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8" r:id="rId3"/>
    <p:sldId id="259" r:id="rId5"/>
    <p:sldId id="320" r:id="rId6"/>
    <p:sldId id="335" r:id="rId7"/>
    <p:sldId id="334" r:id="rId8"/>
    <p:sldId id="336" r:id="rId9"/>
    <p:sldId id="260" r:id="rId10"/>
    <p:sldId id="261" r:id="rId11"/>
    <p:sldId id="262" r:id="rId12"/>
    <p:sldId id="263" r:id="rId13"/>
    <p:sldId id="340" r:id="rId14"/>
    <p:sldId id="339" r:id="rId15"/>
    <p:sldId id="337" r:id="rId16"/>
    <p:sldId id="338" r:id="rId17"/>
    <p:sldId id="342" r:id="rId18"/>
    <p:sldId id="341" r:id="rId19"/>
    <p:sldId id="264" r:id="rId20"/>
    <p:sldId id="266" r:id="rId21"/>
    <p:sldId id="347" r:id="rId22"/>
    <p:sldId id="346" r:id="rId23"/>
    <p:sldId id="345" r:id="rId24"/>
    <p:sldId id="355" r:id="rId25"/>
    <p:sldId id="319" r:id="rId26"/>
  </p:sldIdLst>
  <p:sldSz cx="9144000" cy="5143500"/>
  <p:notesSz cx="6858000" cy="9144000"/>
  <p:embeddedFontLst>
    <p:embeddedFont>
      <p:font typeface="Fjalla One" panose="02000506040000020004"/>
      <p:regular r:id="rId30"/>
    </p:embeddedFont>
    <p:embeddedFont>
      <p:font typeface="Barlow Semi Condensed Medium" panose="00000606000000000000"/>
      <p:regular r:id="rId31"/>
    </p:embeddedFont>
    <p:embeddedFont>
      <p:font typeface="Barlow Semi Condensed" panose="0000050600000000000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1" name="Shape 731"/>
        <p:cNvGrpSpPr/>
        <p:nvPr/>
      </p:nvGrpSpPr>
      <p:grpSpPr>
        <a:xfrm>
          <a:off x="0" y="0"/>
          <a:ext cx="0" cy="0"/>
          <a:chOff x="0" y="0"/>
          <a:chExt cx="0" cy="0"/>
        </a:xfrm>
      </p:grpSpPr>
      <p:sp>
        <p:nvSpPr>
          <p:cNvPr id="732" name="Google Shape;732;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3" name="Google Shape;733;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5" name="Shape 815"/>
        <p:cNvGrpSpPr/>
        <p:nvPr/>
      </p:nvGrpSpPr>
      <p:grpSpPr>
        <a:xfrm>
          <a:off x="0" y="0"/>
          <a:ext cx="0" cy="0"/>
          <a:chOff x="0" y="0"/>
          <a:chExt cx="0" cy="0"/>
        </a:xfrm>
      </p:grpSpPr>
      <p:sp>
        <p:nvSpPr>
          <p:cNvPr id="816" name="Google Shape;816;p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7" name="Google Shape;817;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5" name="Shape 815"/>
        <p:cNvGrpSpPr/>
        <p:nvPr/>
      </p:nvGrpSpPr>
      <p:grpSpPr>
        <a:xfrm>
          <a:off x="0" y="0"/>
          <a:ext cx="0" cy="0"/>
          <a:chOff x="0" y="0"/>
          <a:chExt cx="0" cy="0"/>
        </a:xfrm>
      </p:grpSpPr>
      <p:sp>
        <p:nvSpPr>
          <p:cNvPr id="816" name="Google Shape;816;p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7" name="Google Shape;817;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5" name="Shape 815"/>
        <p:cNvGrpSpPr/>
        <p:nvPr/>
      </p:nvGrpSpPr>
      <p:grpSpPr>
        <a:xfrm>
          <a:off x="0" y="0"/>
          <a:ext cx="0" cy="0"/>
          <a:chOff x="0" y="0"/>
          <a:chExt cx="0" cy="0"/>
        </a:xfrm>
      </p:grpSpPr>
      <p:sp>
        <p:nvSpPr>
          <p:cNvPr id="816" name="Google Shape;816;p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7" name="Google Shape;817;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2" name="Shape 832"/>
        <p:cNvGrpSpPr/>
        <p:nvPr/>
      </p:nvGrpSpPr>
      <p:grpSpPr>
        <a:xfrm>
          <a:off x="0" y="0"/>
          <a:ext cx="0" cy="0"/>
          <a:chOff x="0" y="0"/>
          <a:chExt cx="0" cy="0"/>
        </a:xfrm>
      </p:grpSpPr>
      <p:sp>
        <p:nvSpPr>
          <p:cNvPr id="833" name="Google Shape;833;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4" name="Google Shape;834;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8" name="Shape 868"/>
        <p:cNvGrpSpPr/>
        <p:nvPr/>
      </p:nvGrpSpPr>
      <p:grpSpPr>
        <a:xfrm>
          <a:off x="0" y="0"/>
          <a:ext cx="0" cy="0"/>
          <a:chOff x="0" y="0"/>
          <a:chExt cx="0" cy="0"/>
        </a:xfrm>
      </p:grpSpPr>
      <p:sp>
        <p:nvSpPr>
          <p:cNvPr id="869" name="Google Shape;869;p1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0" name="Google Shape;870;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8" name="Shape 868"/>
        <p:cNvGrpSpPr/>
        <p:nvPr/>
      </p:nvGrpSpPr>
      <p:grpSpPr>
        <a:xfrm>
          <a:off x="0" y="0"/>
          <a:ext cx="0" cy="0"/>
          <a:chOff x="0" y="0"/>
          <a:chExt cx="0" cy="0"/>
        </a:xfrm>
      </p:grpSpPr>
      <p:sp>
        <p:nvSpPr>
          <p:cNvPr id="869" name="Google Shape;869;p1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0" name="Google Shape;870;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8" name="Shape 868"/>
        <p:cNvGrpSpPr/>
        <p:nvPr/>
      </p:nvGrpSpPr>
      <p:grpSpPr>
        <a:xfrm>
          <a:off x="0" y="0"/>
          <a:ext cx="0" cy="0"/>
          <a:chOff x="0" y="0"/>
          <a:chExt cx="0" cy="0"/>
        </a:xfrm>
      </p:grpSpPr>
      <p:sp>
        <p:nvSpPr>
          <p:cNvPr id="869" name="Google Shape;869;p1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0" name="Google Shape;870;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8" name="Shape 868"/>
        <p:cNvGrpSpPr/>
        <p:nvPr/>
      </p:nvGrpSpPr>
      <p:grpSpPr>
        <a:xfrm>
          <a:off x="0" y="0"/>
          <a:ext cx="0" cy="0"/>
          <a:chOff x="0" y="0"/>
          <a:chExt cx="0" cy="0"/>
        </a:xfrm>
      </p:grpSpPr>
      <p:sp>
        <p:nvSpPr>
          <p:cNvPr id="869" name="Google Shape;869;p1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0" name="Google Shape;870;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8" name="Shape 868"/>
        <p:cNvGrpSpPr/>
        <p:nvPr/>
      </p:nvGrpSpPr>
      <p:grpSpPr>
        <a:xfrm>
          <a:off x="0" y="0"/>
          <a:ext cx="0" cy="0"/>
          <a:chOff x="0" y="0"/>
          <a:chExt cx="0" cy="0"/>
        </a:xfrm>
      </p:grpSpPr>
      <p:sp>
        <p:nvSpPr>
          <p:cNvPr id="869" name="Google Shape;869;p1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0" name="Google Shape;870;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7" name="Shape 1757"/>
        <p:cNvGrpSpPr/>
        <p:nvPr/>
      </p:nvGrpSpPr>
      <p:grpSpPr>
        <a:xfrm>
          <a:off x="0" y="0"/>
          <a:ext cx="0" cy="0"/>
          <a:chOff x="0" y="0"/>
          <a:chExt cx="0" cy="0"/>
        </a:xfrm>
      </p:grpSpPr>
      <p:sp>
        <p:nvSpPr>
          <p:cNvPr id="1758" name="Google Shape;1758;p4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9" name="Google Shape;1759;p4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7" name="Shape 737"/>
        <p:cNvGrpSpPr/>
        <p:nvPr/>
      </p:nvGrpSpPr>
      <p:grpSpPr>
        <a:xfrm>
          <a:off x="0" y="0"/>
          <a:ext cx="0" cy="0"/>
          <a:chOff x="0" y="0"/>
          <a:chExt cx="0" cy="0"/>
        </a:xfrm>
      </p:grpSpPr>
      <p:sp>
        <p:nvSpPr>
          <p:cNvPr id="738" name="Google Shape;738;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9" name="Google Shape;739;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4" name="Shape 764"/>
        <p:cNvGrpSpPr/>
        <p:nvPr/>
      </p:nvGrpSpPr>
      <p:grpSpPr>
        <a:xfrm>
          <a:off x="0" y="0"/>
          <a:ext cx="0" cy="0"/>
          <a:chOff x="0" y="0"/>
          <a:chExt cx="0" cy="0"/>
        </a:xfrm>
      </p:grpSpPr>
      <p:sp>
        <p:nvSpPr>
          <p:cNvPr id="765" name="Google Shape;765;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6" name="Google Shape;766;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1" name="Shape 781"/>
        <p:cNvGrpSpPr/>
        <p:nvPr/>
      </p:nvGrpSpPr>
      <p:grpSpPr>
        <a:xfrm>
          <a:off x="0" y="0"/>
          <a:ext cx="0" cy="0"/>
          <a:chOff x="0" y="0"/>
          <a:chExt cx="0" cy="0"/>
        </a:xfrm>
      </p:grpSpPr>
      <p:sp>
        <p:nvSpPr>
          <p:cNvPr id="782" name="Google Shape;782;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3" name="Google Shape;783;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8" name="Shape 798"/>
        <p:cNvGrpSpPr/>
        <p:nvPr/>
      </p:nvGrpSpPr>
      <p:grpSpPr>
        <a:xfrm>
          <a:off x="0" y="0"/>
          <a:ext cx="0" cy="0"/>
          <a:chOff x="0" y="0"/>
          <a:chExt cx="0" cy="0"/>
        </a:xfrm>
      </p:grpSpPr>
      <p:sp>
        <p:nvSpPr>
          <p:cNvPr id="799" name="Google Shape;799;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0" name="Google Shape;800;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5" name="Shape 815"/>
        <p:cNvGrpSpPr/>
        <p:nvPr/>
      </p:nvGrpSpPr>
      <p:grpSpPr>
        <a:xfrm>
          <a:off x="0" y="0"/>
          <a:ext cx="0" cy="0"/>
          <a:chOff x="0" y="0"/>
          <a:chExt cx="0" cy="0"/>
        </a:xfrm>
      </p:grpSpPr>
      <p:sp>
        <p:nvSpPr>
          <p:cNvPr id="816" name="Google Shape;816;p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7" name="Google Shape;817;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5" name="Shape 815"/>
        <p:cNvGrpSpPr/>
        <p:nvPr/>
      </p:nvGrpSpPr>
      <p:grpSpPr>
        <a:xfrm>
          <a:off x="0" y="0"/>
          <a:ext cx="0" cy="0"/>
          <a:chOff x="0" y="0"/>
          <a:chExt cx="0" cy="0"/>
        </a:xfrm>
      </p:grpSpPr>
      <p:sp>
        <p:nvSpPr>
          <p:cNvPr id="816" name="Google Shape;816;p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7" name="Google Shape;817;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5" name="Shape 815"/>
        <p:cNvGrpSpPr/>
        <p:nvPr/>
      </p:nvGrpSpPr>
      <p:grpSpPr>
        <a:xfrm>
          <a:off x="0" y="0"/>
          <a:ext cx="0" cy="0"/>
          <a:chOff x="0" y="0"/>
          <a:chExt cx="0" cy="0"/>
        </a:xfrm>
      </p:grpSpPr>
      <p:sp>
        <p:nvSpPr>
          <p:cNvPr id="816" name="Google Shape;816;p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7" name="Google Shape;817;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5" name="Shape 815"/>
        <p:cNvGrpSpPr/>
        <p:nvPr/>
      </p:nvGrpSpPr>
      <p:grpSpPr>
        <a:xfrm>
          <a:off x="0" y="0"/>
          <a:ext cx="0" cy="0"/>
          <a:chOff x="0" y="0"/>
          <a:chExt cx="0" cy="0"/>
        </a:xfrm>
      </p:grpSpPr>
      <p:sp>
        <p:nvSpPr>
          <p:cNvPr id="816" name="Google Shape;816;p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7" name="Google Shape;817;p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7" name="Shape 7"/>
        <p:cNvGrpSpPr/>
        <p:nvPr/>
      </p:nvGrpSpPr>
      <p:grpSpPr>
        <a:xfrm>
          <a:off x="0" y="0"/>
          <a:ext cx="0" cy="0"/>
          <a:chOff x="0" y="0"/>
          <a:chExt cx="0" cy="0"/>
        </a:xfrm>
      </p:grpSpPr>
      <p:sp>
        <p:nvSpPr>
          <p:cNvPr id="8" name="Google Shape;8;p47"/>
          <p:cNvSpPr txBox="1"/>
          <p:nvPr>
            <p:ph type="ctrTitle"/>
          </p:nvPr>
        </p:nvSpPr>
        <p:spPr>
          <a:xfrm>
            <a:off x="5248656" y="2002536"/>
            <a:ext cx="3264300" cy="1792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5200"/>
              <a:buNone/>
              <a:defRPr sz="5200"/>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
        <p:nvSpPr>
          <p:cNvPr id="9" name="Google Shape;9;p47"/>
          <p:cNvSpPr txBox="1"/>
          <p:nvPr>
            <p:ph type="subTitle" idx="1"/>
          </p:nvPr>
        </p:nvSpPr>
        <p:spPr>
          <a:xfrm>
            <a:off x="5248656" y="3721608"/>
            <a:ext cx="3264300" cy="8961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cxnSp>
        <p:nvCxnSpPr>
          <p:cNvPr id="10" name="Google Shape;10;p47"/>
          <p:cNvCxnSpPr/>
          <p:nvPr/>
        </p:nvCxnSpPr>
        <p:spPr>
          <a:xfrm flipH="1">
            <a:off x="5827050" y="451300"/>
            <a:ext cx="1672500" cy="126000"/>
          </a:xfrm>
          <a:prstGeom prst="straightConnector1">
            <a:avLst/>
          </a:prstGeom>
          <a:noFill/>
          <a:ln w="9525" cap="flat" cmpd="sng">
            <a:solidFill>
              <a:schemeClr val="dk1"/>
            </a:solidFill>
            <a:prstDash val="solid"/>
            <a:round/>
            <a:headEnd type="none" w="sm" len="sm"/>
            <a:tailEnd type="none" w="sm" len="sm"/>
          </a:ln>
        </p:spPr>
      </p:cxnSp>
      <p:cxnSp>
        <p:nvCxnSpPr>
          <p:cNvPr id="11" name="Google Shape;11;p47"/>
          <p:cNvCxnSpPr/>
          <p:nvPr/>
        </p:nvCxnSpPr>
        <p:spPr>
          <a:xfrm rot="10800000">
            <a:off x="7512925" y="457850"/>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12" name="Google Shape;12;p47"/>
          <p:cNvCxnSpPr/>
          <p:nvPr/>
        </p:nvCxnSpPr>
        <p:spPr>
          <a:xfrm flipH="1">
            <a:off x="8348975" y="-6625"/>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13" name="Google Shape;13;p47"/>
          <p:cNvGrpSpPr/>
          <p:nvPr/>
        </p:nvGrpSpPr>
        <p:grpSpPr>
          <a:xfrm>
            <a:off x="8064275" y="887850"/>
            <a:ext cx="581800" cy="582350"/>
            <a:chOff x="8064275" y="887850"/>
            <a:chExt cx="581800" cy="582350"/>
          </a:xfrm>
        </p:grpSpPr>
        <p:sp>
          <p:nvSpPr>
            <p:cNvPr id="14" name="Google Shape;14;p4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 name="Google Shape;15;p4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 name="Google Shape;16;p4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 name="Google Shape;17;p4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 name="Google Shape;18;p4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 name="Google Shape;19;p4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0" name="Google Shape;20;p47"/>
          <p:cNvGrpSpPr/>
          <p:nvPr/>
        </p:nvGrpSpPr>
        <p:grpSpPr>
          <a:xfrm>
            <a:off x="7353050" y="316275"/>
            <a:ext cx="292025" cy="292575"/>
            <a:chOff x="7353050" y="316275"/>
            <a:chExt cx="292025" cy="292575"/>
          </a:xfrm>
        </p:grpSpPr>
        <p:sp>
          <p:nvSpPr>
            <p:cNvPr id="21" name="Google Shape;21;p4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 name="Google Shape;22;p4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 name="Google Shape;23;p4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 name="Google Shape;24;p4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5" name="Google Shape;25;p47"/>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 name="Google Shape;26;p47"/>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 name="Google Shape;27;p47"/>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 name="Google Shape;28;p47"/>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 name="Google Shape;29;p47"/>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 name="Google Shape;30;p47"/>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1" name="Google Shape;31;p47"/>
          <p:cNvGrpSpPr/>
          <p:nvPr/>
        </p:nvGrpSpPr>
        <p:grpSpPr>
          <a:xfrm>
            <a:off x="5443350" y="289275"/>
            <a:ext cx="175013" cy="27000"/>
            <a:chOff x="5662375" y="212375"/>
            <a:chExt cx="175013" cy="27000"/>
          </a:xfrm>
        </p:grpSpPr>
        <p:sp>
          <p:nvSpPr>
            <p:cNvPr id="32" name="Google Shape;32;p47"/>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 name="Google Shape;33;p47"/>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 name="Google Shape;34;p47"/>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5" name="Google Shape;35;p47"/>
          <p:cNvGrpSpPr/>
          <p:nvPr/>
        </p:nvGrpSpPr>
        <p:grpSpPr>
          <a:xfrm>
            <a:off x="8490050" y="170875"/>
            <a:ext cx="175013" cy="27000"/>
            <a:chOff x="5662375" y="212375"/>
            <a:chExt cx="175013" cy="27000"/>
          </a:xfrm>
        </p:grpSpPr>
        <p:sp>
          <p:nvSpPr>
            <p:cNvPr id="36" name="Google Shape;36;p47"/>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47"/>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47"/>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9" name="Google Shape;39;p47"/>
          <p:cNvGrpSpPr/>
          <p:nvPr/>
        </p:nvGrpSpPr>
        <p:grpSpPr>
          <a:xfrm>
            <a:off x="8068750" y="1581800"/>
            <a:ext cx="175013" cy="27000"/>
            <a:chOff x="5662375" y="212375"/>
            <a:chExt cx="175013" cy="27000"/>
          </a:xfrm>
        </p:grpSpPr>
        <p:sp>
          <p:nvSpPr>
            <p:cNvPr id="40" name="Google Shape;40;p47"/>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 name="Google Shape;41;p47"/>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 name="Google Shape;42;p47"/>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397" name="Shape 397"/>
        <p:cNvGrpSpPr/>
        <p:nvPr/>
      </p:nvGrpSpPr>
      <p:grpSpPr>
        <a:xfrm>
          <a:off x="0" y="0"/>
          <a:ext cx="0" cy="0"/>
          <a:chOff x="0" y="0"/>
          <a:chExt cx="0" cy="0"/>
        </a:xfrm>
      </p:grpSpPr>
      <p:grpSp>
        <p:nvGrpSpPr>
          <p:cNvPr id="398" name="Google Shape;398;p56"/>
          <p:cNvGrpSpPr/>
          <p:nvPr/>
        </p:nvGrpSpPr>
        <p:grpSpPr>
          <a:xfrm>
            <a:off x="432850" y="0"/>
            <a:ext cx="8278300" cy="5165700"/>
            <a:chOff x="432850" y="0"/>
            <a:chExt cx="8278300" cy="5165700"/>
          </a:xfrm>
        </p:grpSpPr>
        <p:cxnSp>
          <p:nvCxnSpPr>
            <p:cNvPr id="399" name="Google Shape;399;p56"/>
            <p:cNvCxnSpPr/>
            <p:nvPr/>
          </p:nvCxnSpPr>
          <p:spPr>
            <a:xfrm rot="10800000">
              <a:off x="8420275" y="2664300"/>
              <a:ext cx="0" cy="2501400"/>
            </a:xfrm>
            <a:prstGeom prst="straightConnector1">
              <a:avLst/>
            </a:prstGeom>
            <a:noFill/>
            <a:ln w="9525" cap="flat" cmpd="sng">
              <a:solidFill>
                <a:srgbClr val="595959"/>
              </a:solidFill>
              <a:prstDash val="solid"/>
              <a:round/>
              <a:headEnd type="none" w="sm" len="sm"/>
              <a:tailEnd type="none" w="sm" len="sm"/>
            </a:ln>
          </p:spPr>
        </p:cxnSp>
        <p:grpSp>
          <p:nvGrpSpPr>
            <p:cNvPr id="400" name="Google Shape;400;p56"/>
            <p:cNvGrpSpPr/>
            <p:nvPr/>
          </p:nvGrpSpPr>
          <p:grpSpPr>
            <a:xfrm>
              <a:off x="8129350" y="4292175"/>
              <a:ext cx="581800" cy="582350"/>
              <a:chOff x="8064275" y="887850"/>
              <a:chExt cx="581800" cy="582350"/>
            </a:xfrm>
          </p:grpSpPr>
          <p:sp>
            <p:nvSpPr>
              <p:cNvPr id="401" name="Google Shape;401;p5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2" name="Google Shape;402;p5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3" name="Google Shape;403;p5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4" name="Google Shape;404;p5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5" name="Google Shape;405;p5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6" name="Google Shape;406;p5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07" name="Google Shape;407;p56"/>
            <p:cNvGrpSpPr/>
            <p:nvPr/>
          </p:nvGrpSpPr>
          <p:grpSpPr>
            <a:xfrm>
              <a:off x="8274238" y="3720600"/>
              <a:ext cx="292025" cy="292575"/>
              <a:chOff x="7353050" y="316275"/>
              <a:chExt cx="292025" cy="292575"/>
            </a:xfrm>
          </p:grpSpPr>
          <p:sp>
            <p:nvSpPr>
              <p:cNvPr id="408" name="Google Shape;408;p5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9" name="Google Shape;409;p5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0" name="Google Shape;410;p5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1" name="Google Shape;411;p5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12" name="Google Shape;412;p56"/>
            <p:cNvGrpSpPr/>
            <p:nvPr/>
          </p:nvGrpSpPr>
          <p:grpSpPr>
            <a:xfrm>
              <a:off x="8332763" y="3212475"/>
              <a:ext cx="175000" cy="175000"/>
              <a:chOff x="8792300" y="321275"/>
              <a:chExt cx="175000" cy="175000"/>
            </a:xfrm>
          </p:grpSpPr>
          <p:sp>
            <p:nvSpPr>
              <p:cNvPr id="413" name="Google Shape;413;p5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4" name="Google Shape;414;p5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5" name="Google Shape;415;p5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6" name="Google Shape;416;p5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cxnSp>
          <p:nvCxnSpPr>
            <p:cNvPr id="417" name="Google Shape;417;p56"/>
            <p:cNvCxnSpPr/>
            <p:nvPr/>
          </p:nvCxnSpPr>
          <p:spPr>
            <a:xfrm>
              <a:off x="723725" y="613"/>
              <a:ext cx="0" cy="2501400"/>
            </a:xfrm>
            <a:prstGeom prst="straightConnector1">
              <a:avLst/>
            </a:prstGeom>
            <a:noFill/>
            <a:ln w="9525" cap="flat" cmpd="sng">
              <a:solidFill>
                <a:srgbClr val="595959"/>
              </a:solidFill>
              <a:prstDash val="solid"/>
              <a:round/>
              <a:headEnd type="none" w="sm" len="sm"/>
              <a:tailEnd type="none" w="sm" len="sm"/>
            </a:ln>
          </p:spPr>
        </p:cxnSp>
        <p:grpSp>
          <p:nvGrpSpPr>
            <p:cNvPr id="418" name="Google Shape;418;p56"/>
            <p:cNvGrpSpPr/>
            <p:nvPr/>
          </p:nvGrpSpPr>
          <p:grpSpPr>
            <a:xfrm rot="10800000">
              <a:off x="432850" y="291788"/>
              <a:ext cx="581800" cy="582350"/>
              <a:chOff x="8064275" y="887850"/>
              <a:chExt cx="581800" cy="582350"/>
            </a:xfrm>
          </p:grpSpPr>
          <p:sp>
            <p:nvSpPr>
              <p:cNvPr id="419" name="Google Shape;419;p5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0" name="Google Shape;420;p5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1" name="Google Shape;421;p5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2" name="Google Shape;422;p5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3" name="Google Shape;423;p5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4" name="Google Shape;424;p5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25" name="Google Shape;425;p56"/>
            <p:cNvGrpSpPr/>
            <p:nvPr/>
          </p:nvGrpSpPr>
          <p:grpSpPr>
            <a:xfrm rot="10800000">
              <a:off x="577738" y="1153138"/>
              <a:ext cx="292025" cy="292575"/>
              <a:chOff x="7353050" y="316275"/>
              <a:chExt cx="292025" cy="292575"/>
            </a:xfrm>
          </p:grpSpPr>
          <p:sp>
            <p:nvSpPr>
              <p:cNvPr id="426" name="Google Shape;426;p5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7" name="Google Shape;427;p5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8" name="Google Shape;428;p5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9" name="Google Shape;429;p5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30" name="Google Shape;430;p56"/>
            <p:cNvGrpSpPr/>
            <p:nvPr/>
          </p:nvGrpSpPr>
          <p:grpSpPr>
            <a:xfrm rot="10800000">
              <a:off x="636238" y="1778838"/>
              <a:ext cx="175000" cy="175000"/>
              <a:chOff x="8792300" y="321275"/>
              <a:chExt cx="175000" cy="175000"/>
            </a:xfrm>
          </p:grpSpPr>
          <p:sp>
            <p:nvSpPr>
              <p:cNvPr id="431" name="Google Shape;431;p5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2" name="Google Shape;432;p5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3" name="Google Shape;433;p5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4" name="Google Shape;434;p5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35" name="Google Shape;435;p56"/>
            <p:cNvGrpSpPr/>
            <p:nvPr/>
          </p:nvGrpSpPr>
          <p:grpSpPr>
            <a:xfrm>
              <a:off x="432850" y="2003163"/>
              <a:ext cx="175013" cy="27000"/>
              <a:chOff x="5662375" y="212375"/>
              <a:chExt cx="175013" cy="27000"/>
            </a:xfrm>
          </p:grpSpPr>
          <p:sp>
            <p:nvSpPr>
              <p:cNvPr id="436" name="Google Shape;436;p56"/>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7" name="Google Shape;437;p56"/>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8" name="Google Shape;438;p56"/>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39" name="Google Shape;439;p56"/>
            <p:cNvGrpSpPr/>
            <p:nvPr/>
          </p:nvGrpSpPr>
          <p:grpSpPr>
            <a:xfrm>
              <a:off x="788100" y="208488"/>
              <a:ext cx="175013" cy="27000"/>
              <a:chOff x="5662375" y="212375"/>
              <a:chExt cx="175013" cy="27000"/>
            </a:xfrm>
          </p:grpSpPr>
          <p:sp>
            <p:nvSpPr>
              <p:cNvPr id="440" name="Google Shape;440;p56"/>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1" name="Google Shape;441;p56"/>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2" name="Google Shape;442;p56"/>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43" name="Google Shape;443;p56"/>
            <p:cNvGrpSpPr/>
            <p:nvPr/>
          </p:nvGrpSpPr>
          <p:grpSpPr>
            <a:xfrm>
              <a:off x="8129350" y="4988725"/>
              <a:ext cx="175013" cy="27000"/>
              <a:chOff x="5662375" y="212375"/>
              <a:chExt cx="175013" cy="27000"/>
            </a:xfrm>
          </p:grpSpPr>
          <p:sp>
            <p:nvSpPr>
              <p:cNvPr id="444" name="Google Shape;444;p56"/>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5" name="Google Shape;445;p56"/>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6" name="Google Shape;446;p56"/>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47" name="Google Shape;447;p56"/>
            <p:cNvGrpSpPr/>
            <p:nvPr/>
          </p:nvGrpSpPr>
          <p:grpSpPr>
            <a:xfrm>
              <a:off x="8497550" y="3429425"/>
              <a:ext cx="175013" cy="27000"/>
              <a:chOff x="5662375" y="212375"/>
              <a:chExt cx="175013" cy="27000"/>
            </a:xfrm>
          </p:grpSpPr>
          <p:sp>
            <p:nvSpPr>
              <p:cNvPr id="448" name="Google Shape;448;p56"/>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9" name="Google Shape;449;p56"/>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0" name="Google Shape;450;p56"/>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cxnSp>
          <p:nvCxnSpPr>
            <p:cNvPr id="451" name="Google Shape;451;p56"/>
            <p:cNvCxnSpPr/>
            <p:nvPr/>
          </p:nvCxnSpPr>
          <p:spPr>
            <a:xfrm>
              <a:off x="8407225" y="0"/>
              <a:ext cx="0" cy="2160900"/>
            </a:xfrm>
            <a:prstGeom prst="straightConnector1">
              <a:avLst/>
            </a:prstGeom>
            <a:noFill/>
            <a:ln w="9525" cap="flat" cmpd="sng">
              <a:solidFill>
                <a:srgbClr val="595959"/>
              </a:solidFill>
              <a:prstDash val="solid"/>
              <a:round/>
              <a:headEnd type="none" w="sm" len="sm"/>
              <a:tailEnd type="none" w="sm" len="sm"/>
            </a:ln>
          </p:spPr>
        </p:cxnSp>
        <p:cxnSp>
          <p:nvCxnSpPr>
            <p:cNvPr id="452" name="Google Shape;452;p56"/>
            <p:cNvCxnSpPr/>
            <p:nvPr/>
          </p:nvCxnSpPr>
          <p:spPr>
            <a:xfrm>
              <a:off x="718025" y="2985634"/>
              <a:ext cx="0" cy="2160900"/>
            </a:xfrm>
            <a:prstGeom prst="straightConnector1">
              <a:avLst/>
            </a:prstGeom>
            <a:noFill/>
            <a:ln w="9525" cap="flat" cmpd="sng">
              <a:solidFill>
                <a:srgbClr val="595959"/>
              </a:solidFill>
              <a:prstDash val="solid"/>
              <a:round/>
              <a:headEnd type="none" w="sm" len="sm"/>
              <a:tailEnd type="none" w="sm" len="sm"/>
            </a:ln>
          </p:spPr>
        </p:cxnSp>
        <p:sp>
          <p:nvSpPr>
            <p:cNvPr id="453" name="Google Shape;453;p56"/>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4" name="Google Shape;454;p56"/>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5" name="Google Shape;455;p56"/>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6" name="Google Shape;456;p56"/>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457" name="Shape 457"/>
        <p:cNvGrpSpPr/>
        <p:nvPr/>
      </p:nvGrpSpPr>
      <p:grpSpPr>
        <a:xfrm>
          <a:off x="0" y="0"/>
          <a:ext cx="0" cy="0"/>
          <a:chOff x="0" y="0"/>
          <a:chExt cx="0" cy="0"/>
        </a:xfrm>
      </p:grpSpPr>
      <p:grpSp>
        <p:nvGrpSpPr>
          <p:cNvPr id="458" name="Google Shape;458;p57"/>
          <p:cNvGrpSpPr/>
          <p:nvPr/>
        </p:nvGrpSpPr>
        <p:grpSpPr>
          <a:xfrm>
            <a:off x="-6867" y="-6625"/>
            <a:ext cx="9152342" cy="5102050"/>
            <a:chOff x="-6867" y="-6625"/>
            <a:chExt cx="9152342" cy="5102050"/>
          </a:xfrm>
        </p:grpSpPr>
        <p:cxnSp>
          <p:nvCxnSpPr>
            <p:cNvPr id="459" name="Google Shape;459;p57"/>
            <p:cNvCxnSpPr/>
            <p:nvPr/>
          </p:nvCxnSpPr>
          <p:spPr>
            <a:xfrm>
              <a:off x="2904283" y="4513075"/>
              <a:ext cx="1133100" cy="306300"/>
            </a:xfrm>
            <a:prstGeom prst="straightConnector1">
              <a:avLst/>
            </a:prstGeom>
            <a:noFill/>
            <a:ln w="9525" cap="flat" cmpd="sng">
              <a:solidFill>
                <a:schemeClr val="dk2"/>
              </a:solidFill>
              <a:prstDash val="solid"/>
              <a:round/>
              <a:headEnd type="none" w="sm" len="sm"/>
              <a:tailEnd type="none" w="sm" len="sm"/>
            </a:ln>
          </p:spPr>
        </p:cxnSp>
        <p:cxnSp>
          <p:nvCxnSpPr>
            <p:cNvPr id="460" name="Google Shape;460;p57"/>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sm" len="sm"/>
              <a:tailEnd type="none" w="sm" len="sm"/>
            </a:ln>
          </p:spPr>
        </p:cxnSp>
        <p:cxnSp>
          <p:nvCxnSpPr>
            <p:cNvPr id="461" name="Google Shape;461;p57"/>
            <p:cNvCxnSpPr/>
            <p:nvPr/>
          </p:nvCxnSpPr>
          <p:spPr>
            <a:xfrm>
              <a:off x="259558" y="4408000"/>
              <a:ext cx="1332000" cy="392100"/>
            </a:xfrm>
            <a:prstGeom prst="straightConnector1">
              <a:avLst/>
            </a:prstGeom>
            <a:noFill/>
            <a:ln w="9525" cap="flat" cmpd="sng">
              <a:solidFill>
                <a:schemeClr val="dk2"/>
              </a:solidFill>
              <a:prstDash val="solid"/>
              <a:round/>
              <a:headEnd type="none" w="sm" len="sm"/>
              <a:tailEnd type="none" w="sm" len="sm"/>
            </a:ln>
          </p:spPr>
        </p:cxnSp>
        <p:cxnSp>
          <p:nvCxnSpPr>
            <p:cNvPr id="462" name="Google Shape;462;p57"/>
            <p:cNvCxnSpPr/>
            <p:nvPr/>
          </p:nvCxnSpPr>
          <p:spPr>
            <a:xfrm>
              <a:off x="-6867" y="3993550"/>
              <a:ext cx="273900" cy="407100"/>
            </a:xfrm>
            <a:prstGeom prst="straightConnector1">
              <a:avLst/>
            </a:prstGeom>
            <a:noFill/>
            <a:ln w="9525" cap="flat" cmpd="sng">
              <a:solidFill>
                <a:schemeClr val="dk2"/>
              </a:solidFill>
              <a:prstDash val="solid"/>
              <a:round/>
              <a:headEnd type="none" w="sm" len="sm"/>
              <a:tailEnd type="none" w="sm" len="sm"/>
            </a:ln>
          </p:spPr>
        </p:cxnSp>
        <p:grpSp>
          <p:nvGrpSpPr>
            <p:cNvPr id="463" name="Google Shape;463;p57"/>
            <p:cNvGrpSpPr/>
            <p:nvPr/>
          </p:nvGrpSpPr>
          <p:grpSpPr>
            <a:xfrm flipH="1">
              <a:off x="1278333" y="4513075"/>
              <a:ext cx="581800" cy="582350"/>
              <a:chOff x="8064275" y="887850"/>
              <a:chExt cx="581800" cy="582350"/>
            </a:xfrm>
          </p:grpSpPr>
          <p:sp>
            <p:nvSpPr>
              <p:cNvPr id="464" name="Google Shape;464;p5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5" name="Google Shape;465;p5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6" name="Google Shape;466;p5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7" name="Google Shape;467;p5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8" name="Google Shape;468;p5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9" name="Google Shape;469;p5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70" name="Google Shape;470;p57"/>
            <p:cNvGrpSpPr/>
            <p:nvPr/>
          </p:nvGrpSpPr>
          <p:grpSpPr>
            <a:xfrm flipH="1">
              <a:off x="2747608" y="4340463"/>
              <a:ext cx="292025" cy="292575"/>
              <a:chOff x="7353050" y="316275"/>
              <a:chExt cx="292025" cy="292575"/>
            </a:xfrm>
          </p:grpSpPr>
          <p:sp>
            <p:nvSpPr>
              <p:cNvPr id="471" name="Google Shape;471;p5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2" name="Google Shape;472;p5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3" name="Google Shape;473;p5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4" name="Google Shape;474;p5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75" name="Google Shape;475;p57"/>
            <p:cNvGrpSpPr/>
            <p:nvPr/>
          </p:nvGrpSpPr>
          <p:grpSpPr>
            <a:xfrm flipH="1">
              <a:off x="171308" y="4315025"/>
              <a:ext cx="175000" cy="175000"/>
              <a:chOff x="8792300" y="321275"/>
              <a:chExt cx="175000" cy="175000"/>
            </a:xfrm>
          </p:grpSpPr>
          <p:sp>
            <p:nvSpPr>
              <p:cNvPr id="476" name="Google Shape;476;p5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7" name="Google Shape;477;p5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8" name="Google Shape;478;p5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9" name="Google Shape;479;p5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80" name="Google Shape;480;p57"/>
            <p:cNvGrpSpPr/>
            <p:nvPr/>
          </p:nvGrpSpPr>
          <p:grpSpPr>
            <a:xfrm>
              <a:off x="3873197" y="4657550"/>
              <a:ext cx="293111" cy="293388"/>
              <a:chOff x="3164039" y="430875"/>
              <a:chExt cx="293111" cy="293388"/>
            </a:xfrm>
          </p:grpSpPr>
          <p:sp>
            <p:nvSpPr>
              <p:cNvPr id="481" name="Google Shape;481;p5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2" name="Google Shape;482;p5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3" name="Google Shape;483;p5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4" name="Google Shape;484;p5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5" name="Google Shape;485;p5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6" name="Google Shape;486;p5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87" name="Google Shape;487;p57"/>
            <p:cNvGrpSpPr/>
            <p:nvPr/>
          </p:nvGrpSpPr>
          <p:grpSpPr>
            <a:xfrm flipH="1">
              <a:off x="242270" y="4142425"/>
              <a:ext cx="175013" cy="27000"/>
              <a:chOff x="5662375" y="212375"/>
              <a:chExt cx="175013" cy="27000"/>
            </a:xfrm>
          </p:grpSpPr>
          <p:sp>
            <p:nvSpPr>
              <p:cNvPr id="488" name="Google Shape;488;p5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9" name="Google Shape;489;p5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0" name="Google Shape;490;p5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cxnSp>
          <p:nvCxnSpPr>
            <p:cNvPr id="491" name="Google Shape;491;p57"/>
            <p:cNvCxnSpPr/>
            <p:nvPr/>
          </p:nvCxnSpPr>
          <p:spPr>
            <a:xfrm rot="10800000">
              <a:off x="5995050" y="226600"/>
              <a:ext cx="1504500" cy="224700"/>
            </a:xfrm>
            <a:prstGeom prst="straightConnector1">
              <a:avLst/>
            </a:prstGeom>
            <a:noFill/>
            <a:ln w="9525" cap="flat" cmpd="sng">
              <a:solidFill>
                <a:schemeClr val="dk2"/>
              </a:solidFill>
              <a:prstDash val="solid"/>
              <a:round/>
              <a:headEnd type="none" w="sm" len="sm"/>
              <a:tailEnd type="none" w="sm" len="sm"/>
            </a:ln>
          </p:spPr>
        </p:cxnSp>
        <p:cxnSp>
          <p:nvCxnSpPr>
            <p:cNvPr id="492" name="Google Shape;492;p57"/>
            <p:cNvCxnSpPr/>
            <p:nvPr/>
          </p:nvCxnSpPr>
          <p:spPr>
            <a:xfrm rot="10800000">
              <a:off x="7512925" y="457850"/>
              <a:ext cx="829500" cy="743400"/>
            </a:xfrm>
            <a:prstGeom prst="straightConnector1">
              <a:avLst/>
            </a:prstGeom>
            <a:noFill/>
            <a:ln w="9525" cap="flat" cmpd="sng">
              <a:solidFill>
                <a:schemeClr val="dk2"/>
              </a:solidFill>
              <a:prstDash val="solid"/>
              <a:round/>
              <a:headEnd type="none" w="sm" len="sm"/>
              <a:tailEnd type="none" w="sm" len="sm"/>
            </a:ln>
          </p:spPr>
        </p:cxnSp>
        <p:cxnSp>
          <p:nvCxnSpPr>
            <p:cNvPr id="493" name="Google Shape;493;p57"/>
            <p:cNvCxnSpPr/>
            <p:nvPr/>
          </p:nvCxnSpPr>
          <p:spPr>
            <a:xfrm flipH="1">
              <a:off x="8348975" y="-6625"/>
              <a:ext cx="796500" cy="1188000"/>
            </a:xfrm>
            <a:prstGeom prst="straightConnector1">
              <a:avLst/>
            </a:prstGeom>
            <a:noFill/>
            <a:ln w="9525" cap="flat" cmpd="sng">
              <a:solidFill>
                <a:schemeClr val="dk2"/>
              </a:solidFill>
              <a:prstDash val="solid"/>
              <a:round/>
              <a:headEnd type="none" w="sm" len="sm"/>
              <a:tailEnd type="none" w="sm" len="sm"/>
            </a:ln>
          </p:spPr>
        </p:cxnSp>
        <p:grpSp>
          <p:nvGrpSpPr>
            <p:cNvPr id="494" name="Google Shape;494;p57"/>
            <p:cNvGrpSpPr/>
            <p:nvPr/>
          </p:nvGrpSpPr>
          <p:grpSpPr>
            <a:xfrm>
              <a:off x="8064275" y="1040250"/>
              <a:ext cx="581800" cy="582350"/>
              <a:chOff x="8064275" y="887850"/>
              <a:chExt cx="581800" cy="582350"/>
            </a:xfrm>
          </p:grpSpPr>
          <p:sp>
            <p:nvSpPr>
              <p:cNvPr id="495" name="Google Shape;495;p5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6" name="Google Shape;496;p5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7" name="Google Shape;497;p5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8" name="Google Shape;498;p5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9" name="Google Shape;499;p5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0" name="Google Shape;500;p5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01" name="Google Shape;501;p57"/>
            <p:cNvGrpSpPr/>
            <p:nvPr/>
          </p:nvGrpSpPr>
          <p:grpSpPr>
            <a:xfrm>
              <a:off x="7353050" y="316275"/>
              <a:ext cx="292025" cy="292575"/>
              <a:chOff x="7353050" y="316275"/>
              <a:chExt cx="292025" cy="292575"/>
            </a:xfrm>
          </p:grpSpPr>
          <p:sp>
            <p:nvSpPr>
              <p:cNvPr id="502" name="Google Shape;502;p5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3" name="Google Shape;503;p5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4" name="Google Shape;504;p5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5" name="Google Shape;505;p5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06" name="Google Shape;506;p57"/>
            <p:cNvGrpSpPr/>
            <p:nvPr/>
          </p:nvGrpSpPr>
          <p:grpSpPr>
            <a:xfrm>
              <a:off x="8792300" y="321275"/>
              <a:ext cx="175000" cy="175000"/>
              <a:chOff x="8792300" y="321275"/>
              <a:chExt cx="175000" cy="175000"/>
            </a:xfrm>
          </p:grpSpPr>
          <p:sp>
            <p:nvSpPr>
              <p:cNvPr id="507" name="Google Shape;507;p5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8" name="Google Shape;508;p5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9" name="Google Shape;509;p5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0" name="Google Shape;510;p5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11" name="Google Shape;511;p5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2" name="Google Shape;512;p5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3" name="Google Shape;513;p5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4" name="Google Shape;514;p5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5" name="Google Shape;515;p5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6" name="Google Shape;516;p5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517" name="Google Shape;517;p57"/>
            <p:cNvGrpSpPr/>
            <p:nvPr/>
          </p:nvGrpSpPr>
          <p:grpSpPr>
            <a:xfrm>
              <a:off x="8490050" y="170875"/>
              <a:ext cx="175013" cy="27000"/>
              <a:chOff x="5662375" y="212375"/>
              <a:chExt cx="175013" cy="27000"/>
            </a:xfrm>
          </p:grpSpPr>
          <p:sp>
            <p:nvSpPr>
              <p:cNvPr id="518" name="Google Shape;518;p57"/>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9" name="Google Shape;519;p57"/>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0" name="Google Shape;520;p5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21" name="Google Shape;521;p57"/>
            <p:cNvGrpSpPr/>
            <p:nvPr/>
          </p:nvGrpSpPr>
          <p:grpSpPr>
            <a:xfrm>
              <a:off x="8678350" y="1658000"/>
              <a:ext cx="175013" cy="27000"/>
              <a:chOff x="5662375" y="212375"/>
              <a:chExt cx="175013" cy="27000"/>
            </a:xfrm>
          </p:grpSpPr>
          <p:sp>
            <p:nvSpPr>
              <p:cNvPr id="522" name="Google Shape;522;p57"/>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3" name="Google Shape;523;p57"/>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4" name="Google Shape;524;p57"/>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43" name="Shape 43"/>
        <p:cNvGrpSpPr/>
        <p:nvPr/>
      </p:nvGrpSpPr>
      <p:grpSpPr>
        <a:xfrm>
          <a:off x="0" y="0"/>
          <a:ext cx="0" cy="0"/>
          <a:chOff x="0" y="0"/>
          <a:chExt cx="0" cy="0"/>
        </a:xfrm>
      </p:grpSpPr>
      <p:sp>
        <p:nvSpPr>
          <p:cNvPr id="44" name="Google Shape;44;p48"/>
          <p:cNvSpPr txBox="1"/>
          <p:nvPr>
            <p:ph type="title"/>
          </p:nvPr>
        </p:nvSpPr>
        <p:spPr>
          <a:xfrm>
            <a:off x="2532888" y="338328"/>
            <a:ext cx="40875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45" name="Google Shape;45;p48"/>
          <p:cNvSpPr txBox="1"/>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marR="0" lvl="0" indent="-304800" algn="l" rtl="0">
              <a:lnSpc>
                <a:spcPct val="100000"/>
              </a:lnSpc>
              <a:spcBef>
                <a:spcPts val="0"/>
              </a:spcBef>
              <a:spcAft>
                <a:spcPts val="0"/>
              </a:spcAft>
              <a:buClr>
                <a:srgbClr val="434343"/>
              </a:buClr>
              <a:buSzPts val="1200"/>
              <a:buFont typeface="Barlow Semi Condensed Medium" panose="00000606000000000000"/>
              <a:buAutoNum type="arabicPeriod"/>
              <a:defRPr sz="12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46" name="Google Shape;46;p48"/>
          <p:cNvCxnSpPr/>
          <p:nvPr/>
        </p:nvCxnSpPr>
        <p:spPr>
          <a:xfrm rot="10800000">
            <a:off x="303000" y="3359375"/>
            <a:ext cx="151800" cy="957300"/>
          </a:xfrm>
          <a:prstGeom prst="straightConnector1">
            <a:avLst/>
          </a:prstGeom>
          <a:noFill/>
          <a:ln w="9525" cap="flat" cmpd="sng">
            <a:solidFill>
              <a:schemeClr val="dk1"/>
            </a:solidFill>
            <a:prstDash val="solid"/>
            <a:round/>
            <a:headEnd type="none" w="sm" len="sm"/>
            <a:tailEnd type="none" w="sm" len="sm"/>
          </a:ln>
        </p:spPr>
      </p:cxnSp>
      <p:cxnSp>
        <p:nvCxnSpPr>
          <p:cNvPr id="47" name="Google Shape;47;p48"/>
          <p:cNvCxnSpPr/>
          <p:nvPr/>
        </p:nvCxnSpPr>
        <p:spPr>
          <a:xfrm rot="10800000" flipH="1">
            <a:off x="0" y="4332550"/>
            <a:ext cx="446700" cy="663900"/>
          </a:xfrm>
          <a:prstGeom prst="straightConnector1">
            <a:avLst/>
          </a:prstGeom>
          <a:noFill/>
          <a:ln w="9525" cap="flat" cmpd="sng">
            <a:solidFill>
              <a:schemeClr val="dk1"/>
            </a:solidFill>
            <a:prstDash val="solid"/>
            <a:round/>
            <a:headEnd type="none" w="sm" len="sm"/>
            <a:tailEnd type="none" w="sm" len="sm"/>
          </a:ln>
        </p:spPr>
      </p:cxnSp>
      <p:grpSp>
        <p:nvGrpSpPr>
          <p:cNvPr id="48" name="Google Shape;48;p48"/>
          <p:cNvGrpSpPr/>
          <p:nvPr/>
        </p:nvGrpSpPr>
        <p:grpSpPr>
          <a:xfrm flipH="1">
            <a:off x="300738" y="4167800"/>
            <a:ext cx="292025" cy="292575"/>
            <a:chOff x="7353050" y="316275"/>
            <a:chExt cx="292025" cy="292575"/>
          </a:xfrm>
        </p:grpSpPr>
        <p:sp>
          <p:nvSpPr>
            <p:cNvPr id="49" name="Google Shape;49;p4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 name="Google Shape;50;p4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 name="Google Shape;51;p4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 name="Google Shape;52;p4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3" name="Google Shape;53;p48"/>
          <p:cNvGrpSpPr/>
          <p:nvPr/>
        </p:nvGrpSpPr>
        <p:grpSpPr>
          <a:xfrm>
            <a:off x="148789" y="3224300"/>
            <a:ext cx="293111" cy="293388"/>
            <a:chOff x="3164039" y="430875"/>
            <a:chExt cx="293111" cy="293388"/>
          </a:xfrm>
        </p:grpSpPr>
        <p:sp>
          <p:nvSpPr>
            <p:cNvPr id="54" name="Google Shape;54;p4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 name="Google Shape;55;p4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 name="Google Shape;56;p4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 name="Google Shape;57;p4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58;p4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59;p4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cxnSp>
        <p:nvCxnSpPr>
          <p:cNvPr id="60" name="Google Shape;60;p48"/>
          <p:cNvCxnSpPr/>
          <p:nvPr/>
        </p:nvCxnSpPr>
        <p:spPr>
          <a:xfrm rot="10800000">
            <a:off x="7196975" y="295100"/>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61" name="Google Shape;61;p48"/>
          <p:cNvCxnSpPr/>
          <p:nvPr/>
        </p:nvCxnSpPr>
        <p:spPr>
          <a:xfrm flipH="1">
            <a:off x="8354075" y="-6625"/>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62" name="Google Shape;62;p48"/>
          <p:cNvGrpSpPr/>
          <p:nvPr/>
        </p:nvGrpSpPr>
        <p:grpSpPr>
          <a:xfrm>
            <a:off x="8064275" y="526925"/>
            <a:ext cx="581800" cy="582350"/>
            <a:chOff x="8064275" y="887850"/>
            <a:chExt cx="581800" cy="582350"/>
          </a:xfrm>
        </p:grpSpPr>
        <p:sp>
          <p:nvSpPr>
            <p:cNvPr id="63" name="Google Shape;63;p4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 name="Google Shape;64;p4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 name="Google Shape;65;p4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 name="Google Shape;66;p4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 name="Google Shape;67;p4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 name="Google Shape;68;p4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69" name="Google Shape;69;p48"/>
          <p:cNvGrpSpPr/>
          <p:nvPr/>
        </p:nvGrpSpPr>
        <p:grpSpPr>
          <a:xfrm>
            <a:off x="7033875" y="170875"/>
            <a:ext cx="292025" cy="292575"/>
            <a:chOff x="7353050" y="316275"/>
            <a:chExt cx="292025" cy="292575"/>
          </a:xfrm>
        </p:grpSpPr>
        <p:sp>
          <p:nvSpPr>
            <p:cNvPr id="70" name="Google Shape;70;p4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 name="Google Shape;71;p4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 name="Google Shape;72;p4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 name="Google Shape;73;p4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4" name="Google Shape;74;p48"/>
          <p:cNvGrpSpPr/>
          <p:nvPr/>
        </p:nvGrpSpPr>
        <p:grpSpPr>
          <a:xfrm>
            <a:off x="8757950" y="229650"/>
            <a:ext cx="175000" cy="175000"/>
            <a:chOff x="8792300" y="321275"/>
            <a:chExt cx="175000" cy="175000"/>
          </a:xfrm>
        </p:grpSpPr>
        <p:sp>
          <p:nvSpPr>
            <p:cNvPr id="75" name="Google Shape;75;p4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 name="Google Shape;76;p4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 name="Google Shape;77;p4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 name="Google Shape;78;p4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9" name="Google Shape;79;p48"/>
          <p:cNvGrpSpPr/>
          <p:nvPr/>
        </p:nvGrpSpPr>
        <p:grpSpPr>
          <a:xfrm>
            <a:off x="8490050" y="170875"/>
            <a:ext cx="175013" cy="27000"/>
            <a:chOff x="5662375" y="212375"/>
            <a:chExt cx="175013" cy="27000"/>
          </a:xfrm>
        </p:grpSpPr>
        <p:sp>
          <p:nvSpPr>
            <p:cNvPr id="80" name="Google Shape;80;p4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 name="Google Shape;81;p4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 name="Google Shape;82;p4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3" name="Google Shape;83;p48"/>
          <p:cNvGrpSpPr/>
          <p:nvPr/>
        </p:nvGrpSpPr>
        <p:grpSpPr>
          <a:xfrm>
            <a:off x="7916350" y="1124600"/>
            <a:ext cx="175013" cy="27000"/>
            <a:chOff x="5662375" y="212375"/>
            <a:chExt cx="175013" cy="27000"/>
          </a:xfrm>
        </p:grpSpPr>
        <p:sp>
          <p:nvSpPr>
            <p:cNvPr id="84" name="Google Shape;84;p4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 name="Google Shape;85;p4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 name="Google Shape;86;p4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87" name="Shape 87"/>
        <p:cNvGrpSpPr/>
        <p:nvPr/>
      </p:nvGrpSpPr>
      <p:grpSpPr>
        <a:xfrm>
          <a:off x="0" y="0"/>
          <a:ext cx="0" cy="0"/>
          <a:chOff x="0" y="0"/>
          <a:chExt cx="0" cy="0"/>
        </a:xfrm>
      </p:grpSpPr>
      <p:grpSp>
        <p:nvGrpSpPr>
          <p:cNvPr id="88" name="Google Shape;88;p49"/>
          <p:cNvGrpSpPr/>
          <p:nvPr/>
        </p:nvGrpSpPr>
        <p:grpSpPr>
          <a:xfrm>
            <a:off x="2132649" y="713253"/>
            <a:ext cx="4878702" cy="3717004"/>
            <a:chOff x="399425" y="238125"/>
            <a:chExt cx="6810025" cy="5187000"/>
          </a:xfrm>
        </p:grpSpPr>
        <p:sp>
          <p:nvSpPr>
            <p:cNvPr id="89" name="Google Shape;89;p49"/>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 name="Google Shape;90;p49"/>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91" name="Google Shape;91;p49"/>
          <p:cNvSpPr txBox="1"/>
          <p:nvPr>
            <p:ph type="title"/>
          </p:nvPr>
        </p:nvSpPr>
        <p:spPr>
          <a:xfrm>
            <a:off x="2971800" y="2231136"/>
            <a:ext cx="3200400" cy="80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2" name="Google Shape;92;p49"/>
          <p:cNvSpPr txBox="1"/>
          <p:nvPr>
            <p:ph type="title" idx="2"/>
          </p:nvPr>
        </p:nvSpPr>
        <p:spPr>
          <a:xfrm>
            <a:off x="2971800" y="1161288"/>
            <a:ext cx="2967600" cy="1069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p:txBody>
      </p:sp>
      <p:sp>
        <p:nvSpPr>
          <p:cNvPr id="93" name="Google Shape;93;p49"/>
          <p:cNvSpPr txBox="1"/>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ctr"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grpSp>
        <p:nvGrpSpPr>
          <p:cNvPr id="94" name="Google Shape;94;p49"/>
          <p:cNvGrpSpPr/>
          <p:nvPr/>
        </p:nvGrpSpPr>
        <p:grpSpPr>
          <a:xfrm>
            <a:off x="432850" y="0"/>
            <a:ext cx="8278300" cy="5165700"/>
            <a:chOff x="432850" y="0"/>
            <a:chExt cx="8278300" cy="5165700"/>
          </a:xfrm>
        </p:grpSpPr>
        <p:cxnSp>
          <p:nvCxnSpPr>
            <p:cNvPr id="95" name="Google Shape;95;p49"/>
            <p:cNvCxnSpPr/>
            <p:nvPr/>
          </p:nvCxnSpPr>
          <p:spPr>
            <a:xfrm rot="10800000">
              <a:off x="8420275" y="2664300"/>
              <a:ext cx="0" cy="2501400"/>
            </a:xfrm>
            <a:prstGeom prst="straightConnector1">
              <a:avLst/>
            </a:prstGeom>
            <a:noFill/>
            <a:ln w="9525" cap="flat" cmpd="sng">
              <a:solidFill>
                <a:schemeClr val="dk1"/>
              </a:solidFill>
              <a:prstDash val="solid"/>
              <a:round/>
              <a:headEnd type="none" w="sm" len="sm"/>
              <a:tailEnd type="none" w="sm" len="sm"/>
            </a:ln>
          </p:spPr>
        </p:cxnSp>
        <p:grpSp>
          <p:nvGrpSpPr>
            <p:cNvPr id="96" name="Google Shape;96;p49"/>
            <p:cNvGrpSpPr/>
            <p:nvPr/>
          </p:nvGrpSpPr>
          <p:grpSpPr>
            <a:xfrm>
              <a:off x="8129350" y="4292175"/>
              <a:ext cx="581800" cy="582350"/>
              <a:chOff x="8064275" y="887850"/>
              <a:chExt cx="581800" cy="582350"/>
            </a:xfrm>
          </p:grpSpPr>
          <p:sp>
            <p:nvSpPr>
              <p:cNvPr id="97" name="Google Shape;97;p4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8" name="Google Shape;98;p4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 name="Google Shape;99;p4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0" name="Google Shape;100;p4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1" name="Google Shape;101;p4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2" name="Google Shape;102;p4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03" name="Google Shape;103;p49"/>
            <p:cNvGrpSpPr/>
            <p:nvPr/>
          </p:nvGrpSpPr>
          <p:grpSpPr>
            <a:xfrm>
              <a:off x="8274238" y="3720600"/>
              <a:ext cx="292025" cy="292575"/>
              <a:chOff x="7353050" y="316275"/>
              <a:chExt cx="292025" cy="292575"/>
            </a:xfrm>
          </p:grpSpPr>
          <p:sp>
            <p:nvSpPr>
              <p:cNvPr id="104" name="Google Shape;104;p4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4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6" name="Google Shape;106;p4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7" name="Google Shape;107;p4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08" name="Google Shape;108;p49"/>
            <p:cNvGrpSpPr/>
            <p:nvPr/>
          </p:nvGrpSpPr>
          <p:grpSpPr>
            <a:xfrm>
              <a:off x="8332763" y="3212475"/>
              <a:ext cx="175000" cy="175000"/>
              <a:chOff x="8792300" y="321275"/>
              <a:chExt cx="175000" cy="175000"/>
            </a:xfrm>
          </p:grpSpPr>
          <p:sp>
            <p:nvSpPr>
              <p:cNvPr id="109" name="Google Shape;109;p4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0" name="Google Shape;110;p4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1" name="Google Shape;111;p4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 name="Google Shape;112;p4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cxnSp>
          <p:nvCxnSpPr>
            <p:cNvPr id="113" name="Google Shape;113;p49"/>
            <p:cNvCxnSpPr/>
            <p:nvPr/>
          </p:nvCxnSpPr>
          <p:spPr>
            <a:xfrm>
              <a:off x="723725" y="613"/>
              <a:ext cx="0" cy="2501400"/>
            </a:xfrm>
            <a:prstGeom prst="straightConnector1">
              <a:avLst/>
            </a:prstGeom>
            <a:noFill/>
            <a:ln w="9525" cap="flat" cmpd="sng">
              <a:solidFill>
                <a:schemeClr val="dk1"/>
              </a:solidFill>
              <a:prstDash val="solid"/>
              <a:round/>
              <a:headEnd type="none" w="sm" len="sm"/>
              <a:tailEnd type="none" w="sm" len="sm"/>
            </a:ln>
          </p:spPr>
        </p:cxnSp>
        <p:grpSp>
          <p:nvGrpSpPr>
            <p:cNvPr id="114" name="Google Shape;114;p49"/>
            <p:cNvGrpSpPr/>
            <p:nvPr/>
          </p:nvGrpSpPr>
          <p:grpSpPr>
            <a:xfrm rot="10800000">
              <a:off x="432850" y="291788"/>
              <a:ext cx="581800" cy="582350"/>
              <a:chOff x="8064275" y="887850"/>
              <a:chExt cx="581800" cy="582350"/>
            </a:xfrm>
          </p:grpSpPr>
          <p:sp>
            <p:nvSpPr>
              <p:cNvPr id="115" name="Google Shape;115;p4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 name="Google Shape;116;p4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7" name="Google Shape;117;p4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8" name="Google Shape;118;p4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9" name="Google Shape;119;p4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0" name="Google Shape;120;p4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21" name="Google Shape;121;p49"/>
            <p:cNvGrpSpPr/>
            <p:nvPr/>
          </p:nvGrpSpPr>
          <p:grpSpPr>
            <a:xfrm rot="10800000">
              <a:off x="577738" y="1153138"/>
              <a:ext cx="292025" cy="292575"/>
              <a:chOff x="7353050" y="316275"/>
              <a:chExt cx="292025" cy="292575"/>
            </a:xfrm>
          </p:grpSpPr>
          <p:sp>
            <p:nvSpPr>
              <p:cNvPr id="122" name="Google Shape;122;p4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3" name="Google Shape;123;p4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 name="Google Shape;124;p4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5" name="Google Shape;125;p4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26" name="Google Shape;126;p49"/>
            <p:cNvGrpSpPr/>
            <p:nvPr/>
          </p:nvGrpSpPr>
          <p:grpSpPr>
            <a:xfrm rot="10800000">
              <a:off x="636238" y="1778838"/>
              <a:ext cx="175000" cy="175000"/>
              <a:chOff x="8792300" y="321275"/>
              <a:chExt cx="175000" cy="175000"/>
            </a:xfrm>
          </p:grpSpPr>
          <p:sp>
            <p:nvSpPr>
              <p:cNvPr id="127" name="Google Shape;127;p4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8" name="Google Shape;128;p4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9" name="Google Shape;129;p4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0" name="Google Shape;130;p4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31" name="Google Shape;131;p49"/>
            <p:cNvGrpSpPr/>
            <p:nvPr/>
          </p:nvGrpSpPr>
          <p:grpSpPr>
            <a:xfrm>
              <a:off x="432850" y="2003163"/>
              <a:ext cx="175013" cy="27000"/>
              <a:chOff x="5662375" y="212375"/>
              <a:chExt cx="175013" cy="27000"/>
            </a:xfrm>
          </p:grpSpPr>
          <p:sp>
            <p:nvSpPr>
              <p:cNvPr id="132" name="Google Shape;132;p4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 name="Google Shape;133;p4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 name="Google Shape;134;p4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35" name="Google Shape;135;p49"/>
            <p:cNvGrpSpPr/>
            <p:nvPr/>
          </p:nvGrpSpPr>
          <p:grpSpPr>
            <a:xfrm>
              <a:off x="788100" y="208488"/>
              <a:ext cx="175013" cy="27000"/>
              <a:chOff x="5662375" y="212375"/>
              <a:chExt cx="175013" cy="27000"/>
            </a:xfrm>
          </p:grpSpPr>
          <p:sp>
            <p:nvSpPr>
              <p:cNvPr id="136" name="Google Shape;136;p4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 name="Google Shape;137;p4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 name="Google Shape;138;p4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39" name="Google Shape;139;p49"/>
            <p:cNvGrpSpPr/>
            <p:nvPr/>
          </p:nvGrpSpPr>
          <p:grpSpPr>
            <a:xfrm>
              <a:off x="8129350" y="4988725"/>
              <a:ext cx="175013" cy="27000"/>
              <a:chOff x="5662375" y="212375"/>
              <a:chExt cx="175013" cy="27000"/>
            </a:xfrm>
          </p:grpSpPr>
          <p:sp>
            <p:nvSpPr>
              <p:cNvPr id="140" name="Google Shape;140;p4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 name="Google Shape;141;p4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2" name="Google Shape;142;p4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43" name="Google Shape;143;p49"/>
            <p:cNvGrpSpPr/>
            <p:nvPr/>
          </p:nvGrpSpPr>
          <p:grpSpPr>
            <a:xfrm>
              <a:off x="8497550" y="3429425"/>
              <a:ext cx="175013" cy="27000"/>
              <a:chOff x="5662375" y="212375"/>
              <a:chExt cx="175013" cy="27000"/>
            </a:xfrm>
          </p:grpSpPr>
          <p:sp>
            <p:nvSpPr>
              <p:cNvPr id="144" name="Google Shape;144;p4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4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 name="Google Shape;146;p4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cxnSp>
          <p:nvCxnSpPr>
            <p:cNvPr id="147" name="Google Shape;147;p49"/>
            <p:cNvCxnSpPr/>
            <p:nvPr/>
          </p:nvCxnSpPr>
          <p:spPr>
            <a:xfrm>
              <a:off x="8407225" y="0"/>
              <a:ext cx="0" cy="2160900"/>
            </a:xfrm>
            <a:prstGeom prst="straightConnector1">
              <a:avLst/>
            </a:prstGeom>
            <a:noFill/>
            <a:ln w="9525" cap="flat" cmpd="sng">
              <a:solidFill>
                <a:schemeClr val="dk1"/>
              </a:solidFill>
              <a:prstDash val="solid"/>
              <a:round/>
              <a:headEnd type="none" w="sm" len="sm"/>
              <a:tailEnd type="none" w="sm" len="sm"/>
            </a:ln>
          </p:spPr>
        </p:cxnSp>
        <p:cxnSp>
          <p:nvCxnSpPr>
            <p:cNvPr id="148" name="Google Shape;148;p49"/>
            <p:cNvCxnSpPr/>
            <p:nvPr/>
          </p:nvCxnSpPr>
          <p:spPr>
            <a:xfrm>
              <a:off x="718025" y="2985634"/>
              <a:ext cx="0" cy="2160900"/>
            </a:xfrm>
            <a:prstGeom prst="straightConnector1">
              <a:avLst/>
            </a:prstGeom>
            <a:noFill/>
            <a:ln w="9525" cap="flat" cmpd="sng">
              <a:solidFill>
                <a:schemeClr val="dk1"/>
              </a:solidFill>
              <a:prstDash val="solid"/>
              <a:round/>
              <a:headEnd type="none" w="sm" len="sm"/>
              <a:tailEnd type="none" w="sm" len="sm"/>
            </a:ln>
          </p:spPr>
        </p:cxnSp>
        <p:sp>
          <p:nvSpPr>
            <p:cNvPr id="149" name="Google Shape;149;p49"/>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 name="Google Shape;150;p49"/>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 name="Google Shape;151;p49"/>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2" name="Google Shape;152;p49"/>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53" name="Shape 153"/>
        <p:cNvGrpSpPr/>
        <p:nvPr/>
      </p:nvGrpSpPr>
      <p:grpSpPr>
        <a:xfrm>
          <a:off x="0" y="0"/>
          <a:ext cx="0" cy="0"/>
          <a:chOff x="0" y="0"/>
          <a:chExt cx="0" cy="0"/>
        </a:xfrm>
      </p:grpSpPr>
      <p:sp>
        <p:nvSpPr>
          <p:cNvPr id="154" name="Google Shape;154;p50"/>
          <p:cNvSpPr txBox="1"/>
          <p:nvPr>
            <p:ph type="title"/>
          </p:nvPr>
        </p:nvSpPr>
        <p:spPr>
          <a:xfrm>
            <a:off x="5907024" y="356616"/>
            <a:ext cx="2615100" cy="5760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
        <p:nvSpPr>
          <p:cNvPr id="155" name="Google Shape;155;p50"/>
          <p:cNvSpPr txBox="1"/>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56" name="Google Shape;156;p50"/>
          <p:cNvSpPr txBox="1"/>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57" name="Google Shape;157;p50"/>
          <p:cNvSpPr txBox="1"/>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58" name="Google Shape;158;p50"/>
          <p:cNvSpPr txBox="1"/>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59" name="Google Shape;159;p50"/>
          <p:cNvSpPr txBox="1"/>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60" name="Google Shape;160;p50"/>
          <p:cNvSpPr txBox="1"/>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61" name="Google Shape;161;p50"/>
          <p:cNvSpPr txBox="1"/>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62" name="Google Shape;162;p50"/>
          <p:cNvSpPr txBox="1"/>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63" name="Google Shape;163;p50"/>
          <p:cNvSpPr txBox="1"/>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64" name="Google Shape;164;p50"/>
          <p:cNvSpPr txBox="1"/>
          <p:nvPr>
            <p:ph type="title" idx="13"/>
          </p:nvPr>
        </p:nvSpPr>
        <p:spPr>
          <a:xfrm>
            <a:off x="813816" y="1801368"/>
            <a:ext cx="4572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65" name="Google Shape;165;p50"/>
          <p:cNvSpPr txBox="1"/>
          <p:nvPr>
            <p:ph type="title" idx="14"/>
          </p:nvPr>
        </p:nvSpPr>
        <p:spPr>
          <a:xfrm>
            <a:off x="813816" y="2880360"/>
            <a:ext cx="4572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66" name="Google Shape;166;p50"/>
          <p:cNvSpPr txBox="1"/>
          <p:nvPr>
            <p:ph type="title" idx="15"/>
          </p:nvPr>
        </p:nvSpPr>
        <p:spPr>
          <a:xfrm>
            <a:off x="813816" y="3959352"/>
            <a:ext cx="457200" cy="347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67" name="Shape 167"/>
        <p:cNvGrpSpPr/>
        <p:nvPr/>
      </p:nvGrpSpPr>
      <p:grpSpPr>
        <a:xfrm>
          <a:off x="0" y="0"/>
          <a:ext cx="0" cy="0"/>
          <a:chOff x="0" y="0"/>
          <a:chExt cx="0" cy="0"/>
        </a:xfrm>
      </p:grpSpPr>
      <p:sp>
        <p:nvSpPr>
          <p:cNvPr id="168" name="Google Shape;168;p51"/>
          <p:cNvSpPr txBox="1"/>
          <p:nvPr>
            <p:ph type="title"/>
          </p:nvPr>
        </p:nvSpPr>
        <p:spPr>
          <a:xfrm>
            <a:off x="2105425" y="384048"/>
            <a:ext cx="4937700" cy="1079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4800"/>
            </a:lvl1pPr>
            <a:lvl2pPr lvl="1" algn="l">
              <a:lnSpc>
                <a:spcPct val="100000"/>
              </a:lnSpc>
              <a:spcBef>
                <a:spcPts val="0"/>
              </a:spcBef>
              <a:spcAft>
                <a:spcPts val="0"/>
              </a:spcAft>
              <a:buSzPts val="2800"/>
              <a:buNone/>
              <a:defRPr sz="4800"/>
            </a:lvl2pPr>
            <a:lvl3pPr lvl="2" algn="l">
              <a:lnSpc>
                <a:spcPct val="100000"/>
              </a:lnSpc>
              <a:spcBef>
                <a:spcPts val="0"/>
              </a:spcBef>
              <a:spcAft>
                <a:spcPts val="0"/>
              </a:spcAft>
              <a:buSzPts val="2800"/>
              <a:buNone/>
              <a:defRPr sz="4800"/>
            </a:lvl3pPr>
            <a:lvl4pPr lvl="3" algn="l">
              <a:lnSpc>
                <a:spcPct val="100000"/>
              </a:lnSpc>
              <a:spcBef>
                <a:spcPts val="0"/>
              </a:spcBef>
              <a:spcAft>
                <a:spcPts val="0"/>
              </a:spcAft>
              <a:buSzPts val="2800"/>
              <a:buNone/>
              <a:defRPr sz="4800"/>
            </a:lvl4pPr>
            <a:lvl5pPr lvl="4" algn="l">
              <a:lnSpc>
                <a:spcPct val="100000"/>
              </a:lnSpc>
              <a:spcBef>
                <a:spcPts val="0"/>
              </a:spcBef>
              <a:spcAft>
                <a:spcPts val="0"/>
              </a:spcAft>
              <a:buSzPts val="2800"/>
              <a:buNone/>
              <a:defRPr sz="4800"/>
            </a:lvl5pPr>
            <a:lvl6pPr lvl="5" algn="l">
              <a:lnSpc>
                <a:spcPct val="100000"/>
              </a:lnSpc>
              <a:spcBef>
                <a:spcPts val="0"/>
              </a:spcBef>
              <a:spcAft>
                <a:spcPts val="0"/>
              </a:spcAft>
              <a:buSzPts val="2800"/>
              <a:buNone/>
              <a:defRPr sz="4800"/>
            </a:lvl6pPr>
            <a:lvl7pPr lvl="6" algn="l">
              <a:lnSpc>
                <a:spcPct val="100000"/>
              </a:lnSpc>
              <a:spcBef>
                <a:spcPts val="0"/>
              </a:spcBef>
              <a:spcAft>
                <a:spcPts val="0"/>
              </a:spcAft>
              <a:buSzPts val="2800"/>
              <a:buNone/>
              <a:defRPr sz="4800"/>
            </a:lvl7pPr>
            <a:lvl8pPr lvl="7" algn="l">
              <a:lnSpc>
                <a:spcPct val="100000"/>
              </a:lnSpc>
              <a:spcBef>
                <a:spcPts val="0"/>
              </a:spcBef>
              <a:spcAft>
                <a:spcPts val="0"/>
              </a:spcAft>
              <a:buSzPts val="2800"/>
              <a:buNone/>
              <a:defRPr sz="4800"/>
            </a:lvl8pPr>
            <a:lvl9pPr lvl="8" algn="l">
              <a:lnSpc>
                <a:spcPct val="100000"/>
              </a:lnSpc>
              <a:spcBef>
                <a:spcPts val="0"/>
              </a:spcBef>
              <a:spcAft>
                <a:spcPts val="0"/>
              </a:spcAft>
              <a:buSzPts val="2800"/>
              <a:buNone/>
              <a:defRPr sz="4800"/>
            </a:lvl9pPr>
          </a:lstStyle>
          <a:p/>
        </p:txBody>
      </p:sp>
      <p:sp>
        <p:nvSpPr>
          <p:cNvPr id="169" name="Google Shape;169;p51"/>
          <p:cNvSpPr txBox="1"/>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1600"/>
              <a:buFont typeface="Arial" panose="020B0604020202020204"/>
              <a:buNone/>
              <a:defRPr sz="1600" b="0" i="0" u="none" strike="noStrike" cap="none">
                <a:solidFill>
                  <a:srgbClr val="000000"/>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70" name="Google Shape;170;p51"/>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100"/>
              <a:buFont typeface="Arial" panose="020B0604020202020204"/>
              <a:buNone/>
            </a:pPr>
            <a:r>
              <a:rPr lang="en-US" sz="11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rPr>
              <a:t>CREDITS:</a:t>
            </a:r>
            <a:r>
              <a:rPr lang="en-US" sz="11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 This presentation template was created by </a:t>
            </a:r>
            <a:r>
              <a:rPr lang="en-US" sz="1100" b="0" i="0" u="none" strike="noStrike" cap="none">
                <a:solidFill>
                  <a:schemeClr val="accent1"/>
                </a:solidFill>
                <a:uFill>
                  <a:noFill/>
                </a:u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hlinkClick r:id="rId2"/>
              </a:rPr>
              <a:t>Slidesgo</a:t>
            </a:r>
            <a:r>
              <a:rPr lang="en-US" sz="11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 including icons by </a:t>
            </a:r>
            <a:r>
              <a:rPr lang="en-US" sz="1100" b="0" i="0" u="none" strike="noStrike" cap="none">
                <a:solidFill>
                  <a:schemeClr val="accent1"/>
                </a:solidFill>
                <a:uFill>
                  <a:noFill/>
                </a:u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hlinkClick r:id="rId3"/>
              </a:rPr>
              <a:t>Flaticon</a:t>
            </a:r>
            <a:r>
              <a:rPr lang="en-US" sz="11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 infographics &amp; images by </a:t>
            </a:r>
            <a:r>
              <a:rPr lang="en-US" sz="1100" b="0" i="0" u="none" strike="noStrike" cap="none">
                <a:solidFill>
                  <a:schemeClr val="accent1"/>
                </a:solidFill>
                <a:uFill>
                  <a:noFill/>
                </a:u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hlinkClick r:id="rId4"/>
              </a:rPr>
              <a:t>Freepik</a:t>
            </a:r>
            <a:r>
              <a:rPr lang="en-US" sz="11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 and illustrations by </a:t>
            </a:r>
            <a:r>
              <a:rPr lang="en-US" sz="1100" b="0" i="0" u="none" strike="noStrike" cap="none">
                <a:solidFill>
                  <a:schemeClr val="accent1"/>
                </a:solidFill>
                <a:uFill>
                  <a:noFill/>
                </a:u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hlinkClick r:id="rId5"/>
              </a:rPr>
              <a:t>Stories</a:t>
            </a:r>
            <a:endParaRPr sz="1400" b="0" i="0" u="none" strike="noStrike" cap="none">
              <a:solidFill>
                <a:schemeClr val="dk2"/>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endParaRPr>
          </a:p>
          <a:p>
            <a:pPr marL="0" marR="0" lvl="0" indent="0" algn="ctr" rtl="0">
              <a:lnSpc>
                <a:spcPct val="100000"/>
              </a:lnSpc>
              <a:spcBef>
                <a:spcPts val="0"/>
              </a:spcBef>
              <a:spcAft>
                <a:spcPts val="0"/>
              </a:spcAft>
              <a:buClr>
                <a:srgbClr val="000000"/>
              </a:buClr>
              <a:buSzPts val="1400"/>
              <a:buFont typeface="Arial" panose="020B0604020202020204"/>
              <a:buNone/>
            </a:pPr>
            <a:endPara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p:txBody>
      </p:sp>
      <p:cxnSp>
        <p:nvCxnSpPr>
          <p:cNvPr id="171" name="Google Shape;171;p51"/>
          <p:cNvCxnSpPr/>
          <p:nvPr/>
        </p:nvCxnSpPr>
        <p:spPr>
          <a:xfrm rot="5400000">
            <a:off x="7269708" y="3324550"/>
            <a:ext cx="1133100" cy="306300"/>
          </a:xfrm>
          <a:prstGeom prst="straightConnector1">
            <a:avLst/>
          </a:prstGeom>
          <a:noFill/>
          <a:ln w="9525" cap="flat" cmpd="sng">
            <a:solidFill>
              <a:schemeClr val="dk2"/>
            </a:solidFill>
            <a:prstDash val="solid"/>
            <a:round/>
            <a:headEnd type="none" w="sm" len="sm"/>
            <a:tailEnd type="none" w="sm" len="sm"/>
          </a:ln>
        </p:spPr>
      </p:cxnSp>
      <p:cxnSp>
        <p:nvCxnSpPr>
          <p:cNvPr id="172" name="Google Shape;172;p51"/>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sm" len="sm"/>
            <a:tailEnd type="none" w="sm" len="sm"/>
          </a:ln>
        </p:spPr>
      </p:cxnSp>
      <p:cxnSp>
        <p:nvCxnSpPr>
          <p:cNvPr id="173" name="Google Shape;173;p51"/>
          <p:cNvCxnSpPr/>
          <p:nvPr/>
        </p:nvCxnSpPr>
        <p:spPr>
          <a:xfrm rot="5400000">
            <a:off x="7232433" y="736375"/>
            <a:ext cx="1332000" cy="392100"/>
          </a:xfrm>
          <a:prstGeom prst="straightConnector1">
            <a:avLst/>
          </a:prstGeom>
          <a:noFill/>
          <a:ln w="9525" cap="flat" cmpd="sng">
            <a:solidFill>
              <a:schemeClr val="dk2"/>
            </a:solidFill>
            <a:prstDash val="solid"/>
            <a:round/>
            <a:headEnd type="none" w="sm" len="sm"/>
            <a:tailEnd type="none" w="sm" len="sm"/>
          </a:ln>
        </p:spPr>
      </p:cxnSp>
      <p:cxnSp>
        <p:nvCxnSpPr>
          <p:cNvPr id="174" name="Google Shape;174;p51"/>
          <p:cNvCxnSpPr/>
          <p:nvPr/>
        </p:nvCxnSpPr>
        <p:spPr>
          <a:xfrm rot="5400000">
            <a:off x="8168433" y="-66600"/>
            <a:ext cx="273900" cy="407100"/>
          </a:xfrm>
          <a:prstGeom prst="straightConnector1">
            <a:avLst/>
          </a:prstGeom>
          <a:noFill/>
          <a:ln w="9525" cap="flat" cmpd="sng">
            <a:solidFill>
              <a:schemeClr val="dk2"/>
            </a:solidFill>
            <a:prstDash val="solid"/>
            <a:round/>
            <a:headEnd type="none" w="sm" len="sm"/>
            <a:tailEnd type="none" w="sm" len="sm"/>
          </a:ln>
        </p:spPr>
      </p:cxnSp>
      <p:grpSp>
        <p:nvGrpSpPr>
          <p:cNvPr id="175" name="Google Shape;175;p51"/>
          <p:cNvGrpSpPr/>
          <p:nvPr/>
        </p:nvGrpSpPr>
        <p:grpSpPr>
          <a:xfrm rot="5400000" flipH="1">
            <a:off x="7407333" y="1284925"/>
            <a:ext cx="581800" cy="582350"/>
            <a:chOff x="8064275" y="887850"/>
            <a:chExt cx="581800" cy="582350"/>
          </a:xfrm>
        </p:grpSpPr>
        <p:sp>
          <p:nvSpPr>
            <p:cNvPr id="176" name="Google Shape;176;p5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 name="Google Shape;177;p5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 name="Google Shape;178;p5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 name="Google Shape;179;p5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 name="Google Shape;180;p5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 name="Google Shape;181;p5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82" name="Google Shape;182;p51"/>
          <p:cNvGrpSpPr/>
          <p:nvPr/>
        </p:nvGrpSpPr>
        <p:grpSpPr>
          <a:xfrm rot="5400000" flipH="1">
            <a:off x="7869720" y="2754200"/>
            <a:ext cx="292025" cy="292575"/>
            <a:chOff x="7353050" y="316275"/>
            <a:chExt cx="292025" cy="292575"/>
          </a:xfrm>
        </p:grpSpPr>
        <p:sp>
          <p:nvSpPr>
            <p:cNvPr id="183" name="Google Shape;183;p5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 name="Google Shape;184;p5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5" name="Google Shape;185;p5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6" name="Google Shape;186;p5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87" name="Google Shape;187;p51"/>
          <p:cNvGrpSpPr/>
          <p:nvPr/>
        </p:nvGrpSpPr>
        <p:grpSpPr>
          <a:xfrm rot="5400000" flipH="1">
            <a:off x="8012458" y="178175"/>
            <a:ext cx="175000" cy="175000"/>
            <a:chOff x="8792300" y="321275"/>
            <a:chExt cx="175000" cy="175000"/>
          </a:xfrm>
        </p:grpSpPr>
        <p:sp>
          <p:nvSpPr>
            <p:cNvPr id="188" name="Google Shape;188;p5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5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0" name="Google Shape;190;p5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1" name="Google Shape;191;p5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92" name="Google Shape;192;p51"/>
          <p:cNvGrpSpPr/>
          <p:nvPr/>
        </p:nvGrpSpPr>
        <p:grpSpPr>
          <a:xfrm rot="5400000">
            <a:off x="7551683" y="3879926"/>
            <a:ext cx="293111" cy="293388"/>
            <a:chOff x="3164039" y="430875"/>
            <a:chExt cx="293111" cy="293388"/>
          </a:xfrm>
        </p:grpSpPr>
        <p:sp>
          <p:nvSpPr>
            <p:cNvPr id="193" name="Google Shape;193;p5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4" name="Google Shape;194;p5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5" name="Google Shape;195;p5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6" name="Google Shape;196;p5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7" name="Google Shape;197;p5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8" name="Google Shape;198;p5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99" name="Google Shape;199;p51"/>
          <p:cNvGrpSpPr/>
          <p:nvPr/>
        </p:nvGrpSpPr>
        <p:grpSpPr>
          <a:xfrm rot="5400000" flipH="1">
            <a:off x="8259052" y="323144"/>
            <a:ext cx="175013" cy="27000"/>
            <a:chOff x="5662375" y="212375"/>
            <a:chExt cx="175013" cy="27000"/>
          </a:xfrm>
        </p:grpSpPr>
        <p:sp>
          <p:nvSpPr>
            <p:cNvPr id="200" name="Google Shape;200;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1" name="Google Shape;201;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2" name="Google Shape;202;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cxnSp>
        <p:nvCxnSpPr>
          <p:cNvPr id="203" name="Google Shape;203;p51"/>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sm" len="sm"/>
            <a:tailEnd type="none" w="sm" len="sm"/>
          </a:ln>
        </p:spPr>
      </p:cxnSp>
      <p:cxnSp>
        <p:nvCxnSpPr>
          <p:cNvPr id="204" name="Google Shape;204;p51"/>
          <p:cNvCxnSpPr/>
          <p:nvPr/>
        </p:nvCxnSpPr>
        <p:spPr>
          <a:xfrm rot="-5400000">
            <a:off x="847100" y="3554000"/>
            <a:ext cx="829500" cy="743400"/>
          </a:xfrm>
          <a:prstGeom prst="straightConnector1">
            <a:avLst/>
          </a:prstGeom>
          <a:noFill/>
          <a:ln w="9525" cap="flat" cmpd="sng">
            <a:solidFill>
              <a:schemeClr val="dk2"/>
            </a:solidFill>
            <a:prstDash val="solid"/>
            <a:round/>
            <a:headEnd type="none" w="sm" len="sm"/>
            <a:tailEnd type="none" w="sm" len="sm"/>
          </a:ln>
        </p:spPr>
      </p:cxnSp>
      <p:cxnSp>
        <p:nvCxnSpPr>
          <p:cNvPr id="205" name="Google Shape;205;p51"/>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sm" len="sm"/>
            <a:tailEnd type="none" w="sm" len="sm"/>
          </a:ln>
        </p:spPr>
      </p:cxnSp>
      <p:grpSp>
        <p:nvGrpSpPr>
          <p:cNvPr id="206" name="Google Shape;206;p51"/>
          <p:cNvGrpSpPr/>
          <p:nvPr/>
        </p:nvGrpSpPr>
        <p:grpSpPr>
          <a:xfrm rot="5400000">
            <a:off x="621475" y="4062025"/>
            <a:ext cx="581800" cy="582350"/>
            <a:chOff x="8064275" y="887850"/>
            <a:chExt cx="581800" cy="582350"/>
          </a:xfrm>
        </p:grpSpPr>
        <p:sp>
          <p:nvSpPr>
            <p:cNvPr id="207" name="Google Shape;207;p5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8" name="Google Shape;208;p5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9" name="Google Shape;209;p5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0" name="Google Shape;210;p5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1" name="Google Shape;211;p5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2" name="Google Shape;212;p5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13" name="Google Shape;213;p51"/>
          <p:cNvGrpSpPr/>
          <p:nvPr/>
        </p:nvGrpSpPr>
        <p:grpSpPr>
          <a:xfrm rot="5400000">
            <a:off x="1482825" y="3350800"/>
            <a:ext cx="292025" cy="292575"/>
            <a:chOff x="7353050" y="316275"/>
            <a:chExt cx="292025" cy="292575"/>
          </a:xfrm>
        </p:grpSpPr>
        <p:sp>
          <p:nvSpPr>
            <p:cNvPr id="214" name="Google Shape;214;p5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5" name="Google Shape;215;p5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6" name="Google Shape;216;p5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7" name="Google Shape;217;p5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18" name="Google Shape;218;p51"/>
          <p:cNvGrpSpPr/>
          <p:nvPr/>
        </p:nvGrpSpPr>
        <p:grpSpPr>
          <a:xfrm rot="5400000">
            <a:off x="1595125" y="4790325"/>
            <a:ext cx="175000" cy="175000"/>
            <a:chOff x="8792300" y="321275"/>
            <a:chExt cx="175000" cy="175000"/>
          </a:xfrm>
        </p:grpSpPr>
        <p:sp>
          <p:nvSpPr>
            <p:cNvPr id="219" name="Google Shape;219;p5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0" name="Google Shape;220;p5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1" name="Google Shape;221;p5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2" name="Google Shape;222;p5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23" name="Google Shape;223;p5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4" name="Google Shape;224;p5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5" name="Google Shape;225;p5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6" name="Google Shape;226;p5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7" name="Google Shape;227;p5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8" name="Google Shape;228;p5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29" name="Google Shape;229;p51"/>
          <p:cNvGrpSpPr/>
          <p:nvPr/>
        </p:nvGrpSpPr>
        <p:grpSpPr>
          <a:xfrm rot="5400000">
            <a:off x="1701119" y="1515381"/>
            <a:ext cx="175013" cy="27000"/>
            <a:chOff x="5662375" y="212375"/>
            <a:chExt cx="175013" cy="27000"/>
          </a:xfrm>
        </p:grpSpPr>
        <p:sp>
          <p:nvSpPr>
            <p:cNvPr id="230" name="Google Shape;230;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1" name="Google Shape;231;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2" name="Google Shape;232;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33" name="Google Shape;233;p51"/>
          <p:cNvGrpSpPr/>
          <p:nvPr/>
        </p:nvGrpSpPr>
        <p:grpSpPr>
          <a:xfrm rot="5400000">
            <a:off x="1819519" y="4562081"/>
            <a:ext cx="175013" cy="27000"/>
            <a:chOff x="5662375" y="212375"/>
            <a:chExt cx="175013" cy="27000"/>
          </a:xfrm>
        </p:grpSpPr>
        <p:sp>
          <p:nvSpPr>
            <p:cNvPr id="234" name="Google Shape;234;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5" name="Google Shape;235;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6" name="Google Shape;236;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37" name="Google Shape;237;p51"/>
          <p:cNvGrpSpPr/>
          <p:nvPr/>
        </p:nvGrpSpPr>
        <p:grpSpPr>
          <a:xfrm rot="5400000">
            <a:off x="408594" y="4140781"/>
            <a:ext cx="175013" cy="27000"/>
            <a:chOff x="5662375" y="212375"/>
            <a:chExt cx="175013" cy="27000"/>
          </a:xfrm>
        </p:grpSpPr>
        <p:sp>
          <p:nvSpPr>
            <p:cNvPr id="238" name="Google Shape;238;p5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9" name="Google Shape;239;p5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0" name="Google Shape;240;p5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241" name="Shape 241"/>
        <p:cNvGrpSpPr/>
        <p:nvPr/>
      </p:nvGrpSpPr>
      <p:grpSpPr>
        <a:xfrm>
          <a:off x="0" y="0"/>
          <a:ext cx="0" cy="0"/>
          <a:chOff x="0" y="0"/>
          <a:chExt cx="0" cy="0"/>
        </a:xfrm>
      </p:grpSpPr>
      <p:sp>
        <p:nvSpPr>
          <p:cNvPr id="242" name="Google Shape;242;p52"/>
          <p:cNvSpPr txBox="1"/>
          <p:nvPr>
            <p:ph type="title"/>
          </p:nvPr>
        </p:nvSpPr>
        <p:spPr>
          <a:xfrm>
            <a:off x="896112" y="2039112"/>
            <a:ext cx="3566100" cy="136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43" name="Google Shape;243;p52"/>
          <p:cNvSpPr txBox="1"/>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accent5"/>
              </a:buClr>
              <a:buSzPts val="1400"/>
              <a:buFont typeface="Barlow Semi Condensed" panose="00000506000000000000"/>
              <a:buChar char="●"/>
              <a:defRPr sz="1400" b="0" i="0" u="none" strike="noStrike" cap="none">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L="914400" marR="0" lvl="1" indent="-317500" algn="l" rtl="0">
              <a:lnSpc>
                <a:spcPct val="100000"/>
              </a:lnSpc>
              <a:spcBef>
                <a:spcPts val="0"/>
              </a:spcBef>
              <a:spcAft>
                <a:spcPts val="0"/>
              </a:spcAft>
              <a:buClr>
                <a:schemeClr val="accent5"/>
              </a:buClr>
              <a:buSzPts val="1400"/>
              <a:buFont typeface="Barlow Semi Condensed" panose="00000506000000000000"/>
              <a:buChar char="○"/>
              <a:defRPr sz="1400" b="0" i="0" u="none" strike="noStrike" cap="none">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L="1371600" marR="0" lvl="2" indent="-317500" algn="l" rtl="0">
              <a:lnSpc>
                <a:spcPct val="100000"/>
              </a:lnSpc>
              <a:spcBef>
                <a:spcPts val="0"/>
              </a:spcBef>
              <a:spcAft>
                <a:spcPts val="0"/>
              </a:spcAft>
              <a:buClr>
                <a:schemeClr val="accent5"/>
              </a:buClr>
              <a:buSzPts val="1400"/>
              <a:buFont typeface="Barlow Semi Condensed" panose="00000506000000000000"/>
              <a:buChar char="■"/>
              <a:defRPr sz="1400" b="0" i="0" u="none" strike="noStrike" cap="none">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L="1828800" marR="0" lvl="3" indent="-317500" algn="l" rtl="0">
              <a:lnSpc>
                <a:spcPct val="100000"/>
              </a:lnSpc>
              <a:spcBef>
                <a:spcPts val="0"/>
              </a:spcBef>
              <a:spcAft>
                <a:spcPts val="0"/>
              </a:spcAft>
              <a:buClr>
                <a:schemeClr val="accent5"/>
              </a:buClr>
              <a:buSzPts val="1400"/>
              <a:buFont typeface="Barlow Semi Condensed" panose="00000506000000000000"/>
              <a:buChar char="●"/>
              <a:defRPr sz="1400" b="0" i="0" u="none" strike="noStrike" cap="none">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L="2286000" marR="0" lvl="4" indent="-317500" algn="l" rtl="0">
              <a:lnSpc>
                <a:spcPct val="100000"/>
              </a:lnSpc>
              <a:spcBef>
                <a:spcPts val="0"/>
              </a:spcBef>
              <a:spcAft>
                <a:spcPts val="0"/>
              </a:spcAft>
              <a:buClr>
                <a:schemeClr val="accent5"/>
              </a:buClr>
              <a:buSzPts val="1400"/>
              <a:buFont typeface="Barlow Semi Condensed" panose="00000506000000000000"/>
              <a:buChar char="○"/>
              <a:defRPr sz="1400" b="0" i="0" u="none" strike="noStrike" cap="none">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L="2743200" marR="0" lvl="5" indent="-317500" algn="l" rtl="0">
              <a:lnSpc>
                <a:spcPct val="100000"/>
              </a:lnSpc>
              <a:spcBef>
                <a:spcPts val="0"/>
              </a:spcBef>
              <a:spcAft>
                <a:spcPts val="0"/>
              </a:spcAft>
              <a:buClr>
                <a:schemeClr val="accent5"/>
              </a:buClr>
              <a:buSzPts val="1400"/>
              <a:buFont typeface="Barlow Semi Condensed" panose="00000506000000000000"/>
              <a:buChar char="■"/>
              <a:defRPr sz="1400" b="0" i="0" u="none" strike="noStrike" cap="none">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L="3200400" marR="0" lvl="6" indent="-317500" algn="l" rtl="0">
              <a:lnSpc>
                <a:spcPct val="100000"/>
              </a:lnSpc>
              <a:spcBef>
                <a:spcPts val="0"/>
              </a:spcBef>
              <a:spcAft>
                <a:spcPts val="0"/>
              </a:spcAft>
              <a:buClr>
                <a:schemeClr val="accent5"/>
              </a:buClr>
              <a:buSzPts val="1400"/>
              <a:buFont typeface="Barlow Semi Condensed" panose="00000506000000000000"/>
              <a:buChar char="●"/>
              <a:defRPr sz="1400" b="0" i="0" u="none" strike="noStrike" cap="none">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L="3657600" marR="0" lvl="7" indent="-317500" algn="l" rtl="0">
              <a:lnSpc>
                <a:spcPct val="100000"/>
              </a:lnSpc>
              <a:spcBef>
                <a:spcPts val="0"/>
              </a:spcBef>
              <a:spcAft>
                <a:spcPts val="0"/>
              </a:spcAft>
              <a:buClr>
                <a:schemeClr val="accent5"/>
              </a:buClr>
              <a:buSzPts val="1400"/>
              <a:buFont typeface="Barlow Semi Condensed" panose="00000506000000000000"/>
              <a:buChar char="○"/>
              <a:defRPr sz="1400" b="0" i="0" u="none" strike="noStrike" cap="none">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L="4114800" marR="0" lvl="8" indent="-317500" algn="l" rtl="0">
              <a:lnSpc>
                <a:spcPct val="100000"/>
              </a:lnSpc>
              <a:spcBef>
                <a:spcPts val="0"/>
              </a:spcBef>
              <a:spcAft>
                <a:spcPts val="0"/>
              </a:spcAft>
              <a:buClr>
                <a:schemeClr val="accent5"/>
              </a:buClr>
              <a:buSzPts val="1400"/>
              <a:buFont typeface="Barlow Semi Condensed" panose="00000506000000000000"/>
              <a:buChar char="■"/>
              <a:defRPr sz="1400" b="0" i="0" u="none" strike="noStrike" cap="none">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244" name="Google Shape;244;p52"/>
          <p:cNvCxnSpPr/>
          <p:nvPr/>
        </p:nvCxnSpPr>
        <p:spPr>
          <a:xfrm>
            <a:off x="1645925" y="523125"/>
            <a:ext cx="1672500" cy="126000"/>
          </a:xfrm>
          <a:prstGeom prst="straightConnector1">
            <a:avLst/>
          </a:prstGeom>
          <a:noFill/>
          <a:ln w="9525" cap="flat" cmpd="sng">
            <a:solidFill>
              <a:schemeClr val="dk1"/>
            </a:solidFill>
            <a:prstDash val="solid"/>
            <a:round/>
            <a:headEnd type="none" w="sm" len="sm"/>
            <a:tailEnd type="none" w="sm" len="sm"/>
          </a:ln>
        </p:spPr>
      </p:cxnSp>
      <p:cxnSp>
        <p:nvCxnSpPr>
          <p:cNvPr id="245" name="Google Shape;245;p52"/>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sm" len="sm"/>
            <a:tailEnd type="none" w="sm" len="sm"/>
          </a:ln>
        </p:spPr>
      </p:cxnSp>
      <p:cxnSp>
        <p:nvCxnSpPr>
          <p:cNvPr id="246" name="Google Shape;246;p52"/>
          <p:cNvCxnSpPr/>
          <p:nvPr/>
        </p:nvCxnSpPr>
        <p:spPr>
          <a:xfrm>
            <a:off x="0" y="65200"/>
            <a:ext cx="796500" cy="1188000"/>
          </a:xfrm>
          <a:prstGeom prst="straightConnector1">
            <a:avLst/>
          </a:prstGeom>
          <a:noFill/>
          <a:ln w="9525" cap="flat" cmpd="sng">
            <a:solidFill>
              <a:schemeClr val="dk1"/>
            </a:solidFill>
            <a:prstDash val="solid"/>
            <a:round/>
            <a:headEnd type="none" w="sm" len="sm"/>
            <a:tailEnd type="none" w="sm" len="sm"/>
          </a:ln>
        </p:spPr>
      </p:cxnSp>
      <p:grpSp>
        <p:nvGrpSpPr>
          <p:cNvPr id="247" name="Google Shape;247;p52"/>
          <p:cNvGrpSpPr/>
          <p:nvPr/>
        </p:nvGrpSpPr>
        <p:grpSpPr>
          <a:xfrm flipH="1">
            <a:off x="499400" y="959675"/>
            <a:ext cx="581800" cy="582350"/>
            <a:chOff x="8064275" y="887850"/>
            <a:chExt cx="581800" cy="582350"/>
          </a:xfrm>
        </p:grpSpPr>
        <p:sp>
          <p:nvSpPr>
            <p:cNvPr id="248" name="Google Shape;248;p5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9" name="Google Shape;249;p5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0" name="Google Shape;250;p5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1" name="Google Shape;251;p5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2" name="Google Shape;252;p5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3" name="Google Shape;253;p5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54" name="Google Shape;254;p52"/>
          <p:cNvGrpSpPr/>
          <p:nvPr/>
        </p:nvGrpSpPr>
        <p:grpSpPr>
          <a:xfrm flipH="1">
            <a:off x="1500400" y="388100"/>
            <a:ext cx="292025" cy="292575"/>
            <a:chOff x="7353050" y="316275"/>
            <a:chExt cx="292025" cy="292575"/>
          </a:xfrm>
        </p:grpSpPr>
        <p:sp>
          <p:nvSpPr>
            <p:cNvPr id="255" name="Google Shape;255;p5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6" name="Google Shape;256;p5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7" name="Google Shape;257;p5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8" name="Google Shape;258;p5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59" name="Google Shape;259;p52"/>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0" name="Google Shape;260;p52"/>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1" name="Google Shape;261;p52"/>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2" name="Google Shape;262;p52"/>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3" name="Google Shape;263;p52"/>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4" name="Google Shape;264;p52"/>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65" name="Google Shape;265;p52"/>
          <p:cNvGrpSpPr/>
          <p:nvPr/>
        </p:nvGrpSpPr>
        <p:grpSpPr>
          <a:xfrm flipH="1">
            <a:off x="3527112" y="361100"/>
            <a:ext cx="175013" cy="27000"/>
            <a:chOff x="5662375" y="212375"/>
            <a:chExt cx="175013" cy="27000"/>
          </a:xfrm>
        </p:grpSpPr>
        <p:sp>
          <p:nvSpPr>
            <p:cNvPr id="266" name="Google Shape;266;p5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7" name="Google Shape;267;p5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8" name="Google Shape;268;p5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69" name="Google Shape;269;p52"/>
          <p:cNvGrpSpPr/>
          <p:nvPr/>
        </p:nvGrpSpPr>
        <p:grpSpPr>
          <a:xfrm flipH="1">
            <a:off x="480412" y="242700"/>
            <a:ext cx="175013" cy="27000"/>
            <a:chOff x="5662375" y="212375"/>
            <a:chExt cx="175013" cy="27000"/>
          </a:xfrm>
        </p:grpSpPr>
        <p:sp>
          <p:nvSpPr>
            <p:cNvPr id="270" name="Google Shape;270;p5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1" name="Google Shape;271;p5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2" name="Google Shape;272;p5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73" name="Google Shape;273;p52"/>
          <p:cNvGrpSpPr/>
          <p:nvPr/>
        </p:nvGrpSpPr>
        <p:grpSpPr>
          <a:xfrm flipH="1">
            <a:off x="901712" y="1653625"/>
            <a:ext cx="175013" cy="27000"/>
            <a:chOff x="5662375" y="212375"/>
            <a:chExt cx="175013" cy="27000"/>
          </a:xfrm>
        </p:grpSpPr>
        <p:sp>
          <p:nvSpPr>
            <p:cNvPr id="274" name="Google Shape;274;p5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5" name="Google Shape;275;p5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6" name="Google Shape;276;p5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cxnSp>
        <p:nvCxnSpPr>
          <p:cNvPr id="277" name="Google Shape;277;p52"/>
          <p:cNvCxnSpPr/>
          <p:nvPr/>
        </p:nvCxnSpPr>
        <p:spPr>
          <a:xfrm>
            <a:off x="791400" y="4212400"/>
            <a:ext cx="1157100" cy="542700"/>
          </a:xfrm>
          <a:prstGeom prst="straightConnector1">
            <a:avLst/>
          </a:prstGeom>
          <a:noFill/>
          <a:ln w="9525" cap="flat" cmpd="sng">
            <a:solidFill>
              <a:schemeClr val="dk1"/>
            </a:solidFill>
            <a:prstDash val="solid"/>
            <a:round/>
            <a:headEnd type="none" w="sm" len="sm"/>
            <a:tailEnd type="none" w="sm" len="sm"/>
          </a:ln>
        </p:spPr>
      </p:cxnSp>
      <p:cxnSp>
        <p:nvCxnSpPr>
          <p:cNvPr id="278" name="Google Shape;278;p52"/>
          <p:cNvCxnSpPr/>
          <p:nvPr/>
        </p:nvCxnSpPr>
        <p:spPr>
          <a:xfrm rot="10800000" flipH="1">
            <a:off x="0" y="4220425"/>
            <a:ext cx="791400" cy="836400"/>
          </a:xfrm>
          <a:prstGeom prst="straightConnector1">
            <a:avLst/>
          </a:prstGeom>
          <a:noFill/>
          <a:ln w="9525" cap="flat" cmpd="sng">
            <a:solidFill>
              <a:schemeClr val="dk1"/>
            </a:solidFill>
            <a:prstDash val="solid"/>
            <a:round/>
            <a:headEnd type="none" w="sm" len="sm"/>
            <a:tailEnd type="none" w="sm" len="sm"/>
          </a:ln>
        </p:spPr>
      </p:cxnSp>
      <p:grpSp>
        <p:nvGrpSpPr>
          <p:cNvPr id="279" name="Google Shape;279;p52"/>
          <p:cNvGrpSpPr/>
          <p:nvPr/>
        </p:nvGrpSpPr>
        <p:grpSpPr>
          <a:xfrm rot="10800000">
            <a:off x="499400" y="3940925"/>
            <a:ext cx="581800" cy="582350"/>
            <a:chOff x="8064275" y="887850"/>
            <a:chExt cx="581800" cy="582350"/>
          </a:xfrm>
        </p:grpSpPr>
        <p:sp>
          <p:nvSpPr>
            <p:cNvPr id="280" name="Google Shape;280;p5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1" name="Google Shape;281;p5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2" name="Google Shape;282;p5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3" name="Google Shape;283;p5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4" name="Google Shape;284;p5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5" name="Google Shape;285;p5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86" name="Google Shape;286;p52"/>
          <p:cNvGrpSpPr/>
          <p:nvPr/>
        </p:nvGrpSpPr>
        <p:grpSpPr>
          <a:xfrm rot="10800000">
            <a:off x="1819575" y="4586750"/>
            <a:ext cx="292025" cy="292575"/>
            <a:chOff x="7353050" y="316275"/>
            <a:chExt cx="292025" cy="292575"/>
          </a:xfrm>
        </p:grpSpPr>
        <p:sp>
          <p:nvSpPr>
            <p:cNvPr id="287" name="Google Shape;287;p5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8" name="Google Shape;288;p5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9" name="Google Shape;289;p5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0" name="Google Shape;290;p5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91" name="Google Shape;291;p52"/>
          <p:cNvGrpSpPr/>
          <p:nvPr/>
        </p:nvGrpSpPr>
        <p:grpSpPr>
          <a:xfrm rot="10800000">
            <a:off x="212525" y="4645550"/>
            <a:ext cx="175000" cy="175000"/>
            <a:chOff x="8792300" y="321275"/>
            <a:chExt cx="175000" cy="175000"/>
          </a:xfrm>
        </p:grpSpPr>
        <p:sp>
          <p:nvSpPr>
            <p:cNvPr id="292" name="Google Shape;292;p5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3" name="Google Shape;293;p5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4" name="Google Shape;294;p5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5" name="Google Shape;295;p5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96" name="Google Shape;296;p52"/>
          <p:cNvGrpSpPr/>
          <p:nvPr/>
        </p:nvGrpSpPr>
        <p:grpSpPr>
          <a:xfrm rot="10800000">
            <a:off x="480412" y="4852325"/>
            <a:ext cx="175013" cy="27000"/>
            <a:chOff x="5662375" y="212375"/>
            <a:chExt cx="175013" cy="27000"/>
          </a:xfrm>
        </p:grpSpPr>
        <p:sp>
          <p:nvSpPr>
            <p:cNvPr id="297" name="Google Shape;297;p5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8" name="Google Shape;298;p5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9" name="Google Shape;299;p5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00" name="Google Shape;300;p52"/>
          <p:cNvGrpSpPr/>
          <p:nvPr/>
        </p:nvGrpSpPr>
        <p:grpSpPr>
          <a:xfrm rot="10800000">
            <a:off x="1054112" y="3898600"/>
            <a:ext cx="175013" cy="27000"/>
            <a:chOff x="5662375" y="212375"/>
            <a:chExt cx="175013" cy="27000"/>
          </a:xfrm>
        </p:grpSpPr>
        <p:sp>
          <p:nvSpPr>
            <p:cNvPr id="301" name="Google Shape;301;p5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2" name="Google Shape;302;p5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3" name="Google Shape;303;p5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304" name="Shape 30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305" name="Shape 305"/>
        <p:cNvGrpSpPr/>
        <p:nvPr/>
      </p:nvGrpSpPr>
      <p:grpSpPr>
        <a:xfrm>
          <a:off x="0" y="0"/>
          <a:ext cx="0" cy="0"/>
          <a:chOff x="0" y="0"/>
          <a:chExt cx="0" cy="0"/>
        </a:xfrm>
      </p:grpSpPr>
      <p:cxnSp>
        <p:nvCxnSpPr>
          <p:cNvPr id="306" name="Google Shape;306;p54"/>
          <p:cNvCxnSpPr/>
          <p:nvPr/>
        </p:nvCxnSpPr>
        <p:spPr>
          <a:xfrm rot="5400000">
            <a:off x="7269708" y="3324550"/>
            <a:ext cx="1133100" cy="306300"/>
          </a:xfrm>
          <a:prstGeom prst="straightConnector1">
            <a:avLst/>
          </a:prstGeom>
          <a:noFill/>
          <a:ln w="9525" cap="flat" cmpd="sng">
            <a:solidFill>
              <a:srgbClr val="1A2E35"/>
            </a:solidFill>
            <a:prstDash val="solid"/>
            <a:round/>
            <a:headEnd type="none" w="sm" len="sm"/>
            <a:tailEnd type="none" w="sm" len="sm"/>
          </a:ln>
        </p:spPr>
      </p:cxnSp>
      <p:cxnSp>
        <p:nvCxnSpPr>
          <p:cNvPr id="307" name="Google Shape;307;p54"/>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sm" len="sm"/>
            <a:tailEnd type="none" w="sm" len="sm"/>
          </a:ln>
        </p:spPr>
      </p:cxnSp>
      <p:cxnSp>
        <p:nvCxnSpPr>
          <p:cNvPr id="308" name="Google Shape;308;p54"/>
          <p:cNvCxnSpPr/>
          <p:nvPr/>
        </p:nvCxnSpPr>
        <p:spPr>
          <a:xfrm rot="5400000">
            <a:off x="7232433" y="736375"/>
            <a:ext cx="1332000" cy="392100"/>
          </a:xfrm>
          <a:prstGeom prst="straightConnector1">
            <a:avLst/>
          </a:prstGeom>
          <a:noFill/>
          <a:ln w="9525" cap="flat" cmpd="sng">
            <a:solidFill>
              <a:srgbClr val="1A2E35"/>
            </a:solidFill>
            <a:prstDash val="solid"/>
            <a:round/>
            <a:headEnd type="none" w="sm" len="sm"/>
            <a:tailEnd type="none" w="sm" len="sm"/>
          </a:ln>
        </p:spPr>
      </p:cxnSp>
      <p:cxnSp>
        <p:nvCxnSpPr>
          <p:cNvPr id="309" name="Google Shape;309;p54"/>
          <p:cNvCxnSpPr/>
          <p:nvPr/>
        </p:nvCxnSpPr>
        <p:spPr>
          <a:xfrm rot="5400000">
            <a:off x="8168433" y="-66600"/>
            <a:ext cx="273900" cy="407100"/>
          </a:xfrm>
          <a:prstGeom prst="straightConnector1">
            <a:avLst/>
          </a:prstGeom>
          <a:noFill/>
          <a:ln w="9525" cap="flat" cmpd="sng">
            <a:solidFill>
              <a:srgbClr val="1A2E35"/>
            </a:solidFill>
            <a:prstDash val="solid"/>
            <a:round/>
            <a:headEnd type="none" w="sm" len="sm"/>
            <a:tailEnd type="none" w="sm" len="sm"/>
          </a:ln>
        </p:spPr>
      </p:cxnSp>
      <p:grpSp>
        <p:nvGrpSpPr>
          <p:cNvPr id="310" name="Google Shape;310;p54"/>
          <p:cNvGrpSpPr/>
          <p:nvPr/>
        </p:nvGrpSpPr>
        <p:grpSpPr>
          <a:xfrm rot="5400000" flipH="1">
            <a:off x="7407333" y="1284925"/>
            <a:ext cx="581800" cy="582350"/>
            <a:chOff x="8064275" y="887850"/>
            <a:chExt cx="581800" cy="582350"/>
          </a:xfrm>
        </p:grpSpPr>
        <p:sp>
          <p:nvSpPr>
            <p:cNvPr id="311" name="Google Shape;311;p5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2" name="Google Shape;312;p5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3" name="Google Shape;313;p5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4" name="Google Shape;314;p5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5" name="Google Shape;315;p5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6" name="Google Shape;316;p5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17" name="Google Shape;317;p54"/>
          <p:cNvGrpSpPr/>
          <p:nvPr/>
        </p:nvGrpSpPr>
        <p:grpSpPr>
          <a:xfrm rot="5400000" flipH="1">
            <a:off x="7869720" y="2754200"/>
            <a:ext cx="292025" cy="292575"/>
            <a:chOff x="7353050" y="316275"/>
            <a:chExt cx="292025" cy="292575"/>
          </a:xfrm>
        </p:grpSpPr>
        <p:sp>
          <p:nvSpPr>
            <p:cNvPr id="318" name="Google Shape;318;p5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9" name="Google Shape;319;p5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0" name="Google Shape;320;p5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1" name="Google Shape;321;p5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22" name="Google Shape;322;p54"/>
          <p:cNvGrpSpPr/>
          <p:nvPr/>
        </p:nvGrpSpPr>
        <p:grpSpPr>
          <a:xfrm rot="5400000" flipH="1">
            <a:off x="8012458" y="178175"/>
            <a:ext cx="175000" cy="175000"/>
            <a:chOff x="8792300" y="321275"/>
            <a:chExt cx="175000" cy="175000"/>
          </a:xfrm>
        </p:grpSpPr>
        <p:sp>
          <p:nvSpPr>
            <p:cNvPr id="323" name="Google Shape;323;p5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4" name="Google Shape;324;p5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5" name="Google Shape;325;p5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6" name="Google Shape;326;p5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27" name="Google Shape;327;p54"/>
          <p:cNvGrpSpPr/>
          <p:nvPr/>
        </p:nvGrpSpPr>
        <p:grpSpPr>
          <a:xfrm rot="5400000">
            <a:off x="7551683" y="3879926"/>
            <a:ext cx="293111" cy="293388"/>
            <a:chOff x="3164039" y="430875"/>
            <a:chExt cx="293111" cy="293388"/>
          </a:xfrm>
        </p:grpSpPr>
        <p:sp>
          <p:nvSpPr>
            <p:cNvPr id="328" name="Google Shape;328;p5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9" name="Google Shape;329;p5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0" name="Google Shape;330;p5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1" name="Google Shape;331;p5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2" name="Google Shape;332;p5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3" name="Google Shape;333;p5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34" name="Google Shape;334;p54"/>
          <p:cNvGrpSpPr/>
          <p:nvPr/>
        </p:nvGrpSpPr>
        <p:grpSpPr>
          <a:xfrm rot="5400000" flipH="1">
            <a:off x="8259052" y="323144"/>
            <a:ext cx="175013" cy="27000"/>
            <a:chOff x="5662375" y="212375"/>
            <a:chExt cx="175013" cy="27000"/>
          </a:xfrm>
        </p:grpSpPr>
        <p:sp>
          <p:nvSpPr>
            <p:cNvPr id="335" name="Google Shape;335;p5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6" name="Google Shape;336;p5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7" name="Google Shape;337;p5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cxnSp>
        <p:nvCxnSpPr>
          <p:cNvPr id="338" name="Google Shape;338;p54"/>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sm" len="sm"/>
            <a:tailEnd type="none" w="sm" len="sm"/>
          </a:ln>
        </p:spPr>
      </p:cxnSp>
      <p:cxnSp>
        <p:nvCxnSpPr>
          <p:cNvPr id="339" name="Google Shape;339;p54"/>
          <p:cNvCxnSpPr/>
          <p:nvPr/>
        </p:nvCxnSpPr>
        <p:spPr>
          <a:xfrm rot="-5400000">
            <a:off x="847100" y="3554000"/>
            <a:ext cx="829500" cy="743400"/>
          </a:xfrm>
          <a:prstGeom prst="straightConnector1">
            <a:avLst/>
          </a:prstGeom>
          <a:noFill/>
          <a:ln w="9525" cap="flat" cmpd="sng">
            <a:solidFill>
              <a:srgbClr val="1A2E35"/>
            </a:solidFill>
            <a:prstDash val="solid"/>
            <a:round/>
            <a:headEnd type="none" w="sm" len="sm"/>
            <a:tailEnd type="none" w="sm" len="sm"/>
          </a:ln>
        </p:spPr>
      </p:cxnSp>
      <p:cxnSp>
        <p:nvCxnSpPr>
          <p:cNvPr id="340" name="Google Shape;340;p54"/>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sm" len="sm"/>
            <a:tailEnd type="none" w="sm" len="sm"/>
          </a:ln>
        </p:spPr>
      </p:cxnSp>
      <p:grpSp>
        <p:nvGrpSpPr>
          <p:cNvPr id="341" name="Google Shape;341;p54"/>
          <p:cNvGrpSpPr/>
          <p:nvPr/>
        </p:nvGrpSpPr>
        <p:grpSpPr>
          <a:xfrm rot="5400000">
            <a:off x="621475" y="4062025"/>
            <a:ext cx="581800" cy="582350"/>
            <a:chOff x="8064275" y="887850"/>
            <a:chExt cx="581800" cy="582350"/>
          </a:xfrm>
        </p:grpSpPr>
        <p:sp>
          <p:nvSpPr>
            <p:cNvPr id="342" name="Google Shape;342;p5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3" name="Google Shape;343;p5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4" name="Google Shape;344;p5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5" name="Google Shape;345;p5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6" name="Google Shape;346;p5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7" name="Google Shape;347;p5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48" name="Google Shape;348;p54"/>
          <p:cNvGrpSpPr/>
          <p:nvPr/>
        </p:nvGrpSpPr>
        <p:grpSpPr>
          <a:xfrm rot="5400000">
            <a:off x="1482825" y="3350800"/>
            <a:ext cx="292025" cy="292575"/>
            <a:chOff x="7353050" y="316275"/>
            <a:chExt cx="292025" cy="292575"/>
          </a:xfrm>
        </p:grpSpPr>
        <p:sp>
          <p:nvSpPr>
            <p:cNvPr id="349" name="Google Shape;349;p5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0" name="Google Shape;350;p5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1" name="Google Shape;351;p5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2" name="Google Shape;352;p5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53" name="Google Shape;353;p54"/>
          <p:cNvGrpSpPr/>
          <p:nvPr/>
        </p:nvGrpSpPr>
        <p:grpSpPr>
          <a:xfrm rot="5400000">
            <a:off x="1595125" y="4790325"/>
            <a:ext cx="175000" cy="175000"/>
            <a:chOff x="8792300" y="321275"/>
            <a:chExt cx="175000" cy="175000"/>
          </a:xfrm>
        </p:grpSpPr>
        <p:sp>
          <p:nvSpPr>
            <p:cNvPr id="354" name="Google Shape;354;p5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5" name="Google Shape;355;p5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6" name="Google Shape;356;p5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7" name="Google Shape;357;p5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58" name="Google Shape;358;p54"/>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9" name="Google Shape;359;p54"/>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0" name="Google Shape;360;p54"/>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1" name="Google Shape;361;p54"/>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2" name="Google Shape;362;p54"/>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3" name="Google Shape;363;p54"/>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64" name="Google Shape;364;p54"/>
          <p:cNvGrpSpPr/>
          <p:nvPr/>
        </p:nvGrpSpPr>
        <p:grpSpPr>
          <a:xfrm rot="5400000">
            <a:off x="1701119" y="1515381"/>
            <a:ext cx="175013" cy="27000"/>
            <a:chOff x="5662375" y="212375"/>
            <a:chExt cx="175013" cy="27000"/>
          </a:xfrm>
        </p:grpSpPr>
        <p:sp>
          <p:nvSpPr>
            <p:cNvPr id="365" name="Google Shape;365;p5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6" name="Google Shape;366;p5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7" name="Google Shape;367;p5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68" name="Google Shape;368;p54"/>
          <p:cNvGrpSpPr/>
          <p:nvPr/>
        </p:nvGrpSpPr>
        <p:grpSpPr>
          <a:xfrm rot="5400000">
            <a:off x="1819519" y="4562081"/>
            <a:ext cx="175013" cy="27000"/>
            <a:chOff x="5662375" y="212375"/>
            <a:chExt cx="175013" cy="27000"/>
          </a:xfrm>
        </p:grpSpPr>
        <p:sp>
          <p:nvSpPr>
            <p:cNvPr id="369" name="Google Shape;369;p5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0" name="Google Shape;370;p5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1" name="Google Shape;371;p5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72" name="Google Shape;372;p54"/>
          <p:cNvGrpSpPr/>
          <p:nvPr/>
        </p:nvGrpSpPr>
        <p:grpSpPr>
          <a:xfrm rot="5400000">
            <a:off x="408594" y="4140781"/>
            <a:ext cx="175013" cy="27000"/>
            <a:chOff x="5662375" y="212375"/>
            <a:chExt cx="175013" cy="27000"/>
          </a:xfrm>
        </p:grpSpPr>
        <p:sp>
          <p:nvSpPr>
            <p:cNvPr id="373" name="Google Shape;373;p54"/>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4" name="Google Shape;374;p54"/>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5" name="Google Shape;375;p54"/>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376" name="Shape 376"/>
        <p:cNvGrpSpPr/>
        <p:nvPr/>
      </p:nvGrpSpPr>
      <p:grpSpPr>
        <a:xfrm>
          <a:off x="0" y="0"/>
          <a:ext cx="0" cy="0"/>
          <a:chOff x="0" y="0"/>
          <a:chExt cx="0" cy="0"/>
        </a:xfrm>
      </p:grpSpPr>
      <p:grpSp>
        <p:nvGrpSpPr>
          <p:cNvPr id="377" name="Google Shape;377;p55"/>
          <p:cNvGrpSpPr/>
          <p:nvPr/>
        </p:nvGrpSpPr>
        <p:grpSpPr>
          <a:xfrm>
            <a:off x="261711" y="-1158"/>
            <a:ext cx="8550326" cy="3981600"/>
            <a:chOff x="261711" y="-1158"/>
            <a:chExt cx="8550326" cy="3981600"/>
          </a:xfrm>
        </p:grpSpPr>
        <p:cxnSp>
          <p:nvCxnSpPr>
            <p:cNvPr id="378" name="Google Shape;378;p55"/>
            <p:cNvCxnSpPr/>
            <p:nvPr/>
          </p:nvCxnSpPr>
          <p:spPr>
            <a:xfrm>
              <a:off x="515925" y="-1158"/>
              <a:ext cx="0" cy="3981600"/>
            </a:xfrm>
            <a:prstGeom prst="straightConnector1">
              <a:avLst/>
            </a:prstGeom>
            <a:noFill/>
            <a:ln w="9525" cap="flat" cmpd="sng">
              <a:solidFill>
                <a:srgbClr val="595959"/>
              </a:solidFill>
              <a:prstDash val="solid"/>
              <a:round/>
              <a:headEnd type="none" w="sm" len="sm"/>
              <a:tailEnd type="none" w="sm" len="sm"/>
            </a:ln>
          </p:spPr>
        </p:cxnSp>
        <p:cxnSp>
          <p:nvCxnSpPr>
            <p:cNvPr id="379" name="Google Shape;379;p55"/>
            <p:cNvCxnSpPr/>
            <p:nvPr/>
          </p:nvCxnSpPr>
          <p:spPr>
            <a:xfrm>
              <a:off x="8666025" y="-1158"/>
              <a:ext cx="0" cy="1902000"/>
            </a:xfrm>
            <a:prstGeom prst="straightConnector1">
              <a:avLst/>
            </a:prstGeom>
            <a:noFill/>
            <a:ln w="9525" cap="flat" cmpd="sng">
              <a:solidFill>
                <a:srgbClr val="595959"/>
              </a:solidFill>
              <a:prstDash val="solid"/>
              <a:round/>
              <a:headEnd type="none" w="sm" len="sm"/>
              <a:tailEnd type="none" w="sm" len="sm"/>
            </a:ln>
          </p:spPr>
        </p:cxnSp>
        <p:grpSp>
          <p:nvGrpSpPr>
            <p:cNvPr id="380" name="Google Shape;380;p55"/>
            <p:cNvGrpSpPr/>
            <p:nvPr/>
          </p:nvGrpSpPr>
          <p:grpSpPr>
            <a:xfrm rot="10800000">
              <a:off x="343274" y="3300779"/>
              <a:ext cx="344736" cy="345385"/>
              <a:chOff x="7353050" y="316275"/>
              <a:chExt cx="292025" cy="292575"/>
            </a:xfrm>
          </p:grpSpPr>
          <p:sp>
            <p:nvSpPr>
              <p:cNvPr id="381" name="Google Shape;381;p5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2" name="Google Shape;382;p5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3" name="Google Shape;383;p5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4" name="Google Shape;384;p5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85" name="Google Shape;385;p55"/>
            <p:cNvGrpSpPr/>
            <p:nvPr/>
          </p:nvGrpSpPr>
          <p:grpSpPr>
            <a:xfrm rot="10800000">
              <a:off x="8520013" y="714742"/>
              <a:ext cx="292025" cy="292575"/>
              <a:chOff x="7353050" y="316275"/>
              <a:chExt cx="292025" cy="292575"/>
            </a:xfrm>
          </p:grpSpPr>
          <p:sp>
            <p:nvSpPr>
              <p:cNvPr id="386" name="Google Shape;386;p5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7" name="Google Shape;387;p5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8" name="Google Shape;388;p5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9" name="Google Shape;389;p5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90" name="Google Shape;390;p55"/>
            <p:cNvGrpSpPr/>
            <p:nvPr/>
          </p:nvGrpSpPr>
          <p:grpSpPr>
            <a:xfrm rot="10800000">
              <a:off x="261711" y="465077"/>
              <a:ext cx="507562" cy="507984"/>
              <a:chOff x="8064275" y="887850"/>
              <a:chExt cx="581800" cy="582350"/>
            </a:xfrm>
          </p:grpSpPr>
          <p:sp>
            <p:nvSpPr>
              <p:cNvPr id="391" name="Google Shape;391;p5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2" name="Google Shape;392;p5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3" name="Google Shape;393;p5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4" name="Google Shape;394;p5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5" name="Google Shape;395;p5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6" name="Google Shape;396;p5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46"/>
          <p:cNvSpPr txBox="1"/>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1pPr>
            <a:lvl2pPr marR="0" lvl="1" algn="l"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2pPr>
            <a:lvl3pPr marR="0" lvl="2" algn="l"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3pPr>
            <a:lvl4pPr marR="0" lvl="3" algn="l"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4pPr>
            <a:lvl5pPr marR="0" lvl="4" algn="l"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5pPr>
            <a:lvl6pPr marR="0" lvl="5" algn="l"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6pPr>
            <a:lvl7pPr marR="0" lvl="6" algn="l"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7pPr>
            <a:lvl8pPr marR="0" lvl="7" algn="l"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8pPr>
            <a:lvl9pPr marR="0" lvl="8" algn="l"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34" name="Shape 734"/>
        <p:cNvGrpSpPr/>
        <p:nvPr/>
      </p:nvGrpSpPr>
      <p:grpSpPr>
        <a:xfrm>
          <a:off x="0" y="0"/>
          <a:ext cx="0" cy="0"/>
          <a:chOff x="0" y="0"/>
          <a:chExt cx="0" cy="0"/>
        </a:xfrm>
      </p:grpSpPr>
      <p:sp>
        <p:nvSpPr>
          <p:cNvPr id="735" name="Google Shape;735;p3"/>
          <p:cNvSpPr txBox="1"/>
          <p:nvPr>
            <p:ph type="title"/>
          </p:nvPr>
        </p:nvSpPr>
        <p:spPr>
          <a:xfrm>
            <a:off x="2971800" y="2231390"/>
            <a:ext cx="3207385" cy="804545"/>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3200"/>
              <a:t>Phạm Văn Hà</a:t>
            </a:r>
            <a:endParaRPr lang="en-US" sz="3200"/>
          </a:p>
        </p:txBody>
      </p:sp>
      <p:sp>
        <p:nvSpPr>
          <p:cNvPr id="736" name="Google Shape;736;p3"/>
          <p:cNvSpPr txBox="1"/>
          <p:nvPr>
            <p:ph type="title" idx="2"/>
          </p:nvPr>
        </p:nvSpPr>
        <p:spPr>
          <a:xfrm>
            <a:off x="2971800" y="1161288"/>
            <a:ext cx="2967600" cy="106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9600"/>
              <a:buNone/>
            </a:pPr>
            <a:r>
              <a:rPr lang="en-US"/>
              <a:t>18130063</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818" name="Shape 818"/>
        <p:cNvGrpSpPr/>
        <p:nvPr/>
      </p:nvGrpSpPr>
      <p:grpSpPr>
        <a:xfrm>
          <a:off x="0" y="0"/>
          <a:ext cx="0" cy="0"/>
          <a:chOff x="0" y="0"/>
          <a:chExt cx="0" cy="0"/>
        </a:xfrm>
      </p:grpSpPr>
      <p:grpSp>
        <p:nvGrpSpPr>
          <p:cNvPr id="819" name="Google Shape;819;p8"/>
          <p:cNvGrpSpPr/>
          <p:nvPr/>
        </p:nvGrpSpPr>
        <p:grpSpPr>
          <a:xfrm>
            <a:off x="731647" y="573573"/>
            <a:ext cx="635100" cy="734640"/>
            <a:chOff x="731647" y="573573"/>
            <a:chExt cx="635100" cy="734640"/>
          </a:xfrm>
        </p:grpSpPr>
        <p:grpSp>
          <p:nvGrpSpPr>
            <p:cNvPr id="820" name="Google Shape;820;p8"/>
            <p:cNvGrpSpPr/>
            <p:nvPr/>
          </p:nvGrpSpPr>
          <p:grpSpPr>
            <a:xfrm>
              <a:off x="731647" y="573573"/>
              <a:ext cx="635100" cy="635100"/>
              <a:chOff x="917231" y="750460"/>
              <a:chExt cx="635100" cy="635100"/>
            </a:xfrm>
          </p:grpSpPr>
          <p:sp>
            <p:nvSpPr>
              <p:cNvPr id="821" name="Google Shape;821;p8"/>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2" name="Google Shape;822;p8"/>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23" name="Google Shape;823;p8"/>
            <p:cNvGrpSpPr/>
            <p:nvPr/>
          </p:nvGrpSpPr>
          <p:grpSpPr>
            <a:xfrm>
              <a:off x="961679" y="1281213"/>
              <a:ext cx="175013" cy="27000"/>
              <a:chOff x="5662375" y="212375"/>
              <a:chExt cx="175013" cy="27000"/>
            </a:xfrm>
          </p:grpSpPr>
          <p:sp>
            <p:nvSpPr>
              <p:cNvPr id="824" name="Google Shape;824;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825" name="Google Shape;825;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826" name="Google Shape;826;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grpSp>
      </p:grpSp>
      <p:sp>
        <p:nvSpPr>
          <p:cNvPr id="827" name="Google Shape;827;p8"/>
          <p:cNvSpPr txBox="1"/>
          <p:nvPr>
            <p:ph type="title"/>
          </p:nvPr>
        </p:nvSpPr>
        <p:spPr>
          <a:xfrm>
            <a:off x="6108703" y="245579"/>
            <a:ext cx="26151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a:t>TESTCASE</a:t>
            </a:r>
            <a:endParaRPr lang="en-US"/>
          </a:p>
        </p:txBody>
      </p:sp>
      <p:sp>
        <p:nvSpPr>
          <p:cNvPr id="828" name="Google Shape;828;p8"/>
          <p:cNvSpPr txBox="1"/>
          <p:nvPr>
            <p:ph type="subTitle" idx="1"/>
          </p:nvPr>
        </p:nvSpPr>
        <p:spPr>
          <a:xfrm>
            <a:off x="1448916" y="568665"/>
            <a:ext cx="5885168" cy="64000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Test Case Description: L</a:t>
            </a:r>
            <a:r>
              <a:rPr lang="en-US">
                <a:solidFill>
                  <a:srgbClr val="4EB6FC"/>
                </a:solidFill>
              </a:rPr>
              <a:t>ike quizizz hoặc lesson</a:t>
            </a:r>
            <a:r>
              <a:rPr lang="en-US">
                <a:solidFill>
                  <a:srgbClr val="4EB6FC"/>
                </a:solidFill>
                <a:sym typeface="+mn-ea"/>
              </a:rPr>
              <a:t>(</a:t>
            </a:r>
            <a:r>
              <a:rPr lang="en-US">
                <a:solidFill>
                  <a:srgbClr val="4EB6FC"/>
                </a:solidFill>
                <a:sym typeface="+mn-ea"/>
              </a:rPr>
              <a:t>Search-15</a:t>
            </a:r>
            <a:r>
              <a:rPr lang="en-US">
                <a:solidFill>
                  <a:srgbClr val="4EB6FC"/>
                </a:solidFill>
              </a:rPr>
              <a:t>)</a:t>
            </a:r>
            <a:endParaRPr lang="en-US">
              <a:solidFill>
                <a:srgbClr val="4EB6FC"/>
              </a:solidFill>
            </a:endParaRPr>
          </a:p>
          <a:p>
            <a:pPr marL="0" lvl="0" indent="0" algn="l" rtl="0">
              <a:lnSpc>
                <a:spcPct val="100000"/>
              </a:lnSpc>
              <a:spcBef>
                <a:spcPts val="0"/>
              </a:spcBef>
              <a:spcAft>
                <a:spcPts val="0"/>
              </a:spcAft>
              <a:buSzPts val="1800"/>
              <a:buNone/>
            </a:pPr>
          </a:p>
        </p:txBody>
      </p:sp>
      <p:sp>
        <p:nvSpPr>
          <p:cNvPr id="829" name="Google Shape;829;p8"/>
          <p:cNvSpPr txBox="1"/>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04</a:t>
            </a:r>
            <a:endParaRPr lang="en-US"/>
          </a:p>
        </p:txBody>
      </p:sp>
      <p:sp>
        <p:nvSpPr>
          <p:cNvPr id="830" name="Google Shape;830;p8"/>
          <p:cNvSpPr txBox="1"/>
          <p:nvPr>
            <p:ph type="subTitle" idx="1"/>
          </p:nvPr>
        </p:nvSpPr>
        <p:spPr>
          <a:xfrm>
            <a:off x="1449070" y="1069975"/>
            <a:ext cx="5885180" cy="138874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Test Case Procedure :</a:t>
            </a:r>
            <a:endParaRPr lang="en-US" b="1">
              <a:solidFill>
                <a:srgbClr val="4EB6FC"/>
              </a:solidFill>
            </a:endParaRPr>
          </a:p>
          <a:p>
            <a:pPr marL="0" lvl="0" indent="0" algn="l" rtl="0">
              <a:lnSpc>
                <a:spcPct val="100000"/>
              </a:lnSpc>
              <a:spcBef>
                <a:spcPts val="0"/>
              </a:spcBef>
              <a:spcAft>
                <a:spcPts val="0"/>
              </a:spcAft>
              <a:buSzPts val="1800"/>
              <a:buNone/>
            </a:pPr>
            <a:r>
              <a:rPr lang="en-US">
                <a:solidFill>
                  <a:srgbClr val="4EB6FC"/>
                </a:solidFill>
                <a:sym typeface="+mn-ea"/>
              </a:rPr>
              <a:t>1. Nhấn vào thanh tìm kiếm "txtSearch" -&gt; nhập dữ liệu cần tìm -&gt; nhấn phím enter -&gt; Tùy chọn bộ lọc.</a:t>
            </a:r>
            <a:endParaRPr lang="en-US">
              <a:solidFill>
                <a:srgbClr val="4EB6FC"/>
              </a:solidFill>
            </a:endParaRPr>
          </a:p>
          <a:p>
            <a:pPr marL="0" lvl="0" indent="0" algn="l" rtl="0">
              <a:lnSpc>
                <a:spcPct val="100000"/>
              </a:lnSpc>
              <a:spcBef>
                <a:spcPts val="0"/>
              </a:spcBef>
              <a:spcAft>
                <a:spcPts val="0"/>
              </a:spcAft>
              <a:buSzPts val="1800"/>
              <a:buNone/>
            </a:pPr>
            <a:r>
              <a:rPr lang="en-US">
                <a:solidFill>
                  <a:srgbClr val="4EB6FC"/>
                </a:solidFill>
                <a:sym typeface="+mn-ea"/>
              </a:rPr>
              <a:t>2. </a:t>
            </a:r>
            <a:r>
              <a:rPr lang="en-US">
                <a:solidFill>
                  <a:srgbClr val="4EB6FC"/>
                </a:solidFill>
                <a:sym typeface="+mn-ea"/>
              </a:rPr>
              <a:t>Nhấn vào "Like" trong quizizz, bài học.</a:t>
            </a:r>
            <a:endParaRPr lang="en-US">
              <a:solidFill>
                <a:srgbClr val="4EB6FC"/>
              </a:solidFill>
            </a:endParaRPr>
          </a:p>
        </p:txBody>
      </p:sp>
      <p:sp>
        <p:nvSpPr>
          <p:cNvPr id="831" name="Google Shape;831;p8"/>
          <p:cNvSpPr txBox="1"/>
          <p:nvPr>
            <p:ph type="subTitle" idx="1"/>
          </p:nvPr>
        </p:nvSpPr>
        <p:spPr>
          <a:xfrm>
            <a:off x="1449070" y="2477770"/>
            <a:ext cx="5885180" cy="58547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Expected Output: </a:t>
            </a:r>
            <a:r>
              <a:rPr lang="en-US">
                <a:solidFill>
                  <a:srgbClr val="4EB6FC"/>
                </a:solidFill>
                <a:sym typeface="Barlow Semi Condensed Medium" panose="00000606000000000000"/>
              </a:rPr>
              <a:t>Button "Like" đổi thành "Liked".</a:t>
            </a:r>
            <a:endParaRPr>
              <a:solidFill>
                <a:srgbClr val="4EB6FC"/>
              </a:solidFill>
            </a:endParaRPr>
          </a:p>
          <a:p>
            <a:pPr marL="0" lvl="0" indent="0" algn="l" rtl="0">
              <a:lnSpc>
                <a:spcPct val="100000"/>
              </a:lnSpc>
              <a:spcBef>
                <a:spcPts val="0"/>
              </a:spcBef>
              <a:spcAft>
                <a:spcPts val="0"/>
              </a:spcAft>
              <a:buSzPts val="1800"/>
              <a:buNone/>
            </a:pPr>
            <a:r>
              <a:rPr lang="en-US">
                <a:solidFill>
                  <a:srgbClr val="4EB6FC"/>
                </a:solidFill>
              </a:rPr>
              <a:t> </a:t>
            </a:r>
            <a:endParaRPr>
              <a:solidFill>
                <a:srgbClr val="4EB6FC"/>
              </a:solidFill>
            </a:endParaRPr>
          </a:p>
          <a:p>
            <a:pPr marL="0" lvl="0" indent="0" algn="l" rtl="0">
              <a:lnSpc>
                <a:spcPct val="100000"/>
              </a:lnSpc>
              <a:spcBef>
                <a:spcPts val="0"/>
              </a:spcBef>
              <a:spcAft>
                <a:spcPts val="0"/>
              </a:spcAft>
              <a:buSzPts val="1800"/>
              <a:buNone/>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18" name="Shape 818"/>
        <p:cNvGrpSpPr/>
        <p:nvPr/>
      </p:nvGrpSpPr>
      <p:grpSpPr>
        <a:xfrm>
          <a:off x="0" y="0"/>
          <a:ext cx="0" cy="0"/>
          <a:chOff x="0" y="0"/>
          <a:chExt cx="0" cy="0"/>
        </a:xfrm>
      </p:grpSpPr>
      <p:grpSp>
        <p:nvGrpSpPr>
          <p:cNvPr id="819" name="Google Shape;819;p8"/>
          <p:cNvGrpSpPr/>
          <p:nvPr/>
        </p:nvGrpSpPr>
        <p:grpSpPr>
          <a:xfrm>
            <a:off x="731647" y="573573"/>
            <a:ext cx="635100" cy="734640"/>
            <a:chOff x="731647" y="573573"/>
            <a:chExt cx="635100" cy="734640"/>
          </a:xfrm>
        </p:grpSpPr>
        <p:grpSp>
          <p:nvGrpSpPr>
            <p:cNvPr id="820" name="Google Shape;820;p8"/>
            <p:cNvGrpSpPr/>
            <p:nvPr/>
          </p:nvGrpSpPr>
          <p:grpSpPr>
            <a:xfrm>
              <a:off x="731647" y="573573"/>
              <a:ext cx="635100" cy="635100"/>
              <a:chOff x="917231" y="750460"/>
              <a:chExt cx="635100" cy="635100"/>
            </a:xfrm>
          </p:grpSpPr>
          <p:sp>
            <p:nvSpPr>
              <p:cNvPr id="821" name="Google Shape;821;p8"/>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2" name="Google Shape;822;p8"/>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23" name="Google Shape;823;p8"/>
            <p:cNvGrpSpPr/>
            <p:nvPr/>
          </p:nvGrpSpPr>
          <p:grpSpPr>
            <a:xfrm>
              <a:off x="961679" y="1281213"/>
              <a:ext cx="175013" cy="27000"/>
              <a:chOff x="5662375" y="212375"/>
              <a:chExt cx="175013" cy="27000"/>
            </a:xfrm>
          </p:grpSpPr>
          <p:sp>
            <p:nvSpPr>
              <p:cNvPr id="824" name="Google Shape;824;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825" name="Google Shape;825;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826" name="Google Shape;826;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grpSp>
      </p:grpSp>
      <p:sp>
        <p:nvSpPr>
          <p:cNvPr id="827" name="Google Shape;827;p8"/>
          <p:cNvSpPr txBox="1"/>
          <p:nvPr>
            <p:ph type="title"/>
          </p:nvPr>
        </p:nvSpPr>
        <p:spPr>
          <a:xfrm>
            <a:off x="6108703" y="245579"/>
            <a:ext cx="26151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a:t>TESTCASE</a:t>
            </a:r>
            <a:endParaRPr lang="en-US"/>
          </a:p>
        </p:txBody>
      </p:sp>
      <p:sp>
        <p:nvSpPr>
          <p:cNvPr id="828" name="Google Shape;828;p8"/>
          <p:cNvSpPr txBox="1"/>
          <p:nvPr>
            <p:ph type="subTitle" idx="1"/>
          </p:nvPr>
        </p:nvSpPr>
        <p:spPr>
          <a:xfrm>
            <a:off x="1448916" y="568665"/>
            <a:ext cx="5885168" cy="64000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Test Case Description: </a:t>
            </a:r>
            <a:r>
              <a:rPr lang="en-US">
                <a:solidFill>
                  <a:srgbClr val="4EB6FC"/>
                </a:solidFill>
                <a:sym typeface="+mn-ea"/>
              </a:rPr>
              <a:t>Lọc tất cả các trường</a:t>
            </a:r>
            <a:r>
              <a:rPr lang="en-US">
                <a:solidFill>
                  <a:srgbClr val="4EB6FC"/>
                </a:solidFill>
                <a:sym typeface="+mn-ea"/>
              </a:rPr>
              <a:t>(Search-19)</a:t>
            </a:r>
            <a:endParaRPr>
              <a:solidFill>
                <a:srgbClr val="4EB6FC"/>
              </a:solidFill>
            </a:endParaRPr>
          </a:p>
          <a:p>
            <a:pPr marL="0" lvl="0" indent="0" algn="l" rtl="0">
              <a:lnSpc>
                <a:spcPct val="100000"/>
              </a:lnSpc>
              <a:spcBef>
                <a:spcPts val="0"/>
              </a:spcBef>
              <a:spcAft>
                <a:spcPts val="0"/>
              </a:spcAft>
              <a:buSzPts val="1800"/>
              <a:buNone/>
            </a:pPr>
            <a:endParaRPr lang="en-US">
              <a:solidFill>
                <a:srgbClr val="4EB6FC"/>
              </a:solidFill>
            </a:endParaRPr>
          </a:p>
          <a:p>
            <a:pPr marL="0" lvl="0" indent="0" algn="l" rtl="0">
              <a:lnSpc>
                <a:spcPct val="100000"/>
              </a:lnSpc>
              <a:spcBef>
                <a:spcPts val="0"/>
              </a:spcBef>
              <a:spcAft>
                <a:spcPts val="0"/>
              </a:spcAft>
              <a:buSzPts val="1800"/>
              <a:buNone/>
            </a:pPr>
          </a:p>
        </p:txBody>
      </p:sp>
      <p:sp>
        <p:nvSpPr>
          <p:cNvPr id="829" name="Google Shape;829;p8"/>
          <p:cNvSpPr txBox="1"/>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05</a:t>
            </a:r>
            <a:endParaRPr lang="en-US"/>
          </a:p>
        </p:txBody>
      </p:sp>
      <p:sp>
        <p:nvSpPr>
          <p:cNvPr id="830" name="Google Shape;830;p8"/>
          <p:cNvSpPr txBox="1"/>
          <p:nvPr>
            <p:ph type="subTitle" idx="1"/>
          </p:nvPr>
        </p:nvSpPr>
        <p:spPr>
          <a:xfrm>
            <a:off x="1449070" y="1209040"/>
            <a:ext cx="5885180" cy="167386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Test Case Procedure :</a:t>
            </a:r>
            <a:endParaRPr lang="en-US" b="1">
              <a:solidFill>
                <a:srgbClr val="4EB6FC"/>
              </a:solidFill>
            </a:endParaRPr>
          </a:p>
          <a:p>
            <a:pPr marL="0" lvl="0" indent="0" algn="l" rtl="0">
              <a:lnSpc>
                <a:spcPct val="100000"/>
              </a:lnSpc>
              <a:spcBef>
                <a:spcPts val="0"/>
              </a:spcBef>
              <a:spcAft>
                <a:spcPts val="0"/>
              </a:spcAft>
              <a:buSzPts val="1800"/>
              <a:buNone/>
            </a:pPr>
            <a:r>
              <a:rPr lang="en-US">
                <a:solidFill>
                  <a:srgbClr val="4EB6FC"/>
                </a:solidFill>
                <a:sym typeface="+mn-ea"/>
              </a:rPr>
              <a:t>1. Bấm vào dòng chữ "txtSearch" -&gt; nhập dữ liệu cần tìm -&gt; bấm phím enter.</a:t>
            </a:r>
            <a:endParaRPr lang="en-US">
              <a:solidFill>
                <a:srgbClr val="4EB6FC"/>
              </a:solidFill>
              <a:sym typeface="+mn-ea"/>
            </a:endParaRPr>
          </a:p>
          <a:p>
            <a:pPr marL="0" lvl="0" indent="0" algn="l" rtl="0">
              <a:lnSpc>
                <a:spcPct val="100000"/>
              </a:lnSpc>
              <a:spcBef>
                <a:spcPts val="0"/>
              </a:spcBef>
              <a:spcAft>
                <a:spcPts val="0"/>
              </a:spcAft>
              <a:buSzPts val="1800"/>
              <a:buNone/>
            </a:pPr>
            <a:r>
              <a:rPr lang="en-US">
                <a:solidFill>
                  <a:srgbClr val="4EB6FC"/>
                </a:solidFill>
                <a:sym typeface="+mn-ea"/>
              </a:rPr>
              <a:t>2. Nhấp vào "MORE" để chọn điều kiện để lọc.</a:t>
            </a:r>
            <a:endParaRPr lang="en-US">
              <a:solidFill>
                <a:srgbClr val="4EB6FC"/>
              </a:solidFill>
              <a:sym typeface="+mn-ea"/>
            </a:endParaRPr>
          </a:p>
          <a:p>
            <a:pPr marL="0" lvl="0" indent="0" algn="l" rtl="0">
              <a:lnSpc>
                <a:spcPct val="100000"/>
              </a:lnSpc>
              <a:spcBef>
                <a:spcPts val="0"/>
              </a:spcBef>
              <a:spcAft>
                <a:spcPts val="0"/>
              </a:spcAft>
              <a:buSzPts val="1800"/>
              <a:buNone/>
            </a:pPr>
            <a:r>
              <a:rPr lang="en-US">
                <a:solidFill>
                  <a:srgbClr val="4EB6FC"/>
                </a:solidFill>
                <a:sym typeface="+mn-ea"/>
              </a:rPr>
              <a:t>3. Nhấp vào "APPLY".</a:t>
            </a:r>
            <a:endParaRPr lang="en-US">
              <a:solidFill>
                <a:srgbClr val="4EB6FC"/>
              </a:solidFill>
              <a:sym typeface="+mn-ea"/>
            </a:endParaRPr>
          </a:p>
        </p:txBody>
      </p:sp>
      <p:sp>
        <p:nvSpPr>
          <p:cNvPr id="831" name="Google Shape;831;p8"/>
          <p:cNvSpPr txBox="1"/>
          <p:nvPr>
            <p:ph type="subTitle" idx="1"/>
          </p:nvPr>
        </p:nvSpPr>
        <p:spPr>
          <a:xfrm>
            <a:off x="1449070" y="2864485"/>
            <a:ext cx="5885180" cy="70104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Expected Output: </a:t>
            </a:r>
            <a:r>
              <a:rPr lang="en-US">
                <a:solidFill>
                  <a:srgbClr val="4EB6FC"/>
                </a:solidFill>
                <a:sym typeface="+mn-ea"/>
              </a:rPr>
              <a:t>Trả về trang tìm kiếm thành công với dữ liệu đã được lọc.</a:t>
            </a:r>
            <a:endParaRPr>
              <a:solidFill>
                <a:srgbClr val="4EB6FC"/>
              </a:solidFill>
            </a:endParaRPr>
          </a:p>
          <a:p>
            <a:pPr marL="0" lvl="0" indent="0" algn="l" rtl="0">
              <a:lnSpc>
                <a:spcPct val="100000"/>
              </a:lnSpc>
              <a:spcBef>
                <a:spcPts val="0"/>
              </a:spcBef>
              <a:spcAft>
                <a:spcPts val="0"/>
              </a:spcAft>
              <a:buSzPts val="1800"/>
              <a:buNone/>
            </a:pPr>
            <a:endParaRPr>
              <a:solidFill>
                <a:srgbClr val="4EB6FC"/>
              </a:solidFill>
            </a:endParaRPr>
          </a:p>
          <a:p>
            <a:pPr marL="0" lvl="0" indent="0" algn="l" rtl="0">
              <a:lnSpc>
                <a:spcPct val="100000"/>
              </a:lnSpc>
              <a:spcBef>
                <a:spcPts val="0"/>
              </a:spcBef>
              <a:spcAft>
                <a:spcPts val="0"/>
              </a:spcAft>
              <a:buSzPts val="1800"/>
              <a:buNone/>
            </a:pPr>
            <a:r>
              <a:rPr lang="en-US">
                <a:solidFill>
                  <a:srgbClr val="4EB6FC"/>
                </a:solidFill>
              </a:rPr>
              <a:t> </a:t>
            </a:r>
            <a:endParaRPr>
              <a:solidFill>
                <a:srgbClr val="4EB6FC"/>
              </a:solidFill>
            </a:endParaRPr>
          </a:p>
          <a:p>
            <a:pPr marL="0" lvl="0" indent="0" algn="l" rtl="0">
              <a:lnSpc>
                <a:spcPct val="100000"/>
              </a:lnSpc>
              <a:spcBef>
                <a:spcPts val="0"/>
              </a:spcBef>
              <a:spcAft>
                <a:spcPts val="0"/>
              </a:spcAft>
              <a:buSzPts val="1800"/>
              <a:buNone/>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18" name="Shape 818"/>
        <p:cNvGrpSpPr/>
        <p:nvPr/>
      </p:nvGrpSpPr>
      <p:grpSpPr>
        <a:xfrm>
          <a:off x="0" y="0"/>
          <a:ext cx="0" cy="0"/>
          <a:chOff x="0" y="0"/>
          <a:chExt cx="0" cy="0"/>
        </a:xfrm>
      </p:grpSpPr>
      <p:grpSp>
        <p:nvGrpSpPr>
          <p:cNvPr id="819" name="Google Shape;819;p8"/>
          <p:cNvGrpSpPr/>
          <p:nvPr/>
        </p:nvGrpSpPr>
        <p:grpSpPr>
          <a:xfrm>
            <a:off x="731647" y="573573"/>
            <a:ext cx="635100" cy="734640"/>
            <a:chOff x="731647" y="573573"/>
            <a:chExt cx="635100" cy="734640"/>
          </a:xfrm>
        </p:grpSpPr>
        <p:grpSp>
          <p:nvGrpSpPr>
            <p:cNvPr id="820" name="Google Shape;820;p8"/>
            <p:cNvGrpSpPr/>
            <p:nvPr/>
          </p:nvGrpSpPr>
          <p:grpSpPr>
            <a:xfrm>
              <a:off x="731647" y="573573"/>
              <a:ext cx="635100" cy="635100"/>
              <a:chOff x="917231" y="750460"/>
              <a:chExt cx="635100" cy="635100"/>
            </a:xfrm>
          </p:grpSpPr>
          <p:sp>
            <p:nvSpPr>
              <p:cNvPr id="821" name="Google Shape;821;p8"/>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2" name="Google Shape;822;p8"/>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23" name="Google Shape;823;p8"/>
            <p:cNvGrpSpPr/>
            <p:nvPr/>
          </p:nvGrpSpPr>
          <p:grpSpPr>
            <a:xfrm>
              <a:off x="961679" y="1281213"/>
              <a:ext cx="175013" cy="27000"/>
              <a:chOff x="5662375" y="212375"/>
              <a:chExt cx="175013" cy="27000"/>
            </a:xfrm>
          </p:grpSpPr>
          <p:sp>
            <p:nvSpPr>
              <p:cNvPr id="824" name="Google Shape;824;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825" name="Google Shape;825;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826" name="Google Shape;826;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grpSp>
      </p:grpSp>
      <p:sp>
        <p:nvSpPr>
          <p:cNvPr id="827" name="Google Shape;827;p8"/>
          <p:cNvSpPr txBox="1"/>
          <p:nvPr>
            <p:ph type="title"/>
          </p:nvPr>
        </p:nvSpPr>
        <p:spPr>
          <a:xfrm>
            <a:off x="6108703" y="245579"/>
            <a:ext cx="26151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a:t>TESTCASE</a:t>
            </a:r>
            <a:endParaRPr lang="en-US"/>
          </a:p>
        </p:txBody>
      </p:sp>
      <p:sp>
        <p:nvSpPr>
          <p:cNvPr id="828" name="Google Shape;828;p8"/>
          <p:cNvSpPr txBox="1"/>
          <p:nvPr>
            <p:ph type="subTitle" idx="1"/>
          </p:nvPr>
        </p:nvSpPr>
        <p:spPr>
          <a:xfrm>
            <a:off x="1448916" y="568665"/>
            <a:ext cx="5885168" cy="64000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Test Case Description: </a:t>
            </a:r>
            <a:r>
              <a:rPr lang="en-US">
                <a:solidFill>
                  <a:srgbClr val="4EB6FC"/>
                </a:solidFill>
              </a:rPr>
              <a:t>Chức năng Clear All</a:t>
            </a:r>
            <a:r>
              <a:rPr lang="en-US">
                <a:solidFill>
                  <a:srgbClr val="4EB6FC"/>
                </a:solidFill>
                <a:sym typeface="+mn-ea"/>
              </a:rPr>
              <a:t>(Search-20)</a:t>
            </a:r>
            <a:endParaRPr lang="en-US">
              <a:solidFill>
                <a:srgbClr val="4EB6FC"/>
              </a:solidFill>
            </a:endParaRPr>
          </a:p>
          <a:p>
            <a:pPr marL="0" lvl="0" indent="0" algn="l" rtl="0">
              <a:lnSpc>
                <a:spcPct val="100000"/>
              </a:lnSpc>
              <a:spcBef>
                <a:spcPts val="0"/>
              </a:spcBef>
              <a:spcAft>
                <a:spcPts val="0"/>
              </a:spcAft>
              <a:buSzPts val="1800"/>
              <a:buNone/>
            </a:pPr>
          </a:p>
        </p:txBody>
      </p:sp>
      <p:sp>
        <p:nvSpPr>
          <p:cNvPr id="829" name="Google Shape;829;p8"/>
          <p:cNvSpPr txBox="1"/>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06</a:t>
            </a:r>
            <a:endParaRPr lang="en-US"/>
          </a:p>
        </p:txBody>
      </p:sp>
      <p:sp>
        <p:nvSpPr>
          <p:cNvPr id="830" name="Google Shape;830;p8"/>
          <p:cNvSpPr txBox="1"/>
          <p:nvPr>
            <p:ph type="subTitle" idx="1"/>
          </p:nvPr>
        </p:nvSpPr>
        <p:spPr>
          <a:xfrm>
            <a:off x="1449070" y="1148080"/>
            <a:ext cx="5885180" cy="16306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Test Case Procedure :</a:t>
            </a:r>
            <a:endParaRPr lang="en-US" b="1">
              <a:solidFill>
                <a:srgbClr val="4EB6FC"/>
              </a:solidFill>
            </a:endParaRPr>
          </a:p>
          <a:p>
            <a:pPr marL="0" lvl="0" indent="0" algn="l" rtl="0">
              <a:lnSpc>
                <a:spcPct val="100000"/>
              </a:lnSpc>
              <a:spcBef>
                <a:spcPts val="0"/>
              </a:spcBef>
              <a:spcAft>
                <a:spcPts val="0"/>
              </a:spcAft>
              <a:buSzPts val="1800"/>
              <a:buNone/>
            </a:pPr>
            <a:r>
              <a:rPr lang="en-US">
                <a:solidFill>
                  <a:srgbClr val="4EB6FC"/>
                </a:solidFill>
                <a:sym typeface="+mn-ea"/>
              </a:rPr>
              <a:t>1. Bấm vào dòng chữ "txtSearch" -&gt; nhập dữ liệu cần tìm -&gt; bấm phím enter.</a:t>
            </a:r>
            <a:endParaRPr lang="en-US">
              <a:solidFill>
                <a:srgbClr val="4EB6FC"/>
              </a:solidFill>
              <a:sym typeface="+mn-ea"/>
            </a:endParaRPr>
          </a:p>
          <a:p>
            <a:pPr marL="0" lvl="0" indent="0" algn="l" rtl="0">
              <a:lnSpc>
                <a:spcPct val="100000"/>
              </a:lnSpc>
              <a:spcBef>
                <a:spcPts val="0"/>
              </a:spcBef>
              <a:spcAft>
                <a:spcPts val="0"/>
              </a:spcAft>
              <a:buSzPts val="1800"/>
              <a:buNone/>
            </a:pPr>
            <a:r>
              <a:rPr lang="en-US">
                <a:solidFill>
                  <a:srgbClr val="4EB6FC"/>
                </a:solidFill>
                <a:sym typeface="+mn-ea"/>
              </a:rPr>
              <a:t>2. Nhấp vào "</a:t>
            </a:r>
            <a:r>
              <a:rPr lang="en-US">
                <a:solidFill>
                  <a:srgbClr val="4EB6FC"/>
                </a:solidFill>
                <a:sym typeface="+mn-ea"/>
              </a:rPr>
              <a:t>MORE</a:t>
            </a:r>
            <a:r>
              <a:rPr lang="en-US">
                <a:solidFill>
                  <a:srgbClr val="4EB6FC"/>
                </a:solidFill>
                <a:sym typeface="+mn-ea"/>
              </a:rPr>
              <a:t>" để chọn điều kiện để lọc.</a:t>
            </a:r>
            <a:endParaRPr lang="en-US">
              <a:solidFill>
                <a:srgbClr val="4EB6FC"/>
              </a:solidFill>
              <a:sym typeface="+mn-ea"/>
            </a:endParaRPr>
          </a:p>
          <a:p>
            <a:pPr marL="0" lvl="0" indent="0" algn="l" rtl="0">
              <a:lnSpc>
                <a:spcPct val="100000"/>
              </a:lnSpc>
              <a:spcBef>
                <a:spcPts val="0"/>
              </a:spcBef>
              <a:spcAft>
                <a:spcPts val="0"/>
              </a:spcAft>
              <a:buSzPts val="1800"/>
              <a:buNone/>
            </a:pPr>
            <a:r>
              <a:rPr lang="en-US">
                <a:solidFill>
                  <a:srgbClr val="4EB6FC"/>
                </a:solidFill>
                <a:sym typeface="+mn-ea"/>
              </a:rPr>
              <a:t>3. Nhấp vào "CLEAR ALL".</a:t>
            </a:r>
            <a:endParaRPr lang="en-US">
              <a:solidFill>
                <a:srgbClr val="4EB6FC"/>
              </a:solidFill>
              <a:sym typeface="+mn-ea"/>
            </a:endParaRPr>
          </a:p>
        </p:txBody>
      </p:sp>
      <p:sp>
        <p:nvSpPr>
          <p:cNvPr id="831" name="Google Shape;831;p8"/>
          <p:cNvSpPr txBox="1"/>
          <p:nvPr>
            <p:ph type="subTitle" idx="1"/>
          </p:nvPr>
        </p:nvSpPr>
        <p:spPr>
          <a:xfrm>
            <a:off x="1449070" y="2778125"/>
            <a:ext cx="5885180" cy="81724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Expected Output: </a:t>
            </a:r>
            <a:r>
              <a:rPr lang="en-US">
                <a:solidFill>
                  <a:srgbClr val="4EB6FC"/>
                </a:solidFill>
                <a:sym typeface="Barlow Semi Condensed Medium" panose="00000606000000000000"/>
              </a:rPr>
              <a:t>Điều hướng đến trang tìm kiếm thành công</a:t>
            </a:r>
            <a:endParaRPr lang="en-US">
              <a:solidFill>
                <a:srgbClr val="4EB6FC"/>
              </a:solidFill>
              <a:sym typeface="Barlow Semi Condensed Medium" panose="00000606000000000000"/>
            </a:endParaRPr>
          </a:p>
          <a:p>
            <a:pPr marL="0" lvl="0" indent="0" algn="l" rtl="0">
              <a:lnSpc>
                <a:spcPct val="100000"/>
              </a:lnSpc>
              <a:spcBef>
                <a:spcPts val="0"/>
              </a:spcBef>
              <a:spcAft>
                <a:spcPts val="0"/>
              </a:spcAft>
              <a:buSzPts val="1800"/>
              <a:buNone/>
            </a:pPr>
            <a:r>
              <a:rPr lang="en-US">
                <a:solidFill>
                  <a:srgbClr val="4EB6FC"/>
                </a:solidFill>
                <a:sym typeface="Barlow Semi Condensed Medium" panose="00000606000000000000"/>
              </a:rPr>
              <a:t>và xóa các tùy chọn tìm kiếm đã được xóa.</a:t>
            </a:r>
            <a:endParaRPr lang="en-US">
              <a:solidFill>
                <a:srgbClr val="4EB6FC"/>
              </a:solidFill>
              <a:sym typeface="Barlow Semi Condensed Medium" panose="00000606000000000000"/>
            </a:endParaRPr>
          </a:p>
          <a:p>
            <a:pPr marL="0" lvl="0" indent="0" algn="l" rtl="0">
              <a:lnSpc>
                <a:spcPct val="100000"/>
              </a:lnSpc>
              <a:spcBef>
                <a:spcPts val="0"/>
              </a:spcBef>
              <a:spcAft>
                <a:spcPts val="0"/>
              </a:spcAft>
              <a:buSzPts val="1800"/>
              <a:buNone/>
            </a:pPr>
            <a:r>
              <a:rPr lang="en-US">
                <a:solidFill>
                  <a:srgbClr val="4EB6FC"/>
                </a:solidFill>
              </a:rPr>
              <a:t> </a:t>
            </a:r>
            <a:endParaRPr>
              <a:solidFill>
                <a:srgbClr val="4EB6FC"/>
              </a:solidFill>
            </a:endParaRPr>
          </a:p>
          <a:p>
            <a:pPr marL="0" lvl="0" indent="0" algn="l" rtl="0">
              <a:lnSpc>
                <a:spcPct val="100000"/>
              </a:lnSpc>
              <a:spcBef>
                <a:spcPts val="0"/>
              </a:spcBef>
              <a:spcAft>
                <a:spcPts val="0"/>
              </a:spcAft>
              <a:buSzPts val="1800"/>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18" name="Shape 818"/>
        <p:cNvGrpSpPr/>
        <p:nvPr/>
      </p:nvGrpSpPr>
      <p:grpSpPr>
        <a:xfrm>
          <a:off x="0" y="0"/>
          <a:ext cx="0" cy="0"/>
          <a:chOff x="0" y="0"/>
          <a:chExt cx="0" cy="0"/>
        </a:xfrm>
      </p:grpSpPr>
      <p:grpSp>
        <p:nvGrpSpPr>
          <p:cNvPr id="819" name="Google Shape;819;p8"/>
          <p:cNvGrpSpPr/>
          <p:nvPr/>
        </p:nvGrpSpPr>
        <p:grpSpPr>
          <a:xfrm>
            <a:off x="731647" y="573573"/>
            <a:ext cx="635100" cy="734640"/>
            <a:chOff x="731647" y="573573"/>
            <a:chExt cx="635100" cy="734640"/>
          </a:xfrm>
        </p:grpSpPr>
        <p:grpSp>
          <p:nvGrpSpPr>
            <p:cNvPr id="820" name="Google Shape;820;p8"/>
            <p:cNvGrpSpPr/>
            <p:nvPr/>
          </p:nvGrpSpPr>
          <p:grpSpPr>
            <a:xfrm>
              <a:off x="731647" y="573573"/>
              <a:ext cx="635100" cy="635100"/>
              <a:chOff x="917231" y="750460"/>
              <a:chExt cx="635100" cy="635100"/>
            </a:xfrm>
          </p:grpSpPr>
          <p:sp>
            <p:nvSpPr>
              <p:cNvPr id="821" name="Google Shape;821;p8"/>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2" name="Google Shape;822;p8"/>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23" name="Google Shape;823;p8"/>
            <p:cNvGrpSpPr/>
            <p:nvPr/>
          </p:nvGrpSpPr>
          <p:grpSpPr>
            <a:xfrm>
              <a:off x="961679" y="1281213"/>
              <a:ext cx="175013" cy="27000"/>
              <a:chOff x="5662375" y="212375"/>
              <a:chExt cx="175013" cy="27000"/>
            </a:xfrm>
          </p:grpSpPr>
          <p:sp>
            <p:nvSpPr>
              <p:cNvPr id="824" name="Google Shape;824;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825" name="Google Shape;825;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826" name="Google Shape;826;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grpSp>
      </p:grpSp>
      <p:sp>
        <p:nvSpPr>
          <p:cNvPr id="827" name="Google Shape;827;p8"/>
          <p:cNvSpPr txBox="1"/>
          <p:nvPr>
            <p:ph type="title"/>
          </p:nvPr>
        </p:nvSpPr>
        <p:spPr>
          <a:xfrm>
            <a:off x="6108703" y="245579"/>
            <a:ext cx="26151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a:t>TESTCASE</a:t>
            </a:r>
            <a:endParaRPr lang="en-US"/>
          </a:p>
        </p:txBody>
      </p:sp>
      <p:sp>
        <p:nvSpPr>
          <p:cNvPr id="828" name="Google Shape;828;p8"/>
          <p:cNvSpPr txBox="1"/>
          <p:nvPr>
            <p:ph type="subTitle" idx="1"/>
          </p:nvPr>
        </p:nvSpPr>
        <p:spPr>
          <a:xfrm>
            <a:off x="1448916" y="568665"/>
            <a:ext cx="5885168" cy="64000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Test Case Description: </a:t>
            </a:r>
            <a:r>
              <a:rPr lang="en-US">
                <a:solidFill>
                  <a:srgbClr val="4EB6FC"/>
                </a:solidFill>
              </a:rPr>
              <a:t>Chức năng phân trang</a:t>
            </a:r>
            <a:r>
              <a:rPr lang="en-US">
                <a:solidFill>
                  <a:srgbClr val="4EB6FC"/>
                </a:solidFill>
                <a:sym typeface="+mn-ea"/>
              </a:rPr>
              <a:t>(</a:t>
            </a:r>
            <a:r>
              <a:rPr lang="en-US">
                <a:solidFill>
                  <a:srgbClr val="4EB6FC"/>
                </a:solidFill>
                <a:sym typeface="+mn-ea"/>
              </a:rPr>
              <a:t>Search-12</a:t>
            </a:r>
            <a:r>
              <a:rPr lang="en-US">
                <a:solidFill>
                  <a:srgbClr val="4EB6FC"/>
                </a:solidFill>
              </a:rPr>
              <a:t>)</a:t>
            </a:r>
            <a:endParaRPr lang="en-US">
              <a:solidFill>
                <a:srgbClr val="4EB6FC"/>
              </a:solidFill>
            </a:endParaRPr>
          </a:p>
          <a:p>
            <a:pPr marL="0" lvl="0" indent="0" algn="l" rtl="0">
              <a:lnSpc>
                <a:spcPct val="100000"/>
              </a:lnSpc>
              <a:spcBef>
                <a:spcPts val="0"/>
              </a:spcBef>
              <a:spcAft>
                <a:spcPts val="0"/>
              </a:spcAft>
              <a:buSzPts val="1800"/>
              <a:buNone/>
            </a:pPr>
          </a:p>
        </p:txBody>
      </p:sp>
      <p:sp>
        <p:nvSpPr>
          <p:cNvPr id="829" name="Google Shape;829;p8"/>
          <p:cNvSpPr txBox="1"/>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07</a:t>
            </a:r>
            <a:endParaRPr lang="en-US"/>
          </a:p>
        </p:txBody>
      </p:sp>
      <p:sp>
        <p:nvSpPr>
          <p:cNvPr id="830" name="Google Shape;830;p8"/>
          <p:cNvSpPr txBox="1"/>
          <p:nvPr>
            <p:ph type="subTitle" idx="1"/>
          </p:nvPr>
        </p:nvSpPr>
        <p:spPr>
          <a:xfrm>
            <a:off x="1449070" y="1082040"/>
            <a:ext cx="5885180" cy="110426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Test Case Procedure :</a:t>
            </a:r>
            <a:endParaRPr lang="en-US" b="1">
              <a:solidFill>
                <a:srgbClr val="4EB6FC"/>
              </a:solidFill>
            </a:endParaRPr>
          </a:p>
          <a:p>
            <a:pPr marL="0" lvl="0" indent="0" algn="l" rtl="0">
              <a:lnSpc>
                <a:spcPct val="100000"/>
              </a:lnSpc>
              <a:spcBef>
                <a:spcPts val="0"/>
              </a:spcBef>
              <a:spcAft>
                <a:spcPts val="0"/>
              </a:spcAft>
              <a:buSzPts val="1800"/>
              <a:buNone/>
            </a:pPr>
            <a:r>
              <a:rPr lang="en-US">
                <a:solidFill>
                  <a:srgbClr val="4EB6FC"/>
                </a:solidFill>
                <a:sym typeface="+mn-ea"/>
              </a:rPr>
              <a:t>1. Nhấn vào thanh tìm kiếm "txtSearch" -&gt; Nhập dữ liệu cần tìm -&gt; nhấn phím enter.</a:t>
            </a:r>
            <a:endParaRPr lang="en-US">
              <a:solidFill>
                <a:srgbClr val="4EB6FC"/>
              </a:solidFill>
              <a:sym typeface="+mn-ea"/>
            </a:endParaRPr>
          </a:p>
        </p:txBody>
      </p:sp>
      <p:sp>
        <p:nvSpPr>
          <p:cNvPr id="831" name="Google Shape;831;p8"/>
          <p:cNvSpPr txBox="1"/>
          <p:nvPr>
            <p:ph type="subTitle" idx="1"/>
          </p:nvPr>
        </p:nvSpPr>
        <p:spPr>
          <a:xfrm>
            <a:off x="1449070" y="2240915"/>
            <a:ext cx="5885180" cy="70612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Expected Output: </a:t>
            </a:r>
            <a:r>
              <a:rPr lang="en-US">
                <a:solidFill>
                  <a:srgbClr val="4EB6FC"/>
                </a:solidFill>
                <a:sym typeface="Barlow Semi Condensed Medium" panose="00000606000000000000"/>
              </a:rPr>
              <a:t>Điều hướng đến trang tìm kiếm hiển thị 10 "Quizizz" và "Lesson".</a:t>
            </a:r>
            <a:endParaRPr lang="en-US">
              <a:solidFill>
                <a:srgbClr val="4EB6FC"/>
              </a:solidFill>
              <a:sym typeface="Barlow Semi Condensed Medium" panose="00000606000000000000"/>
            </a:endParaRPr>
          </a:p>
          <a:p>
            <a:pPr marL="0" lvl="0" indent="0" algn="l" rtl="0">
              <a:lnSpc>
                <a:spcPct val="100000"/>
              </a:lnSpc>
              <a:spcBef>
                <a:spcPts val="0"/>
              </a:spcBef>
              <a:spcAft>
                <a:spcPts val="0"/>
              </a:spcAft>
              <a:buSzPts val="1800"/>
              <a:buNone/>
            </a:pPr>
            <a:r>
              <a:rPr lang="en-US">
                <a:solidFill>
                  <a:srgbClr val="4EB6FC"/>
                </a:solidFill>
              </a:rPr>
              <a:t> </a:t>
            </a:r>
            <a:endParaRPr>
              <a:solidFill>
                <a:srgbClr val="4EB6FC"/>
              </a:solidFill>
            </a:endParaRPr>
          </a:p>
          <a:p>
            <a:pPr marL="0" lvl="0" indent="0" algn="l" rtl="0">
              <a:lnSpc>
                <a:spcPct val="100000"/>
              </a:lnSpc>
              <a:spcBef>
                <a:spcPts val="0"/>
              </a:spcBef>
              <a:spcAft>
                <a:spcPts val="0"/>
              </a:spcAft>
              <a:buSzPts val="1800"/>
              <a:buNone/>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818" name="Shape 818"/>
        <p:cNvGrpSpPr/>
        <p:nvPr/>
      </p:nvGrpSpPr>
      <p:grpSpPr>
        <a:xfrm>
          <a:off x="0" y="0"/>
          <a:ext cx="0" cy="0"/>
          <a:chOff x="0" y="0"/>
          <a:chExt cx="0" cy="0"/>
        </a:xfrm>
      </p:grpSpPr>
      <p:grpSp>
        <p:nvGrpSpPr>
          <p:cNvPr id="819" name="Google Shape;819;p8"/>
          <p:cNvGrpSpPr/>
          <p:nvPr/>
        </p:nvGrpSpPr>
        <p:grpSpPr>
          <a:xfrm>
            <a:off x="731647" y="573573"/>
            <a:ext cx="635100" cy="734640"/>
            <a:chOff x="731647" y="573573"/>
            <a:chExt cx="635100" cy="734640"/>
          </a:xfrm>
        </p:grpSpPr>
        <p:grpSp>
          <p:nvGrpSpPr>
            <p:cNvPr id="820" name="Google Shape;820;p8"/>
            <p:cNvGrpSpPr/>
            <p:nvPr/>
          </p:nvGrpSpPr>
          <p:grpSpPr>
            <a:xfrm>
              <a:off x="731647" y="573573"/>
              <a:ext cx="635100" cy="635100"/>
              <a:chOff x="917231" y="750460"/>
              <a:chExt cx="635100" cy="635100"/>
            </a:xfrm>
          </p:grpSpPr>
          <p:sp>
            <p:nvSpPr>
              <p:cNvPr id="821" name="Google Shape;821;p8"/>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2" name="Google Shape;822;p8"/>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23" name="Google Shape;823;p8"/>
            <p:cNvGrpSpPr/>
            <p:nvPr/>
          </p:nvGrpSpPr>
          <p:grpSpPr>
            <a:xfrm>
              <a:off x="961679" y="1281213"/>
              <a:ext cx="175013" cy="27000"/>
              <a:chOff x="5662375" y="212375"/>
              <a:chExt cx="175013" cy="27000"/>
            </a:xfrm>
          </p:grpSpPr>
          <p:sp>
            <p:nvSpPr>
              <p:cNvPr id="824" name="Google Shape;824;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825" name="Google Shape;825;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826" name="Google Shape;826;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grpSp>
      </p:grpSp>
      <p:sp>
        <p:nvSpPr>
          <p:cNvPr id="827" name="Google Shape;827;p8"/>
          <p:cNvSpPr txBox="1"/>
          <p:nvPr>
            <p:ph type="title"/>
          </p:nvPr>
        </p:nvSpPr>
        <p:spPr>
          <a:xfrm>
            <a:off x="6108703" y="245579"/>
            <a:ext cx="26151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a:t>TESTCASE</a:t>
            </a:r>
            <a:endParaRPr lang="en-US"/>
          </a:p>
        </p:txBody>
      </p:sp>
      <p:sp>
        <p:nvSpPr>
          <p:cNvPr id="828" name="Google Shape;828;p8"/>
          <p:cNvSpPr txBox="1"/>
          <p:nvPr>
            <p:ph type="subTitle" idx="1"/>
          </p:nvPr>
        </p:nvSpPr>
        <p:spPr>
          <a:xfrm>
            <a:off x="1449070" y="568960"/>
            <a:ext cx="5989320" cy="6400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Test Case Description:</a:t>
            </a:r>
            <a:r>
              <a:rPr lang="en-US">
                <a:solidFill>
                  <a:srgbClr val="4EB6FC"/>
                </a:solidFill>
              </a:rPr>
              <a:t>Validate cho trường "txtSearch"</a:t>
            </a:r>
            <a:r>
              <a:rPr lang="en-US">
                <a:solidFill>
                  <a:srgbClr val="4EB6FC"/>
                </a:solidFill>
                <a:sym typeface="+mn-ea"/>
              </a:rPr>
              <a:t>(Search-9</a:t>
            </a:r>
            <a:r>
              <a:rPr lang="en-US">
                <a:solidFill>
                  <a:srgbClr val="4EB6FC"/>
                </a:solidFill>
                <a:sym typeface="+mn-ea"/>
              </a:rPr>
              <a:t>)</a:t>
            </a:r>
            <a:endParaRPr lang="en-US">
              <a:solidFill>
                <a:srgbClr val="4EB6FC"/>
              </a:solidFill>
            </a:endParaRPr>
          </a:p>
          <a:p>
            <a:pPr marL="0" lvl="0" indent="0" algn="l" rtl="0">
              <a:lnSpc>
                <a:spcPct val="100000"/>
              </a:lnSpc>
              <a:spcBef>
                <a:spcPts val="0"/>
              </a:spcBef>
              <a:spcAft>
                <a:spcPts val="0"/>
              </a:spcAft>
              <a:buSzPts val="1800"/>
              <a:buNone/>
            </a:pPr>
          </a:p>
        </p:txBody>
      </p:sp>
      <p:sp>
        <p:nvSpPr>
          <p:cNvPr id="829" name="Google Shape;829;p8"/>
          <p:cNvSpPr txBox="1"/>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08</a:t>
            </a:r>
            <a:endParaRPr lang="en-US"/>
          </a:p>
        </p:txBody>
      </p:sp>
      <p:sp>
        <p:nvSpPr>
          <p:cNvPr id="830" name="Google Shape;830;p8"/>
          <p:cNvSpPr txBox="1"/>
          <p:nvPr>
            <p:ph type="subTitle" idx="1"/>
          </p:nvPr>
        </p:nvSpPr>
        <p:spPr>
          <a:xfrm>
            <a:off x="1449070" y="1069975"/>
            <a:ext cx="5885180" cy="11163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Test Case Procedure :</a:t>
            </a:r>
            <a:endParaRPr lang="en-US" b="1">
              <a:solidFill>
                <a:srgbClr val="4EB6FC"/>
              </a:solidFill>
            </a:endParaRPr>
          </a:p>
          <a:p>
            <a:pPr marL="0" lvl="0" indent="0" algn="l" rtl="0">
              <a:lnSpc>
                <a:spcPct val="100000"/>
              </a:lnSpc>
              <a:spcBef>
                <a:spcPts val="0"/>
              </a:spcBef>
              <a:spcAft>
                <a:spcPts val="0"/>
              </a:spcAft>
              <a:buSzPts val="1800"/>
              <a:buNone/>
            </a:pPr>
            <a:r>
              <a:rPr lang="en-US">
                <a:solidFill>
                  <a:srgbClr val="4EB6FC"/>
                </a:solidFill>
                <a:sym typeface="+mn-ea"/>
              </a:rPr>
              <a:t>1. Nhấn vào thanh tìm kiếm "txtSearch" -&gt; Nhập dữ liệu chứa các ký tự đặc biệt -&gt; Nhấp vào nút "&gt;".</a:t>
            </a:r>
            <a:endParaRPr lang="en-US">
              <a:solidFill>
                <a:srgbClr val="4EB6FC"/>
              </a:solidFill>
              <a:sym typeface="+mn-ea"/>
            </a:endParaRPr>
          </a:p>
        </p:txBody>
      </p:sp>
      <p:sp>
        <p:nvSpPr>
          <p:cNvPr id="831" name="Google Shape;831;p8"/>
          <p:cNvSpPr txBox="1"/>
          <p:nvPr>
            <p:ph type="subTitle" idx="1"/>
          </p:nvPr>
        </p:nvSpPr>
        <p:spPr>
          <a:xfrm>
            <a:off x="1449070" y="2240915"/>
            <a:ext cx="5885180" cy="70612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Expected Output: </a:t>
            </a:r>
            <a:r>
              <a:rPr lang="en-US">
                <a:solidFill>
                  <a:srgbClr val="4EB6FC"/>
                </a:solidFill>
                <a:sym typeface="Barlow Semi Condensed Medium" panose="00000606000000000000"/>
              </a:rPr>
              <a:t>Bôi đỏ trường "txtSearch" + Yêu cầu nhập dữ liệu.</a:t>
            </a:r>
            <a:endParaRPr lang="en-US">
              <a:solidFill>
                <a:srgbClr val="4EB6FC"/>
              </a:solidFill>
              <a:sym typeface="Barlow Semi Condensed Medium" panose="00000606000000000000"/>
            </a:endParaRPr>
          </a:p>
          <a:p>
            <a:pPr marL="0" lvl="0" indent="0" algn="l" rtl="0">
              <a:lnSpc>
                <a:spcPct val="100000"/>
              </a:lnSpc>
              <a:spcBef>
                <a:spcPts val="0"/>
              </a:spcBef>
              <a:spcAft>
                <a:spcPts val="0"/>
              </a:spcAft>
              <a:buSzPts val="1800"/>
              <a:buNone/>
            </a:pPr>
            <a:r>
              <a:rPr lang="en-US">
                <a:solidFill>
                  <a:srgbClr val="4EB6FC"/>
                </a:solidFill>
              </a:rPr>
              <a:t> </a:t>
            </a:r>
            <a:endParaRPr>
              <a:solidFill>
                <a:srgbClr val="4EB6FC"/>
              </a:solidFill>
            </a:endParaRPr>
          </a:p>
          <a:p>
            <a:pPr marL="0" lvl="0" indent="0" algn="l" rtl="0">
              <a:lnSpc>
                <a:spcPct val="100000"/>
              </a:lnSpc>
              <a:spcBef>
                <a:spcPts val="0"/>
              </a:spcBef>
              <a:spcAft>
                <a:spcPts val="0"/>
              </a:spcAft>
              <a:buSzPts val="1800"/>
              <a:buNone/>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818" name="Shape 818"/>
        <p:cNvGrpSpPr/>
        <p:nvPr/>
      </p:nvGrpSpPr>
      <p:grpSpPr>
        <a:xfrm>
          <a:off x="0" y="0"/>
          <a:ext cx="0" cy="0"/>
          <a:chOff x="0" y="0"/>
          <a:chExt cx="0" cy="0"/>
        </a:xfrm>
      </p:grpSpPr>
      <p:grpSp>
        <p:nvGrpSpPr>
          <p:cNvPr id="819" name="Google Shape;819;p8"/>
          <p:cNvGrpSpPr/>
          <p:nvPr/>
        </p:nvGrpSpPr>
        <p:grpSpPr>
          <a:xfrm>
            <a:off x="731647" y="573573"/>
            <a:ext cx="635100" cy="734640"/>
            <a:chOff x="731647" y="573573"/>
            <a:chExt cx="635100" cy="734640"/>
          </a:xfrm>
        </p:grpSpPr>
        <p:grpSp>
          <p:nvGrpSpPr>
            <p:cNvPr id="820" name="Google Shape;820;p8"/>
            <p:cNvGrpSpPr/>
            <p:nvPr/>
          </p:nvGrpSpPr>
          <p:grpSpPr>
            <a:xfrm>
              <a:off x="731647" y="573573"/>
              <a:ext cx="635100" cy="635100"/>
              <a:chOff x="917231" y="750460"/>
              <a:chExt cx="635100" cy="635100"/>
            </a:xfrm>
          </p:grpSpPr>
          <p:sp>
            <p:nvSpPr>
              <p:cNvPr id="821" name="Google Shape;821;p8"/>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2" name="Google Shape;822;p8"/>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23" name="Google Shape;823;p8"/>
            <p:cNvGrpSpPr/>
            <p:nvPr/>
          </p:nvGrpSpPr>
          <p:grpSpPr>
            <a:xfrm>
              <a:off x="961679" y="1281213"/>
              <a:ext cx="175013" cy="27000"/>
              <a:chOff x="5662375" y="212375"/>
              <a:chExt cx="175013" cy="27000"/>
            </a:xfrm>
          </p:grpSpPr>
          <p:sp>
            <p:nvSpPr>
              <p:cNvPr id="824" name="Google Shape;824;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825" name="Google Shape;825;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826" name="Google Shape;826;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grpSp>
      </p:grpSp>
      <p:sp>
        <p:nvSpPr>
          <p:cNvPr id="827" name="Google Shape;827;p8"/>
          <p:cNvSpPr txBox="1"/>
          <p:nvPr>
            <p:ph type="title"/>
          </p:nvPr>
        </p:nvSpPr>
        <p:spPr>
          <a:xfrm>
            <a:off x="6108703" y="245579"/>
            <a:ext cx="26151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a:t>TESTCASE</a:t>
            </a:r>
            <a:endParaRPr lang="en-US"/>
          </a:p>
        </p:txBody>
      </p:sp>
      <p:sp>
        <p:nvSpPr>
          <p:cNvPr id="828" name="Google Shape;828;p8"/>
          <p:cNvSpPr txBox="1"/>
          <p:nvPr>
            <p:ph type="subTitle" idx="1"/>
          </p:nvPr>
        </p:nvSpPr>
        <p:spPr>
          <a:xfrm>
            <a:off x="1448916" y="568665"/>
            <a:ext cx="5885168" cy="64000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Test Case Description: </a:t>
            </a:r>
            <a:r>
              <a:rPr lang="en-US">
                <a:solidFill>
                  <a:srgbClr val="4EB6FC"/>
                </a:solidFill>
              </a:rPr>
              <a:t>Giới hạn độ dài khi nhập dữ liệu cho trường "</a:t>
            </a:r>
            <a:r>
              <a:rPr lang="en-US">
                <a:solidFill>
                  <a:srgbClr val="4EB6FC"/>
                </a:solidFill>
                <a:sym typeface="+mn-ea"/>
              </a:rPr>
              <a:t>txtSearch</a:t>
            </a:r>
            <a:r>
              <a:rPr lang="en-US">
                <a:solidFill>
                  <a:srgbClr val="4EB6FC"/>
                </a:solidFill>
              </a:rPr>
              <a:t>"</a:t>
            </a:r>
            <a:r>
              <a:rPr lang="en-US">
                <a:solidFill>
                  <a:srgbClr val="4EB6FC"/>
                </a:solidFill>
                <a:sym typeface="+mn-ea"/>
              </a:rPr>
              <a:t>(</a:t>
            </a:r>
            <a:r>
              <a:rPr lang="en-US">
                <a:solidFill>
                  <a:srgbClr val="4EB6FC"/>
                </a:solidFill>
                <a:sym typeface="+mn-ea"/>
              </a:rPr>
              <a:t>Search-10</a:t>
            </a:r>
            <a:r>
              <a:rPr lang="en-US">
                <a:solidFill>
                  <a:srgbClr val="4EB6FC"/>
                </a:solidFill>
              </a:rPr>
              <a:t>)</a:t>
            </a:r>
            <a:endParaRPr lang="en-US">
              <a:solidFill>
                <a:srgbClr val="4EB6FC"/>
              </a:solidFill>
            </a:endParaRPr>
          </a:p>
          <a:p>
            <a:pPr marL="0" lvl="0" indent="0" algn="l" rtl="0">
              <a:lnSpc>
                <a:spcPct val="100000"/>
              </a:lnSpc>
              <a:spcBef>
                <a:spcPts val="0"/>
              </a:spcBef>
              <a:spcAft>
                <a:spcPts val="0"/>
              </a:spcAft>
              <a:buSzPts val="1800"/>
              <a:buNone/>
            </a:pPr>
          </a:p>
        </p:txBody>
      </p:sp>
      <p:sp>
        <p:nvSpPr>
          <p:cNvPr id="829" name="Google Shape;829;p8"/>
          <p:cNvSpPr txBox="1"/>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09</a:t>
            </a:r>
            <a:endParaRPr lang="en-US"/>
          </a:p>
        </p:txBody>
      </p:sp>
      <p:sp>
        <p:nvSpPr>
          <p:cNvPr id="830" name="Google Shape;830;p8"/>
          <p:cNvSpPr txBox="1"/>
          <p:nvPr>
            <p:ph type="subTitle" idx="1"/>
          </p:nvPr>
        </p:nvSpPr>
        <p:spPr>
          <a:xfrm>
            <a:off x="1449070" y="1308100"/>
            <a:ext cx="5885180" cy="10858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Test Case Procedure :</a:t>
            </a:r>
            <a:endParaRPr lang="en-US" b="1">
              <a:solidFill>
                <a:srgbClr val="4EB6FC"/>
              </a:solidFill>
            </a:endParaRPr>
          </a:p>
          <a:p>
            <a:pPr marL="0" lvl="0" indent="0" algn="l" rtl="0">
              <a:lnSpc>
                <a:spcPct val="100000"/>
              </a:lnSpc>
              <a:spcBef>
                <a:spcPts val="0"/>
              </a:spcBef>
              <a:spcAft>
                <a:spcPts val="0"/>
              </a:spcAft>
              <a:buSzPts val="1800"/>
              <a:buNone/>
            </a:pPr>
            <a:r>
              <a:rPr lang="en-US">
                <a:solidFill>
                  <a:srgbClr val="4EB6FC"/>
                </a:solidFill>
                <a:sym typeface="+mn-ea"/>
              </a:rPr>
              <a:t>1. Nhấn vào thanh tìm kiếm "txtSearch" -&gt; Nhập các ký tự vượt quá 50 ký tự -&gt; Nhấp vào nút "&gt;".</a:t>
            </a:r>
            <a:endParaRPr lang="en-US">
              <a:solidFill>
                <a:srgbClr val="4EB6FC"/>
              </a:solidFill>
              <a:sym typeface="+mn-ea"/>
            </a:endParaRPr>
          </a:p>
        </p:txBody>
      </p:sp>
      <p:sp>
        <p:nvSpPr>
          <p:cNvPr id="831" name="Google Shape;831;p8"/>
          <p:cNvSpPr txBox="1"/>
          <p:nvPr>
            <p:ph type="subTitle" idx="1"/>
          </p:nvPr>
        </p:nvSpPr>
        <p:spPr>
          <a:xfrm>
            <a:off x="1449070" y="2442210"/>
            <a:ext cx="5885180" cy="7175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Expected Output: </a:t>
            </a:r>
            <a:r>
              <a:rPr lang="en-US">
                <a:solidFill>
                  <a:srgbClr val="4EB6FC"/>
                </a:solidFill>
                <a:sym typeface="Barlow Semi Condensed Medium" panose="00000606000000000000"/>
              </a:rPr>
              <a:t>Bôi đỏ trường "txtSearch" + Yêu cầu nhập dữ liệu.</a:t>
            </a:r>
            <a:endParaRPr>
              <a:solidFill>
                <a:srgbClr val="4EB6FC"/>
              </a:solidFill>
            </a:endParaRPr>
          </a:p>
          <a:p>
            <a:pPr marL="0" lvl="0" indent="0" algn="l" rtl="0">
              <a:lnSpc>
                <a:spcPct val="100000"/>
              </a:lnSpc>
              <a:spcBef>
                <a:spcPts val="0"/>
              </a:spcBef>
              <a:spcAft>
                <a:spcPts val="0"/>
              </a:spcAft>
              <a:buSzPts val="1800"/>
              <a:buNone/>
            </a:pPr>
            <a:r>
              <a:rPr lang="en-US">
                <a:solidFill>
                  <a:srgbClr val="4EB6FC"/>
                </a:solidFill>
              </a:rPr>
              <a:t> </a:t>
            </a:r>
            <a:endParaRPr>
              <a:solidFill>
                <a:srgbClr val="4EB6FC"/>
              </a:solidFill>
            </a:endParaRPr>
          </a:p>
          <a:p>
            <a:pPr marL="0" lvl="0" indent="0" algn="l" rtl="0">
              <a:lnSpc>
                <a:spcPct val="100000"/>
              </a:lnSpc>
              <a:spcBef>
                <a:spcPts val="0"/>
              </a:spcBef>
              <a:spcAft>
                <a:spcPts val="0"/>
              </a:spcAft>
              <a:buSzPts val="1800"/>
              <a:buNone/>
            </a:p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18" name="Shape 818"/>
        <p:cNvGrpSpPr/>
        <p:nvPr/>
      </p:nvGrpSpPr>
      <p:grpSpPr>
        <a:xfrm>
          <a:off x="0" y="0"/>
          <a:ext cx="0" cy="0"/>
          <a:chOff x="0" y="0"/>
          <a:chExt cx="0" cy="0"/>
        </a:xfrm>
      </p:grpSpPr>
      <p:grpSp>
        <p:nvGrpSpPr>
          <p:cNvPr id="819" name="Google Shape;819;p8"/>
          <p:cNvGrpSpPr/>
          <p:nvPr/>
        </p:nvGrpSpPr>
        <p:grpSpPr>
          <a:xfrm>
            <a:off x="731647" y="573573"/>
            <a:ext cx="635100" cy="734640"/>
            <a:chOff x="731647" y="573573"/>
            <a:chExt cx="635100" cy="734640"/>
          </a:xfrm>
        </p:grpSpPr>
        <p:grpSp>
          <p:nvGrpSpPr>
            <p:cNvPr id="820" name="Google Shape;820;p8"/>
            <p:cNvGrpSpPr/>
            <p:nvPr/>
          </p:nvGrpSpPr>
          <p:grpSpPr>
            <a:xfrm>
              <a:off x="731647" y="573573"/>
              <a:ext cx="635100" cy="635100"/>
              <a:chOff x="917231" y="750460"/>
              <a:chExt cx="635100" cy="635100"/>
            </a:xfrm>
          </p:grpSpPr>
          <p:sp>
            <p:nvSpPr>
              <p:cNvPr id="821" name="Google Shape;821;p8"/>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2" name="Google Shape;822;p8"/>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23" name="Google Shape;823;p8"/>
            <p:cNvGrpSpPr/>
            <p:nvPr/>
          </p:nvGrpSpPr>
          <p:grpSpPr>
            <a:xfrm>
              <a:off x="961679" y="1281213"/>
              <a:ext cx="175013" cy="27000"/>
              <a:chOff x="5662375" y="212375"/>
              <a:chExt cx="175013" cy="27000"/>
            </a:xfrm>
          </p:grpSpPr>
          <p:sp>
            <p:nvSpPr>
              <p:cNvPr id="824" name="Google Shape;824;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825" name="Google Shape;825;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826" name="Google Shape;826;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grpSp>
      </p:grpSp>
      <p:sp>
        <p:nvSpPr>
          <p:cNvPr id="827" name="Google Shape;827;p8"/>
          <p:cNvSpPr txBox="1"/>
          <p:nvPr>
            <p:ph type="title"/>
          </p:nvPr>
        </p:nvSpPr>
        <p:spPr>
          <a:xfrm>
            <a:off x="6108703" y="245579"/>
            <a:ext cx="26151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a:t>TESTCASE</a:t>
            </a:r>
            <a:endParaRPr lang="en-US"/>
          </a:p>
        </p:txBody>
      </p:sp>
      <p:sp>
        <p:nvSpPr>
          <p:cNvPr id="828" name="Google Shape;828;p8"/>
          <p:cNvSpPr txBox="1"/>
          <p:nvPr>
            <p:ph type="subTitle" idx="1"/>
          </p:nvPr>
        </p:nvSpPr>
        <p:spPr>
          <a:xfrm>
            <a:off x="1449070" y="568960"/>
            <a:ext cx="5885180" cy="71247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Test Case Description: </a:t>
            </a:r>
            <a:r>
              <a:rPr lang="en-US">
                <a:solidFill>
                  <a:srgbClr val="4EB6FC"/>
                </a:solidFill>
              </a:rPr>
              <a:t>Sắp xếp các quizizz và lesson theo thứ tự</a:t>
            </a:r>
            <a:r>
              <a:rPr lang="en-US">
                <a:solidFill>
                  <a:srgbClr val="4EB6FC"/>
                </a:solidFill>
                <a:sym typeface="+mn-ea"/>
              </a:rPr>
              <a:t>(</a:t>
            </a:r>
            <a:r>
              <a:rPr lang="en-US">
                <a:solidFill>
                  <a:srgbClr val="4EB6FC"/>
                </a:solidFill>
                <a:sym typeface="+mn-ea"/>
              </a:rPr>
              <a:t>Search-16</a:t>
            </a:r>
            <a:r>
              <a:rPr lang="en-US">
                <a:solidFill>
                  <a:srgbClr val="4EB6FC"/>
                </a:solidFill>
              </a:rPr>
              <a:t>)</a:t>
            </a:r>
            <a:endParaRPr lang="en-US">
              <a:solidFill>
                <a:srgbClr val="4EB6FC"/>
              </a:solidFill>
            </a:endParaRPr>
          </a:p>
          <a:p>
            <a:pPr marL="0" lvl="0" indent="0" algn="l" rtl="0">
              <a:lnSpc>
                <a:spcPct val="100000"/>
              </a:lnSpc>
              <a:spcBef>
                <a:spcPts val="0"/>
              </a:spcBef>
              <a:spcAft>
                <a:spcPts val="0"/>
              </a:spcAft>
              <a:buSzPts val="1800"/>
              <a:buNone/>
            </a:pPr>
          </a:p>
        </p:txBody>
      </p:sp>
      <p:sp>
        <p:nvSpPr>
          <p:cNvPr id="829" name="Google Shape;829;p8"/>
          <p:cNvSpPr txBox="1"/>
          <p:nvPr>
            <p:ph type="title" idx="9"/>
          </p:nvPr>
        </p:nvSpPr>
        <p:spPr>
          <a:xfrm>
            <a:off x="783590" y="722630"/>
            <a:ext cx="509905" cy="347345"/>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10</a:t>
            </a:r>
            <a:endParaRPr lang="en-US"/>
          </a:p>
        </p:txBody>
      </p:sp>
      <p:sp>
        <p:nvSpPr>
          <p:cNvPr id="830" name="Google Shape;830;p8"/>
          <p:cNvSpPr txBox="1"/>
          <p:nvPr>
            <p:ph type="subTitle" idx="1"/>
          </p:nvPr>
        </p:nvSpPr>
        <p:spPr>
          <a:xfrm>
            <a:off x="1449070" y="1426845"/>
            <a:ext cx="5885180" cy="107759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Test Case Procedure :</a:t>
            </a:r>
            <a:endParaRPr lang="en-US" b="1">
              <a:solidFill>
                <a:srgbClr val="4EB6FC"/>
              </a:solidFill>
            </a:endParaRPr>
          </a:p>
          <a:p>
            <a:pPr marL="0" lvl="0" indent="0" algn="l" rtl="0">
              <a:lnSpc>
                <a:spcPct val="100000"/>
              </a:lnSpc>
              <a:spcBef>
                <a:spcPts val="0"/>
              </a:spcBef>
              <a:spcAft>
                <a:spcPts val="0"/>
              </a:spcAft>
              <a:buSzPts val="1800"/>
              <a:buNone/>
            </a:pPr>
            <a:r>
              <a:rPr lang="en-US">
                <a:solidFill>
                  <a:srgbClr val="4EB6FC"/>
                </a:solidFill>
                <a:sym typeface="+mn-ea"/>
              </a:rPr>
              <a:t>1. Nhấn vào dòng chữ "txtSearch" -&gt; nhập dữ liệu cần tìm -&gt; nhấn phím enter -&gt; Tùy chọn bộ lọc.</a:t>
            </a:r>
            <a:endParaRPr lang="en-US">
              <a:solidFill>
                <a:srgbClr val="4EB6FC"/>
              </a:solidFill>
              <a:sym typeface="+mn-ea"/>
            </a:endParaRPr>
          </a:p>
        </p:txBody>
      </p:sp>
      <p:sp>
        <p:nvSpPr>
          <p:cNvPr id="831" name="Google Shape;831;p8"/>
          <p:cNvSpPr txBox="1"/>
          <p:nvPr>
            <p:ph type="subTitle" idx="1"/>
          </p:nvPr>
        </p:nvSpPr>
        <p:spPr>
          <a:xfrm>
            <a:off x="1449070" y="2498090"/>
            <a:ext cx="5885180" cy="77089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Expected Output: </a:t>
            </a:r>
            <a:r>
              <a:rPr lang="en-US">
                <a:solidFill>
                  <a:srgbClr val="4EB6FC"/>
                </a:solidFill>
                <a:sym typeface="Barlow Semi Condensed Medium" panose="00000606000000000000"/>
              </a:rPr>
              <a:t>Danh sách được sắp xếp theo thứ tự bảng chữ cái tăng dần theo </a:t>
            </a:r>
            <a:r>
              <a:rPr lang="en-US">
                <a:solidFill>
                  <a:srgbClr val="4EB6FC"/>
                </a:solidFill>
                <a:sym typeface="+mn-ea"/>
              </a:rPr>
              <a:t>quizizz và lesson.</a:t>
            </a:r>
            <a:endParaRPr lang="en-US">
              <a:solidFill>
                <a:srgbClr val="4EB6FC"/>
              </a:solidFill>
              <a:sym typeface="Barlow Semi Condensed Medium" panose="00000606000000000000"/>
            </a:endParaRPr>
          </a:p>
          <a:p>
            <a:pPr marL="0" lvl="0" indent="0" algn="l" rtl="0">
              <a:lnSpc>
                <a:spcPct val="100000"/>
              </a:lnSpc>
              <a:spcBef>
                <a:spcPts val="0"/>
              </a:spcBef>
              <a:spcAft>
                <a:spcPts val="0"/>
              </a:spcAft>
              <a:buSzPts val="1800"/>
              <a:buNone/>
            </a:pPr>
            <a:r>
              <a:rPr lang="en-US">
                <a:solidFill>
                  <a:srgbClr val="4EB6FC"/>
                </a:solidFill>
              </a:rPr>
              <a:t> </a:t>
            </a:r>
            <a:endParaRPr>
              <a:solidFill>
                <a:srgbClr val="4EB6FC"/>
              </a:solidFill>
            </a:endParaRPr>
          </a:p>
          <a:p>
            <a:pPr marL="0" lvl="0" indent="0" algn="l" rtl="0">
              <a:lnSpc>
                <a:spcPct val="100000"/>
              </a:lnSpc>
              <a:spcBef>
                <a:spcPts val="0"/>
              </a:spcBef>
              <a:spcAft>
                <a:spcPts val="0"/>
              </a:spcAft>
              <a:buSzPts val="1800"/>
              <a:buNone/>
            </a:p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35" name="Shape 835"/>
        <p:cNvGrpSpPr/>
        <p:nvPr/>
      </p:nvGrpSpPr>
      <p:grpSpPr>
        <a:xfrm>
          <a:off x="0" y="0"/>
          <a:ext cx="0" cy="0"/>
          <a:chOff x="0" y="0"/>
          <a:chExt cx="0" cy="0"/>
        </a:xfrm>
      </p:grpSpPr>
      <p:grpSp>
        <p:nvGrpSpPr>
          <p:cNvPr id="836" name="Google Shape;836;p9"/>
          <p:cNvGrpSpPr/>
          <p:nvPr/>
        </p:nvGrpSpPr>
        <p:grpSpPr>
          <a:xfrm>
            <a:off x="731647" y="573573"/>
            <a:ext cx="635100" cy="734640"/>
            <a:chOff x="731647" y="573573"/>
            <a:chExt cx="635100" cy="734640"/>
          </a:xfrm>
        </p:grpSpPr>
        <p:grpSp>
          <p:nvGrpSpPr>
            <p:cNvPr id="837" name="Google Shape;837;p9"/>
            <p:cNvGrpSpPr/>
            <p:nvPr/>
          </p:nvGrpSpPr>
          <p:grpSpPr>
            <a:xfrm>
              <a:off x="731647" y="573573"/>
              <a:ext cx="635100" cy="635100"/>
              <a:chOff x="917231" y="750460"/>
              <a:chExt cx="635100" cy="635100"/>
            </a:xfrm>
          </p:grpSpPr>
          <p:sp>
            <p:nvSpPr>
              <p:cNvPr id="838" name="Google Shape;838;p9"/>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39" name="Google Shape;839;p9"/>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40" name="Google Shape;840;p9"/>
            <p:cNvGrpSpPr/>
            <p:nvPr/>
          </p:nvGrpSpPr>
          <p:grpSpPr>
            <a:xfrm>
              <a:off x="961679" y="1281213"/>
              <a:ext cx="175013" cy="27000"/>
              <a:chOff x="5662375" y="212375"/>
              <a:chExt cx="175013" cy="27000"/>
            </a:xfrm>
          </p:grpSpPr>
          <p:sp>
            <p:nvSpPr>
              <p:cNvPr id="841" name="Google Shape;84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842" name="Google Shape;84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843" name="Google Shape;84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grpSp>
      </p:grpSp>
      <p:sp>
        <p:nvSpPr>
          <p:cNvPr id="844" name="Google Shape;844;p9"/>
          <p:cNvSpPr txBox="1"/>
          <p:nvPr>
            <p:ph type="title"/>
          </p:nvPr>
        </p:nvSpPr>
        <p:spPr>
          <a:xfrm>
            <a:off x="6108703" y="245579"/>
            <a:ext cx="26151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a:t>LIST DEFECT</a:t>
            </a:r>
            <a:endParaRPr lang="en-US"/>
          </a:p>
        </p:txBody>
      </p:sp>
      <p:sp>
        <p:nvSpPr>
          <p:cNvPr id="845" name="Google Shape;845;p9"/>
          <p:cNvSpPr txBox="1"/>
          <p:nvPr>
            <p:ph type="subTitle" idx="1"/>
          </p:nvPr>
        </p:nvSpPr>
        <p:spPr>
          <a:xfrm>
            <a:off x="1448916" y="568665"/>
            <a:ext cx="5885168" cy="64000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Mô tả lỗi: </a:t>
            </a:r>
            <a:r>
              <a:rPr lang="en-US">
                <a:solidFill>
                  <a:srgbClr val="4EB6FC"/>
                </a:solidFill>
              </a:rPr>
              <a:t>[Chức năng nhấn vào nút tìm kiếm] Trường txtSearch không có giới hạn độ dài</a:t>
            </a:r>
            <a:r>
              <a:rPr lang="en-US">
                <a:solidFill>
                  <a:srgbClr val="4EB6FC"/>
                </a:solidFill>
              </a:rPr>
              <a:t> ([Search-10])</a:t>
            </a:r>
            <a:endParaRPr>
              <a:solidFill>
                <a:srgbClr val="4EB6FC"/>
              </a:solidFill>
            </a:endParaRPr>
          </a:p>
        </p:txBody>
      </p:sp>
      <p:sp>
        <p:nvSpPr>
          <p:cNvPr id="846" name="Google Shape;846;p9"/>
          <p:cNvSpPr txBox="1"/>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01</a:t>
            </a:r>
            <a:endParaRPr lang="en-US"/>
          </a:p>
        </p:txBody>
      </p:sp>
      <p:sp>
        <p:nvSpPr>
          <p:cNvPr id="847" name="Google Shape;847;p9"/>
          <p:cNvSpPr txBox="1"/>
          <p:nvPr>
            <p:ph type="subTitle" idx="1"/>
          </p:nvPr>
        </p:nvSpPr>
        <p:spPr>
          <a:xfrm>
            <a:off x="1448916" y="1208674"/>
            <a:ext cx="5885168" cy="99926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Các bước thực hiện:</a:t>
            </a:r>
            <a:endParaRPr lang="en-US" b="1">
              <a:solidFill>
                <a:srgbClr val="4EB6FC"/>
              </a:solidFill>
            </a:endParaRPr>
          </a:p>
          <a:p>
            <a:pPr marL="0" lvl="0" indent="0" algn="l" rtl="0">
              <a:lnSpc>
                <a:spcPct val="100000"/>
              </a:lnSpc>
              <a:spcBef>
                <a:spcPts val="0"/>
              </a:spcBef>
              <a:spcAft>
                <a:spcPts val="0"/>
              </a:spcAft>
              <a:buSzPts val="1800"/>
              <a:buNone/>
            </a:pPr>
            <a:r>
              <a:rPr lang="en-US">
                <a:solidFill>
                  <a:srgbClr val="4EB6FC"/>
                </a:solidFill>
              </a:rPr>
              <a:t>Chọn vào thanh tìm kiếm -&gt; Điền từ khóa vượt quá 50 ký tự -&gt; Nhấn enter.</a:t>
            </a:r>
            <a:endParaRPr lang="en-US">
              <a:solidFill>
                <a:srgbClr val="4EB6FC"/>
              </a:solidFill>
            </a:endParaRPr>
          </a:p>
        </p:txBody>
      </p:sp>
      <p:sp>
        <p:nvSpPr>
          <p:cNvPr id="848" name="Google Shape;848;p9"/>
          <p:cNvSpPr txBox="1"/>
          <p:nvPr>
            <p:ph type="subTitle" idx="1"/>
          </p:nvPr>
        </p:nvSpPr>
        <p:spPr>
          <a:xfrm>
            <a:off x="1448916" y="2228851"/>
            <a:ext cx="5885168" cy="66499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Kết quả thực tế: </a:t>
            </a:r>
            <a:r>
              <a:rPr lang="en-US">
                <a:solidFill>
                  <a:srgbClr val="4EB6FC"/>
                </a:solidFill>
              </a:rPr>
              <a:t>Trường </a:t>
            </a:r>
            <a:r>
              <a:rPr lang="en-US">
                <a:solidFill>
                  <a:srgbClr val="4EB6FC"/>
                </a:solidFill>
                <a:sym typeface="+mn-ea"/>
              </a:rPr>
              <a:t>txtSearch</a:t>
            </a:r>
            <a:r>
              <a:rPr lang="en-US">
                <a:solidFill>
                  <a:srgbClr val="4EB6FC"/>
                </a:solidFill>
              </a:rPr>
              <a:t> có thể nhập không có giới hạn độ dài.</a:t>
            </a:r>
            <a:endParaRPr lang="en-US">
              <a:solidFill>
                <a:srgbClr val="4EB6FC"/>
              </a:solidFill>
            </a:endParaRPr>
          </a:p>
          <a:p>
            <a:pPr marL="0" lvl="0" indent="0" algn="l" rtl="0">
              <a:lnSpc>
                <a:spcPct val="100000"/>
              </a:lnSpc>
              <a:spcBef>
                <a:spcPts val="0"/>
              </a:spcBef>
              <a:spcAft>
                <a:spcPts val="0"/>
              </a:spcAft>
              <a:buSzPts val="1800"/>
              <a:buNone/>
            </a:pPr>
            <a:endParaRPr>
              <a:solidFill>
                <a:srgbClr val="4EB6FC"/>
              </a:solidFill>
            </a:endParaRPr>
          </a:p>
          <a:p>
            <a:pPr marL="0" lvl="0" indent="0" algn="l" rtl="0">
              <a:lnSpc>
                <a:spcPct val="100000"/>
              </a:lnSpc>
              <a:spcBef>
                <a:spcPts val="0"/>
              </a:spcBef>
              <a:spcAft>
                <a:spcPts val="0"/>
              </a:spcAft>
              <a:buSzPts val="1800"/>
              <a:buNone/>
            </a:pPr>
          </a:p>
        </p:txBody>
      </p:sp>
      <p:sp>
        <p:nvSpPr>
          <p:cNvPr id="849" name="Google Shape;849;p9"/>
          <p:cNvSpPr txBox="1"/>
          <p:nvPr>
            <p:ph type="subTitle" idx="1"/>
          </p:nvPr>
        </p:nvSpPr>
        <p:spPr>
          <a:xfrm>
            <a:off x="1448916" y="2914756"/>
            <a:ext cx="5885168" cy="66499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Kết quả mong đợi: Bôi đỏ trường </a:t>
            </a:r>
            <a:r>
              <a:rPr lang="en-US">
                <a:solidFill>
                  <a:srgbClr val="4EB6FC"/>
                </a:solidFill>
                <a:sym typeface="+mn-ea"/>
              </a:rPr>
              <a:t>txtSearch và trả về thông báo “The max string length is 50 characters” và yêu cầu nhập lại.</a:t>
            </a:r>
            <a:endParaRPr lang="en-US" b="1">
              <a:solidFill>
                <a:srgbClr val="4EB6FC"/>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71" name="Shape 871"/>
        <p:cNvGrpSpPr/>
        <p:nvPr/>
      </p:nvGrpSpPr>
      <p:grpSpPr>
        <a:xfrm>
          <a:off x="0" y="0"/>
          <a:ext cx="0" cy="0"/>
          <a:chOff x="0" y="0"/>
          <a:chExt cx="0" cy="0"/>
        </a:xfrm>
      </p:grpSpPr>
      <p:grpSp>
        <p:nvGrpSpPr>
          <p:cNvPr id="872" name="Google Shape;872;p11"/>
          <p:cNvGrpSpPr/>
          <p:nvPr/>
        </p:nvGrpSpPr>
        <p:grpSpPr>
          <a:xfrm>
            <a:off x="731647" y="573573"/>
            <a:ext cx="635100" cy="734640"/>
            <a:chOff x="731647" y="573573"/>
            <a:chExt cx="635100" cy="734640"/>
          </a:xfrm>
        </p:grpSpPr>
        <p:grpSp>
          <p:nvGrpSpPr>
            <p:cNvPr id="873" name="Google Shape;873;p11"/>
            <p:cNvGrpSpPr/>
            <p:nvPr/>
          </p:nvGrpSpPr>
          <p:grpSpPr>
            <a:xfrm>
              <a:off x="731647" y="573573"/>
              <a:ext cx="635100" cy="635100"/>
              <a:chOff x="917231" y="750460"/>
              <a:chExt cx="635100" cy="635100"/>
            </a:xfrm>
          </p:grpSpPr>
          <p:sp>
            <p:nvSpPr>
              <p:cNvPr id="874" name="Google Shape;874;p11"/>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5" name="Google Shape;875;p11"/>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76" name="Google Shape;876;p11"/>
            <p:cNvGrpSpPr/>
            <p:nvPr/>
          </p:nvGrpSpPr>
          <p:grpSpPr>
            <a:xfrm>
              <a:off x="961679" y="1281213"/>
              <a:ext cx="175013" cy="27000"/>
              <a:chOff x="5662375" y="212375"/>
              <a:chExt cx="175013" cy="27000"/>
            </a:xfrm>
          </p:grpSpPr>
          <p:sp>
            <p:nvSpPr>
              <p:cNvPr id="877" name="Google Shape;877;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878" name="Google Shape;878;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879" name="Google Shape;879;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grpSp>
      </p:grpSp>
      <p:sp>
        <p:nvSpPr>
          <p:cNvPr id="880" name="Google Shape;880;p11"/>
          <p:cNvSpPr txBox="1"/>
          <p:nvPr>
            <p:ph type="title"/>
          </p:nvPr>
        </p:nvSpPr>
        <p:spPr>
          <a:xfrm>
            <a:off x="6108703" y="245579"/>
            <a:ext cx="26151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a:t>LIST DEFECT</a:t>
            </a:r>
            <a:endParaRPr lang="en-US"/>
          </a:p>
        </p:txBody>
      </p:sp>
      <p:sp>
        <p:nvSpPr>
          <p:cNvPr id="881" name="Google Shape;881;p11"/>
          <p:cNvSpPr txBox="1"/>
          <p:nvPr>
            <p:ph type="subTitle" idx="1"/>
          </p:nvPr>
        </p:nvSpPr>
        <p:spPr>
          <a:xfrm>
            <a:off x="1448916" y="568665"/>
            <a:ext cx="5885168" cy="64000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sym typeface="+mn-ea"/>
              </a:rPr>
              <a:t>Mô tả lỗi: </a:t>
            </a:r>
            <a:r>
              <a:rPr lang="en-US">
                <a:solidFill>
                  <a:srgbClr val="4EB6FC"/>
                </a:solidFill>
                <a:sym typeface="+mn-ea"/>
              </a:rPr>
              <a:t>[Chức năng nhấn vào nút tìm kiếm] Trường txtSearch nhập vào ký tự đặc biệt ([Search-9])</a:t>
            </a:r>
            <a:endParaRPr>
              <a:solidFill>
                <a:srgbClr val="4EB6FC"/>
              </a:solidFill>
            </a:endParaRPr>
          </a:p>
          <a:p>
            <a:pPr marL="0" lvl="0" indent="0" algn="l" rtl="0">
              <a:lnSpc>
                <a:spcPct val="100000"/>
              </a:lnSpc>
              <a:spcBef>
                <a:spcPts val="0"/>
              </a:spcBef>
              <a:spcAft>
                <a:spcPts val="0"/>
              </a:spcAft>
              <a:buSzPts val="1800"/>
              <a:buNone/>
            </a:pPr>
            <a:endParaRPr>
              <a:solidFill>
                <a:srgbClr val="4EB6FC"/>
              </a:solidFill>
            </a:endParaRPr>
          </a:p>
        </p:txBody>
      </p:sp>
      <p:sp>
        <p:nvSpPr>
          <p:cNvPr id="882" name="Google Shape;882;p11"/>
          <p:cNvSpPr txBox="1"/>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02</a:t>
            </a:r>
            <a:endParaRPr lang="en-US"/>
          </a:p>
        </p:txBody>
      </p:sp>
      <p:sp>
        <p:nvSpPr>
          <p:cNvPr id="883" name="Google Shape;883;p11"/>
          <p:cNvSpPr txBox="1"/>
          <p:nvPr>
            <p:ph type="subTitle" idx="1"/>
          </p:nvPr>
        </p:nvSpPr>
        <p:spPr>
          <a:xfrm>
            <a:off x="1448916" y="1208674"/>
            <a:ext cx="5885168" cy="101042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Các bước thực hiện:</a:t>
            </a:r>
            <a:endParaRPr lang="en-US" b="1">
              <a:solidFill>
                <a:srgbClr val="4EB6FC"/>
              </a:solidFill>
            </a:endParaRPr>
          </a:p>
          <a:p>
            <a:pPr marL="0" lvl="0" indent="0" algn="l" rtl="0">
              <a:lnSpc>
                <a:spcPct val="100000"/>
              </a:lnSpc>
              <a:spcBef>
                <a:spcPts val="0"/>
              </a:spcBef>
              <a:spcAft>
                <a:spcPts val="0"/>
              </a:spcAft>
              <a:buSzPts val="1800"/>
              <a:buNone/>
            </a:pPr>
            <a:r>
              <a:rPr lang="en-US">
                <a:solidFill>
                  <a:srgbClr val="4EB6FC"/>
                </a:solidFill>
                <a:sym typeface="+mn-ea"/>
              </a:rPr>
              <a:t>Chọn vào thanh tìm kiếm -&gt; Điền từ khóa có chứa ký tự đặc biệt -&gt; Nhấn enter.</a:t>
            </a:r>
            <a:endParaRPr>
              <a:solidFill>
                <a:srgbClr val="4EB6FC"/>
              </a:solidFill>
            </a:endParaRPr>
          </a:p>
        </p:txBody>
      </p:sp>
      <p:sp>
        <p:nvSpPr>
          <p:cNvPr id="884" name="Google Shape;884;p11"/>
          <p:cNvSpPr txBox="1"/>
          <p:nvPr>
            <p:ph type="subTitle" idx="1"/>
          </p:nvPr>
        </p:nvSpPr>
        <p:spPr>
          <a:xfrm>
            <a:off x="1449070" y="2219325"/>
            <a:ext cx="5885180" cy="749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Kết quả thực tế: </a:t>
            </a:r>
            <a:r>
              <a:rPr lang="en-US">
                <a:solidFill>
                  <a:srgbClr val="4EB6FC"/>
                </a:solidFill>
                <a:sym typeface="+mn-ea"/>
              </a:rPr>
              <a:t>Trường </a:t>
            </a:r>
            <a:r>
              <a:rPr lang="en-US">
                <a:solidFill>
                  <a:srgbClr val="4EB6FC"/>
                </a:solidFill>
                <a:sym typeface="+mn-ea"/>
              </a:rPr>
              <a:t>txtSearch</a:t>
            </a:r>
            <a:r>
              <a:rPr lang="en-US">
                <a:solidFill>
                  <a:srgbClr val="4EB6FC"/>
                </a:solidFill>
                <a:sym typeface="+mn-ea"/>
              </a:rPr>
              <a:t> có thể nhập cho phép nhập ký tự đặc biệt .</a:t>
            </a:r>
            <a:r>
              <a:rPr lang="en-US">
                <a:solidFill>
                  <a:srgbClr val="4EB6FC"/>
                </a:solidFill>
              </a:rPr>
              <a:t> </a:t>
            </a:r>
            <a:endParaRPr>
              <a:solidFill>
                <a:srgbClr val="4EB6FC"/>
              </a:solidFill>
            </a:endParaRPr>
          </a:p>
          <a:p>
            <a:pPr marL="0" lvl="0" indent="0" algn="l" rtl="0">
              <a:lnSpc>
                <a:spcPct val="100000"/>
              </a:lnSpc>
              <a:spcBef>
                <a:spcPts val="0"/>
              </a:spcBef>
              <a:spcAft>
                <a:spcPts val="0"/>
              </a:spcAft>
              <a:buSzPts val="1800"/>
              <a:buNone/>
            </a:pPr>
            <a:endParaRPr>
              <a:solidFill>
                <a:srgbClr val="4EB6FC"/>
              </a:solidFill>
            </a:endParaRPr>
          </a:p>
          <a:p>
            <a:pPr marL="0" lvl="0" indent="0" algn="l" rtl="0">
              <a:lnSpc>
                <a:spcPct val="100000"/>
              </a:lnSpc>
              <a:spcBef>
                <a:spcPts val="0"/>
              </a:spcBef>
              <a:spcAft>
                <a:spcPts val="0"/>
              </a:spcAft>
              <a:buSzPts val="1800"/>
              <a:buNone/>
            </a:pPr>
          </a:p>
        </p:txBody>
      </p:sp>
      <p:sp>
        <p:nvSpPr>
          <p:cNvPr id="885" name="Google Shape;885;p11"/>
          <p:cNvSpPr txBox="1"/>
          <p:nvPr>
            <p:ph type="subTitle" idx="1"/>
          </p:nvPr>
        </p:nvSpPr>
        <p:spPr>
          <a:xfrm>
            <a:off x="1449070" y="2952115"/>
            <a:ext cx="5885180" cy="105664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Kết quả mong đợi: </a:t>
            </a:r>
            <a:r>
              <a:rPr lang="en-US" b="1">
                <a:solidFill>
                  <a:srgbClr val="4EB6FC"/>
                </a:solidFill>
                <a:sym typeface="+mn-ea"/>
              </a:rPr>
              <a:t>Bôi đỏ trường </a:t>
            </a:r>
            <a:r>
              <a:rPr lang="en-US">
                <a:solidFill>
                  <a:srgbClr val="4EB6FC"/>
                </a:solidFill>
                <a:sym typeface="+mn-ea"/>
              </a:rPr>
              <a:t>txtSearch và trả về thông báo “String contains special characters” và yêu cầu nhập lại.</a:t>
            </a:r>
            <a:endParaRPr>
              <a:solidFill>
                <a:srgbClr val="4EB6FC"/>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871" name="Shape 871"/>
        <p:cNvGrpSpPr/>
        <p:nvPr/>
      </p:nvGrpSpPr>
      <p:grpSpPr>
        <a:xfrm>
          <a:off x="0" y="0"/>
          <a:ext cx="0" cy="0"/>
          <a:chOff x="0" y="0"/>
          <a:chExt cx="0" cy="0"/>
        </a:xfrm>
      </p:grpSpPr>
      <p:grpSp>
        <p:nvGrpSpPr>
          <p:cNvPr id="872" name="Google Shape;872;p11"/>
          <p:cNvGrpSpPr/>
          <p:nvPr/>
        </p:nvGrpSpPr>
        <p:grpSpPr>
          <a:xfrm>
            <a:off x="731647" y="573573"/>
            <a:ext cx="635100" cy="734640"/>
            <a:chOff x="731647" y="573573"/>
            <a:chExt cx="635100" cy="734640"/>
          </a:xfrm>
        </p:grpSpPr>
        <p:grpSp>
          <p:nvGrpSpPr>
            <p:cNvPr id="873" name="Google Shape;873;p11"/>
            <p:cNvGrpSpPr/>
            <p:nvPr/>
          </p:nvGrpSpPr>
          <p:grpSpPr>
            <a:xfrm>
              <a:off x="731647" y="573573"/>
              <a:ext cx="635100" cy="635100"/>
              <a:chOff x="917231" y="750460"/>
              <a:chExt cx="635100" cy="635100"/>
            </a:xfrm>
          </p:grpSpPr>
          <p:sp>
            <p:nvSpPr>
              <p:cNvPr id="874" name="Google Shape;874;p11"/>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5" name="Google Shape;875;p11"/>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76" name="Google Shape;876;p11"/>
            <p:cNvGrpSpPr/>
            <p:nvPr/>
          </p:nvGrpSpPr>
          <p:grpSpPr>
            <a:xfrm>
              <a:off x="961679" y="1281213"/>
              <a:ext cx="175013" cy="27000"/>
              <a:chOff x="5662375" y="212375"/>
              <a:chExt cx="175013" cy="27000"/>
            </a:xfrm>
          </p:grpSpPr>
          <p:sp>
            <p:nvSpPr>
              <p:cNvPr id="877" name="Google Shape;877;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878" name="Google Shape;878;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879" name="Google Shape;879;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grpSp>
      </p:grpSp>
      <p:sp>
        <p:nvSpPr>
          <p:cNvPr id="880" name="Google Shape;880;p11"/>
          <p:cNvSpPr txBox="1"/>
          <p:nvPr>
            <p:ph type="title"/>
          </p:nvPr>
        </p:nvSpPr>
        <p:spPr>
          <a:xfrm>
            <a:off x="6108703" y="245579"/>
            <a:ext cx="26151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a:t>LIST DEFECT</a:t>
            </a:r>
            <a:endParaRPr lang="en-US"/>
          </a:p>
        </p:txBody>
      </p:sp>
      <p:sp>
        <p:nvSpPr>
          <p:cNvPr id="881" name="Google Shape;881;p11"/>
          <p:cNvSpPr txBox="1"/>
          <p:nvPr>
            <p:ph type="subTitle" idx="1"/>
          </p:nvPr>
        </p:nvSpPr>
        <p:spPr>
          <a:xfrm>
            <a:off x="1448916" y="568665"/>
            <a:ext cx="5885168" cy="64000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sym typeface="+mn-ea"/>
              </a:rPr>
              <a:t>Mô tả lỗi: </a:t>
            </a:r>
            <a:r>
              <a:rPr lang="en-US">
                <a:solidFill>
                  <a:srgbClr val="4EB6FC"/>
                </a:solidFill>
                <a:sym typeface="+mn-ea"/>
              </a:rPr>
              <a:t>[Form state is in default] Dữ liệu được hiển thị không khớp với thiết kế ban đầu</a:t>
            </a:r>
            <a:r>
              <a:rPr lang="en-US">
                <a:solidFill>
                  <a:srgbClr val="4EB6FC"/>
                </a:solidFill>
                <a:sym typeface="+mn-ea"/>
              </a:rPr>
              <a:t>([Search-1])</a:t>
            </a:r>
            <a:endParaRPr lang="en-US">
              <a:solidFill>
                <a:srgbClr val="4EB6FC"/>
              </a:solidFill>
              <a:sym typeface="+mn-ea"/>
            </a:endParaRPr>
          </a:p>
          <a:p>
            <a:pPr marL="0" lvl="0" indent="0" algn="l" rtl="0">
              <a:lnSpc>
                <a:spcPct val="100000"/>
              </a:lnSpc>
              <a:spcBef>
                <a:spcPts val="0"/>
              </a:spcBef>
              <a:spcAft>
                <a:spcPts val="0"/>
              </a:spcAft>
              <a:buSzPts val="1800"/>
              <a:buNone/>
            </a:pPr>
            <a:endParaRPr>
              <a:solidFill>
                <a:srgbClr val="4EB6FC"/>
              </a:solidFill>
            </a:endParaRPr>
          </a:p>
        </p:txBody>
      </p:sp>
      <p:sp>
        <p:nvSpPr>
          <p:cNvPr id="882" name="Google Shape;882;p11"/>
          <p:cNvSpPr txBox="1"/>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03</a:t>
            </a:r>
            <a:endParaRPr lang="en-US"/>
          </a:p>
        </p:txBody>
      </p:sp>
      <p:sp>
        <p:nvSpPr>
          <p:cNvPr id="883" name="Google Shape;883;p11"/>
          <p:cNvSpPr txBox="1"/>
          <p:nvPr>
            <p:ph type="subTitle" idx="1"/>
          </p:nvPr>
        </p:nvSpPr>
        <p:spPr>
          <a:xfrm>
            <a:off x="1448916" y="1208674"/>
            <a:ext cx="5885168" cy="101042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Các bước thực hiện:</a:t>
            </a:r>
            <a:endParaRPr lang="en-US" b="1">
              <a:solidFill>
                <a:srgbClr val="4EB6FC"/>
              </a:solidFill>
            </a:endParaRPr>
          </a:p>
          <a:p>
            <a:pPr marL="0" lvl="0" indent="0" algn="l" rtl="0">
              <a:lnSpc>
                <a:spcPct val="100000"/>
              </a:lnSpc>
              <a:spcBef>
                <a:spcPts val="0"/>
              </a:spcBef>
              <a:spcAft>
                <a:spcPts val="0"/>
              </a:spcAft>
              <a:buSzPts val="1800"/>
              <a:buNone/>
            </a:pPr>
            <a:r>
              <a:rPr lang="en-US">
                <a:solidFill>
                  <a:srgbClr val="4EB6FC"/>
                </a:solidFill>
                <a:sym typeface="+mn-ea"/>
              </a:rPr>
              <a:t>Trong màn hình quản lý, nhập các ký tự đặc biệt cho trường txtSearch -&gt; Nhấn phím enter.</a:t>
            </a:r>
            <a:endParaRPr lang="en-US">
              <a:solidFill>
                <a:srgbClr val="4EB6FC"/>
              </a:solidFill>
              <a:sym typeface="+mn-ea"/>
            </a:endParaRPr>
          </a:p>
        </p:txBody>
      </p:sp>
      <p:sp>
        <p:nvSpPr>
          <p:cNvPr id="884" name="Google Shape;884;p11"/>
          <p:cNvSpPr txBox="1"/>
          <p:nvPr>
            <p:ph type="subTitle" idx="1"/>
          </p:nvPr>
        </p:nvSpPr>
        <p:spPr>
          <a:xfrm>
            <a:off x="1449070" y="2219325"/>
            <a:ext cx="5885180" cy="749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Kết quả thực tế: </a:t>
            </a:r>
            <a:r>
              <a:rPr lang="en-US">
                <a:solidFill>
                  <a:srgbClr val="4EB6FC"/>
                </a:solidFill>
              </a:rPr>
              <a:t>thực hiện tìm kiếm và hiển thị một trang tìm kiếm thành công không khớp với thiết kế ban đầu.</a:t>
            </a:r>
            <a:endParaRPr lang="en-US">
              <a:solidFill>
                <a:srgbClr val="4EB6FC"/>
              </a:solidFill>
            </a:endParaRPr>
          </a:p>
          <a:p>
            <a:pPr marL="0" lvl="0" indent="0" algn="l" rtl="0">
              <a:lnSpc>
                <a:spcPct val="100000"/>
              </a:lnSpc>
              <a:spcBef>
                <a:spcPts val="0"/>
              </a:spcBef>
              <a:spcAft>
                <a:spcPts val="0"/>
              </a:spcAft>
              <a:buSzPts val="1800"/>
              <a:buNone/>
            </a:pPr>
            <a:endParaRPr>
              <a:solidFill>
                <a:srgbClr val="4EB6FC"/>
              </a:solidFill>
            </a:endParaRPr>
          </a:p>
          <a:p>
            <a:pPr marL="0" lvl="0" indent="0" algn="l" rtl="0">
              <a:lnSpc>
                <a:spcPct val="100000"/>
              </a:lnSpc>
              <a:spcBef>
                <a:spcPts val="0"/>
              </a:spcBef>
              <a:spcAft>
                <a:spcPts val="0"/>
              </a:spcAft>
              <a:buSzPts val="1800"/>
              <a:buNone/>
            </a:pPr>
          </a:p>
        </p:txBody>
      </p:sp>
      <p:sp>
        <p:nvSpPr>
          <p:cNvPr id="885" name="Google Shape;885;p11"/>
          <p:cNvSpPr txBox="1"/>
          <p:nvPr>
            <p:ph type="subTitle" idx="1"/>
          </p:nvPr>
        </p:nvSpPr>
        <p:spPr>
          <a:xfrm>
            <a:off x="1449070" y="2952115"/>
            <a:ext cx="5885180" cy="86804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Kết quả mong đợi: </a:t>
            </a:r>
            <a:r>
              <a:rPr lang="en-US">
                <a:solidFill>
                  <a:srgbClr val="4EB6FC"/>
                </a:solidFill>
                <a:sym typeface="+mn-ea"/>
              </a:rPr>
              <a:t>thực hiện tìm kiếm và hiển thị một trang tìm kiếm thành công đúng với thiết kế ban đầu.</a:t>
            </a:r>
            <a:endParaRPr lang="en-US">
              <a:solidFill>
                <a:srgbClr val="4EB6FC"/>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40" name="Shape 740"/>
        <p:cNvGrpSpPr/>
        <p:nvPr/>
      </p:nvGrpSpPr>
      <p:grpSpPr>
        <a:xfrm>
          <a:off x="0" y="0"/>
          <a:ext cx="0" cy="0"/>
          <a:chOff x="0" y="0"/>
          <a:chExt cx="0" cy="0"/>
        </a:xfrm>
      </p:grpSpPr>
      <p:grpSp>
        <p:nvGrpSpPr>
          <p:cNvPr id="741" name="Google Shape;741;p4"/>
          <p:cNvGrpSpPr/>
          <p:nvPr/>
        </p:nvGrpSpPr>
        <p:grpSpPr>
          <a:xfrm>
            <a:off x="731647" y="528756"/>
            <a:ext cx="635100" cy="734640"/>
            <a:chOff x="731647" y="573573"/>
            <a:chExt cx="635100" cy="734640"/>
          </a:xfrm>
        </p:grpSpPr>
        <p:grpSp>
          <p:nvGrpSpPr>
            <p:cNvPr id="742" name="Google Shape;742;p4"/>
            <p:cNvGrpSpPr/>
            <p:nvPr/>
          </p:nvGrpSpPr>
          <p:grpSpPr>
            <a:xfrm>
              <a:off x="731647" y="573573"/>
              <a:ext cx="635100" cy="635100"/>
              <a:chOff x="917231" y="750460"/>
              <a:chExt cx="635100" cy="635100"/>
            </a:xfrm>
          </p:grpSpPr>
          <p:sp>
            <p:nvSpPr>
              <p:cNvPr id="743" name="Google Shape;743;p4"/>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4" name="Google Shape;744;p4"/>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45" name="Google Shape;745;p4"/>
            <p:cNvGrpSpPr/>
            <p:nvPr/>
          </p:nvGrpSpPr>
          <p:grpSpPr>
            <a:xfrm>
              <a:off x="961679" y="1281213"/>
              <a:ext cx="175013" cy="27000"/>
              <a:chOff x="5662375" y="212375"/>
              <a:chExt cx="175013" cy="27000"/>
            </a:xfrm>
          </p:grpSpPr>
          <p:sp>
            <p:nvSpPr>
              <p:cNvPr id="746" name="Google Shape;74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747" name="Google Shape;74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748" name="Google Shape;74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grpSp>
      </p:grpSp>
      <p:grpSp>
        <p:nvGrpSpPr>
          <p:cNvPr id="749" name="Google Shape;749;p4"/>
          <p:cNvGrpSpPr/>
          <p:nvPr/>
        </p:nvGrpSpPr>
        <p:grpSpPr>
          <a:xfrm>
            <a:off x="670687" y="2254153"/>
            <a:ext cx="635100" cy="733491"/>
            <a:chOff x="731647" y="1650460"/>
            <a:chExt cx="635100" cy="733491"/>
          </a:xfrm>
        </p:grpSpPr>
        <p:grpSp>
          <p:nvGrpSpPr>
            <p:cNvPr id="750" name="Google Shape;750;p4"/>
            <p:cNvGrpSpPr/>
            <p:nvPr/>
          </p:nvGrpSpPr>
          <p:grpSpPr>
            <a:xfrm>
              <a:off x="731647" y="1650460"/>
              <a:ext cx="635100" cy="635100"/>
              <a:chOff x="917231" y="1827973"/>
              <a:chExt cx="635100" cy="635100"/>
            </a:xfrm>
          </p:grpSpPr>
          <p:sp>
            <p:nvSpPr>
              <p:cNvPr id="751" name="Google Shape;751;p4"/>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2" name="Google Shape;752;p4"/>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53" name="Google Shape;753;p4"/>
            <p:cNvGrpSpPr/>
            <p:nvPr/>
          </p:nvGrpSpPr>
          <p:grpSpPr>
            <a:xfrm>
              <a:off x="961679" y="2356951"/>
              <a:ext cx="175013" cy="27000"/>
              <a:chOff x="5662375" y="212375"/>
              <a:chExt cx="175013" cy="27000"/>
            </a:xfrm>
          </p:grpSpPr>
          <p:sp>
            <p:nvSpPr>
              <p:cNvPr id="754" name="Google Shape;7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755" name="Google Shape;7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756" name="Google Shape;7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grpSp>
      </p:grpSp>
      <p:sp>
        <p:nvSpPr>
          <p:cNvPr id="757" name="Google Shape;757;p4"/>
          <p:cNvSpPr txBox="1"/>
          <p:nvPr>
            <p:ph type="title"/>
          </p:nvPr>
        </p:nvSpPr>
        <p:spPr>
          <a:xfrm>
            <a:off x="6026534" y="152015"/>
            <a:ext cx="26151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a:t>Q&amp;A</a:t>
            </a:r>
            <a:endParaRPr lang="en-US"/>
          </a:p>
        </p:txBody>
      </p:sp>
      <p:sp>
        <p:nvSpPr>
          <p:cNvPr id="758" name="Google Shape;758;p4"/>
          <p:cNvSpPr txBox="1"/>
          <p:nvPr>
            <p:ph type="subTitle" idx="2"/>
          </p:nvPr>
        </p:nvSpPr>
        <p:spPr>
          <a:xfrm>
            <a:off x="1449070" y="1430655"/>
            <a:ext cx="6669405" cy="70739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US"/>
              <a:t>ANSWER: Không, hiện tại chúng tôi chưa cung cấp tính năng thông báo lỗi với tìm kiếm. Nhưng cảm ơn đã đóng góp ý kiến! Chúng tôi sẽ thêm tính năng này.</a:t>
            </a:r>
            <a:endParaRPr lang="en-US"/>
          </a:p>
        </p:txBody>
      </p:sp>
      <p:sp>
        <p:nvSpPr>
          <p:cNvPr id="759" name="Google Shape;759;p4"/>
          <p:cNvSpPr txBox="1"/>
          <p:nvPr>
            <p:ph type="subTitle" idx="1"/>
          </p:nvPr>
        </p:nvSpPr>
        <p:spPr>
          <a:xfrm>
            <a:off x="1449070" y="411480"/>
            <a:ext cx="6144895" cy="9639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a:t>QUESTION: Bất kì lúc nào tôi thực hiện tìm kiếm với ký tự đặc biệt thì đều nhận về kết quả không tìm thấy kết quả tìm kiếm. Tôi có thể nhận được thông báo trước khi thực hiện tìm kiếm không?</a:t>
            </a:r>
            <a:endParaRPr lang="en-US"/>
          </a:p>
        </p:txBody>
      </p:sp>
      <p:sp>
        <p:nvSpPr>
          <p:cNvPr id="760" name="Google Shape;760;p4"/>
          <p:cNvSpPr txBox="1"/>
          <p:nvPr>
            <p:ph type="subTitle" idx="3"/>
          </p:nvPr>
        </p:nvSpPr>
        <p:spPr>
          <a:xfrm>
            <a:off x="1449070" y="2138045"/>
            <a:ext cx="6144895" cy="121348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a:t>QUESTION:Tìm kiếm trang quản lý có nên cung cấp thêm một tiện ích tìm kiếm, trong quá trình điền thông tin tìm kiếm, dữ liệu sẽ dần dần hiển thị bên dưới thanh tìm kiếm để tôi có trải nghiệm tốt hơn?</a:t>
            </a:r>
            <a:endParaRPr lang="en-US"/>
          </a:p>
        </p:txBody>
      </p:sp>
      <p:sp>
        <p:nvSpPr>
          <p:cNvPr id="761" name="Google Shape;761;p4"/>
          <p:cNvSpPr txBox="1"/>
          <p:nvPr>
            <p:ph type="subTitle" idx="4"/>
          </p:nvPr>
        </p:nvSpPr>
        <p:spPr>
          <a:xfrm>
            <a:off x="1449070" y="3216275"/>
            <a:ext cx="6598920" cy="80708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None/>
            </a:pPr>
            <a:r>
              <a:rPr lang="en-US"/>
              <a:t>ANSWER: </a:t>
            </a:r>
            <a:r>
              <a:rPr lang="en-US">
                <a:sym typeface="+mn-ea"/>
              </a:rPr>
              <a:t>Có, hiện tại chúng tôi chưa cung cấp tính năng này. Nhưng cảm ơn đã đóng góp ý kiến! Chúng tôi sẽ thêm tính năng này.</a:t>
            </a:r>
            <a:endParaRPr lang="en-US"/>
          </a:p>
          <a:p>
            <a:pPr marL="0" lvl="0" indent="0" algn="l" rtl="0">
              <a:lnSpc>
                <a:spcPct val="100000"/>
              </a:lnSpc>
              <a:spcBef>
                <a:spcPts val="0"/>
              </a:spcBef>
              <a:spcAft>
                <a:spcPts val="0"/>
              </a:spcAft>
              <a:buClr>
                <a:schemeClr val="dk1"/>
              </a:buClr>
              <a:buSzPts val="1100"/>
              <a:buNone/>
            </a:pPr>
            <a:endParaRPr lang="en-US"/>
          </a:p>
          <a:p>
            <a:pPr marL="0" lvl="0" indent="0" algn="l" rtl="0">
              <a:lnSpc>
                <a:spcPct val="100000"/>
              </a:lnSpc>
              <a:spcBef>
                <a:spcPts val="0"/>
              </a:spcBef>
              <a:spcAft>
                <a:spcPts val="0"/>
              </a:spcAft>
              <a:buClr>
                <a:schemeClr val="dk1"/>
              </a:buClr>
              <a:buSzPts val="1100"/>
              <a:buNone/>
            </a:pPr>
          </a:p>
          <a:p>
            <a:pPr marL="0" lvl="0" indent="0" algn="l" rtl="0">
              <a:lnSpc>
                <a:spcPct val="100000"/>
              </a:lnSpc>
              <a:spcBef>
                <a:spcPts val="0"/>
              </a:spcBef>
              <a:spcAft>
                <a:spcPts val="0"/>
              </a:spcAft>
              <a:buClr>
                <a:schemeClr val="dk1"/>
              </a:buClr>
              <a:buSzPts val="1100"/>
              <a:buFont typeface="Arial" panose="020B0604020202020204"/>
              <a:buNone/>
            </a:pPr>
          </a:p>
        </p:txBody>
      </p:sp>
      <p:sp>
        <p:nvSpPr>
          <p:cNvPr id="762" name="Google Shape;762;p4"/>
          <p:cNvSpPr txBox="1"/>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01</a:t>
            </a:r>
            <a:endParaRPr lang="en-US"/>
          </a:p>
        </p:txBody>
      </p:sp>
      <p:sp>
        <p:nvSpPr>
          <p:cNvPr id="763" name="Google Shape;763;p4"/>
          <p:cNvSpPr txBox="1"/>
          <p:nvPr>
            <p:ph type="title" idx="13"/>
          </p:nvPr>
        </p:nvSpPr>
        <p:spPr>
          <a:xfrm>
            <a:off x="814070" y="2397760"/>
            <a:ext cx="323215" cy="347345"/>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02</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871" name="Shape 871"/>
        <p:cNvGrpSpPr/>
        <p:nvPr/>
      </p:nvGrpSpPr>
      <p:grpSpPr>
        <a:xfrm>
          <a:off x="0" y="0"/>
          <a:ext cx="0" cy="0"/>
          <a:chOff x="0" y="0"/>
          <a:chExt cx="0" cy="0"/>
        </a:xfrm>
      </p:grpSpPr>
      <p:grpSp>
        <p:nvGrpSpPr>
          <p:cNvPr id="872" name="Google Shape;872;p11"/>
          <p:cNvGrpSpPr/>
          <p:nvPr/>
        </p:nvGrpSpPr>
        <p:grpSpPr>
          <a:xfrm>
            <a:off x="731647" y="573573"/>
            <a:ext cx="635100" cy="734640"/>
            <a:chOff x="731647" y="573573"/>
            <a:chExt cx="635100" cy="734640"/>
          </a:xfrm>
        </p:grpSpPr>
        <p:grpSp>
          <p:nvGrpSpPr>
            <p:cNvPr id="873" name="Google Shape;873;p11"/>
            <p:cNvGrpSpPr/>
            <p:nvPr/>
          </p:nvGrpSpPr>
          <p:grpSpPr>
            <a:xfrm>
              <a:off x="731647" y="573573"/>
              <a:ext cx="635100" cy="635100"/>
              <a:chOff x="917231" y="750460"/>
              <a:chExt cx="635100" cy="635100"/>
            </a:xfrm>
          </p:grpSpPr>
          <p:sp>
            <p:nvSpPr>
              <p:cNvPr id="874" name="Google Shape;874;p11"/>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5" name="Google Shape;875;p11"/>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76" name="Google Shape;876;p11"/>
            <p:cNvGrpSpPr/>
            <p:nvPr/>
          </p:nvGrpSpPr>
          <p:grpSpPr>
            <a:xfrm>
              <a:off x="961679" y="1281213"/>
              <a:ext cx="175013" cy="27000"/>
              <a:chOff x="5662375" y="212375"/>
              <a:chExt cx="175013" cy="27000"/>
            </a:xfrm>
          </p:grpSpPr>
          <p:sp>
            <p:nvSpPr>
              <p:cNvPr id="877" name="Google Shape;877;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878" name="Google Shape;878;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879" name="Google Shape;879;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grpSp>
      </p:grpSp>
      <p:sp>
        <p:nvSpPr>
          <p:cNvPr id="880" name="Google Shape;880;p11"/>
          <p:cNvSpPr txBox="1"/>
          <p:nvPr>
            <p:ph type="title"/>
          </p:nvPr>
        </p:nvSpPr>
        <p:spPr>
          <a:xfrm>
            <a:off x="6108703" y="245579"/>
            <a:ext cx="26151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a:t>LIST DEFECT</a:t>
            </a:r>
            <a:endParaRPr lang="en-US"/>
          </a:p>
        </p:txBody>
      </p:sp>
      <p:sp>
        <p:nvSpPr>
          <p:cNvPr id="881" name="Google Shape;881;p11"/>
          <p:cNvSpPr txBox="1"/>
          <p:nvPr>
            <p:ph type="subTitle" idx="1"/>
          </p:nvPr>
        </p:nvSpPr>
        <p:spPr>
          <a:xfrm>
            <a:off x="1449070" y="568960"/>
            <a:ext cx="5885180" cy="129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sym typeface="+mn-ea"/>
              </a:rPr>
              <a:t>Mô tả lỗi: </a:t>
            </a:r>
            <a:r>
              <a:rPr lang="en-US">
                <a:solidFill>
                  <a:srgbClr val="4EB6FC"/>
                </a:solidFill>
                <a:sym typeface="+mn-ea"/>
              </a:rPr>
              <a:t>[Search button click function]Dữ liệu tìm kiếm không tồn tại nhưng không hiển thị trang tìm kiếm không thành công nhưng hiển thị trang tìm kiếm thành công với màn hình trắng không có dữ liệu([Search-11])</a:t>
            </a:r>
            <a:endParaRPr>
              <a:solidFill>
                <a:srgbClr val="4EB6FC"/>
              </a:solidFill>
            </a:endParaRPr>
          </a:p>
          <a:p>
            <a:pPr marL="0" lvl="0" indent="0" algn="l" rtl="0">
              <a:lnSpc>
                <a:spcPct val="100000"/>
              </a:lnSpc>
              <a:spcBef>
                <a:spcPts val="0"/>
              </a:spcBef>
              <a:spcAft>
                <a:spcPts val="0"/>
              </a:spcAft>
              <a:buSzPts val="1800"/>
              <a:buNone/>
            </a:pPr>
            <a:endParaRPr>
              <a:solidFill>
                <a:srgbClr val="4EB6FC"/>
              </a:solidFill>
            </a:endParaRPr>
          </a:p>
        </p:txBody>
      </p:sp>
      <p:sp>
        <p:nvSpPr>
          <p:cNvPr id="882" name="Google Shape;882;p11"/>
          <p:cNvSpPr txBox="1"/>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04</a:t>
            </a:r>
            <a:endParaRPr lang="en-US"/>
          </a:p>
        </p:txBody>
      </p:sp>
      <p:sp>
        <p:nvSpPr>
          <p:cNvPr id="883" name="Google Shape;883;p11"/>
          <p:cNvSpPr txBox="1"/>
          <p:nvPr>
            <p:ph type="subTitle" idx="1"/>
          </p:nvPr>
        </p:nvSpPr>
        <p:spPr>
          <a:xfrm>
            <a:off x="1449070" y="1946910"/>
            <a:ext cx="6269355" cy="10687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Các bước thực hiện:</a:t>
            </a:r>
            <a:endParaRPr lang="en-US" b="1">
              <a:solidFill>
                <a:srgbClr val="4EB6FC"/>
              </a:solidFill>
            </a:endParaRPr>
          </a:p>
          <a:p>
            <a:pPr marL="0" lvl="0" indent="0" algn="l" rtl="0">
              <a:lnSpc>
                <a:spcPct val="100000"/>
              </a:lnSpc>
              <a:spcBef>
                <a:spcPts val="0"/>
              </a:spcBef>
              <a:spcAft>
                <a:spcPts val="0"/>
              </a:spcAft>
              <a:buSzPts val="1800"/>
              <a:buNone/>
            </a:pPr>
            <a:r>
              <a:rPr lang="en-US">
                <a:solidFill>
                  <a:srgbClr val="4EB6FC"/>
                </a:solidFill>
                <a:sym typeface="+mn-ea"/>
              </a:rPr>
              <a:t>Trong màn hình quản lý, nhập dữ liệu tìm kiếm không tồn tại -&gt;Nhấn phím enter.</a:t>
            </a:r>
            <a:endParaRPr lang="en-US">
              <a:solidFill>
                <a:srgbClr val="4EB6FC"/>
              </a:solidFill>
              <a:sym typeface="+mn-ea"/>
            </a:endParaRPr>
          </a:p>
        </p:txBody>
      </p:sp>
      <p:sp>
        <p:nvSpPr>
          <p:cNvPr id="884" name="Google Shape;884;p11"/>
          <p:cNvSpPr txBox="1"/>
          <p:nvPr>
            <p:ph type="subTitle" idx="1"/>
          </p:nvPr>
        </p:nvSpPr>
        <p:spPr>
          <a:xfrm>
            <a:off x="1449070" y="3015615"/>
            <a:ext cx="5885180" cy="64389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Kết quả thực tế: </a:t>
            </a:r>
            <a:r>
              <a:rPr lang="en-US">
                <a:solidFill>
                  <a:srgbClr val="4EB6FC"/>
                </a:solidFill>
                <a:sym typeface="+mn-ea"/>
              </a:rPr>
              <a:t>Hiển thị trang tìm kiếm thành công với màn hình trắng không có dữ liệu.</a:t>
            </a:r>
            <a:endParaRPr lang="en-US">
              <a:solidFill>
                <a:srgbClr val="4EB6FC"/>
              </a:solidFill>
              <a:sym typeface="+mn-ea"/>
            </a:endParaRPr>
          </a:p>
          <a:p>
            <a:pPr marL="0" lvl="0" indent="0" algn="l" rtl="0">
              <a:lnSpc>
                <a:spcPct val="100000"/>
              </a:lnSpc>
              <a:spcBef>
                <a:spcPts val="0"/>
              </a:spcBef>
              <a:spcAft>
                <a:spcPts val="0"/>
              </a:spcAft>
              <a:buSzPts val="1800"/>
              <a:buNone/>
            </a:pPr>
            <a:endParaRPr>
              <a:solidFill>
                <a:srgbClr val="4EB6FC"/>
              </a:solidFill>
            </a:endParaRPr>
          </a:p>
          <a:p>
            <a:pPr marL="0" lvl="0" indent="0" algn="l" rtl="0">
              <a:lnSpc>
                <a:spcPct val="100000"/>
              </a:lnSpc>
              <a:spcBef>
                <a:spcPts val="0"/>
              </a:spcBef>
              <a:spcAft>
                <a:spcPts val="0"/>
              </a:spcAft>
              <a:buSzPts val="1800"/>
              <a:buNone/>
            </a:pPr>
          </a:p>
        </p:txBody>
      </p:sp>
      <p:sp>
        <p:nvSpPr>
          <p:cNvPr id="885" name="Google Shape;885;p11"/>
          <p:cNvSpPr txBox="1"/>
          <p:nvPr>
            <p:ph type="subTitle" idx="1"/>
          </p:nvPr>
        </p:nvSpPr>
        <p:spPr>
          <a:xfrm>
            <a:off x="1449070" y="3712210"/>
            <a:ext cx="5885180" cy="65214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Kết quả mong đợi: </a:t>
            </a:r>
            <a:r>
              <a:rPr lang="en-US">
                <a:solidFill>
                  <a:srgbClr val="4EB6FC"/>
                </a:solidFill>
              </a:rPr>
              <a:t>Hiển thị màn hình tìm kiếm thất bại.</a:t>
            </a:r>
            <a:endParaRPr lang="en-US">
              <a:solidFill>
                <a:srgbClr val="4EB6FC"/>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871" name="Shape 871"/>
        <p:cNvGrpSpPr/>
        <p:nvPr/>
      </p:nvGrpSpPr>
      <p:grpSpPr>
        <a:xfrm>
          <a:off x="0" y="0"/>
          <a:ext cx="0" cy="0"/>
          <a:chOff x="0" y="0"/>
          <a:chExt cx="0" cy="0"/>
        </a:xfrm>
      </p:grpSpPr>
      <p:grpSp>
        <p:nvGrpSpPr>
          <p:cNvPr id="872" name="Google Shape;872;p11"/>
          <p:cNvGrpSpPr/>
          <p:nvPr/>
        </p:nvGrpSpPr>
        <p:grpSpPr>
          <a:xfrm>
            <a:off x="731647" y="573573"/>
            <a:ext cx="635100" cy="734640"/>
            <a:chOff x="731647" y="573573"/>
            <a:chExt cx="635100" cy="734640"/>
          </a:xfrm>
        </p:grpSpPr>
        <p:grpSp>
          <p:nvGrpSpPr>
            <p:cNvPr id="873" name="Google Shape;873;p11"/>
            <p:cNvGrpSpPr/>
            <p:nvPr/>
          </p:nvGrpSpPr>
          <p:grpSpPr>
            <a:xfrm>
              <a:off x="731647" y="573573"/>
              <a:ext cx="635100" cy="635100"/>
              <a:chOff x="917231" y="750460"/>
              <a:chExt cx="635100" cy="635100"/>
            </a:xfrm>
          </p:grpSpPr>
          <p:sp>
            <p:nvSpPr>
              <p:cNvPr id="874" name="Google Shape;874;p11"/>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5" name="Google Shape;875;p11"/>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76" name="Google Shape;876;p11"/>
            <p:cNvGrpSpPr/>
            <p:nvPr/>
          </p:nvGrpSpPr>
          <p:grpSpPr>
            <a:xfrm>
              <a:off x="961679" y="1281213"/>
              <a:ext cx="175013" cy="27000"/>
              <a:chOff x="5662375" y="212375"/>
              <a:chExt cx="175013" cy="27000"/>
            </a:xfrm>
          </p:grpSpPr>
          <p:sp>
            <p:nvSpPr>
              <p:cNvPr id="877" name="Google Shape;877;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878" name="Google Shape;878;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879" name="Google Shape;879;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grpSp>
      </p:grpSp>
      <p:sp>
        <p:nvSpPr>
          <p:cNvPr id="880" name="Google Shape;880;p11"/>
          <p:cNvSpPr txBox="1"/>
          <p:nvPr>
            <p:ph type="title"/>
          </p:nvPr>
        </p:nvSpPr>
        <p:spPr>
          <a:xfrm>
            <a:off x="6108703" y="245579"/>
            <a:ext cx="26151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a:t>LIST DEFECT</a:t>
            </a:r>
            <a:endParaRPr lang="en-US"/>
          </a:p>
        </p:txBody>
      </p:sp>
      <p:sp>
        <p:nvSpPr>
          <p:cNvPr id="881" name="Google Shape;881;p11"/>
          <p:cNvSpPr txBox="1"/>
          <p:nvPr>
            <p:ph type="subTitle" idx="1"/>
          </p:nvPr>
        </p:nvSpPr>
        <p:spPr>
          <a:xfrm>
            <a:off x="1448916" y="568665"/>
            <a:ext cx="5885168" cy="64000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sym typeface="+mn-ea"/>
              </a:rPr>
              <a:t>Mô tả lỗi: </a:t>
            </a:r>
            <a:r>
              <a:rPr lang="en-US">
                <a:solidFill>
                  <a:srgbClr val="4EB6FC"/>
                </a:solidFill>
                <a:sym typeface="+mn-ea"/>
              </a:rPr>
              <a:t>[Reponsive] Lỗi khi vỡ bố cục khi điều chỉnh kích thước màn hình trang web</a:t>
            </a:r>
            <a:r>
              <a:rPr lang="en-US">
                <a:solidFill>
                  <a:srgbClr val="4EB6FC"/>
                </a:solidFill>
                <a:sym typeface="+mn-ea"/>
              </a:rPr>
              <a:t> ([Search-7])</a:t>
            </a:r>
            <a:endParaRPr>
              <a:solidFill>
                <a:srgbClr val="4EB6FC"/>
              </a:solidFill>
            </a:endParaRPr>
          </a:p>
          <a:p>
            <a:pPr marL="0" lvl="0" indent="0" algn="l" rtl="0">
              <a:lnSpc>
                <a:spcPct val="100000"/>
              </a:lnSpc>
              <a:spcBef>
                <a:spcPts val="0"/>
              </a:spcBef>
              <a:spcAft>
                <a:spcPts val="0"/>
              </a:spcAft>
              <a:buSzPts val="1800"/>
              <a:buNone/>
            </a:pPr>
            <a:endParaRPr>
              <a:solidFill>
                <a:srgbClr val="4EB6FC"/>
              </a:solidFill>
            </a:endParaRPr>
          </a:p>
        </p:txBody>
      </p:sp>
      <p:sp>
        <p:nvSpPr>
          <p:cNvPr id="882" name="Google Shape;882;p11"/>
          <p:cNvSpPr txBox="1"/>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05</a:t>
            </a:r>
            <a:endParaRPr lang="en-US"/>
          </a:p>
        </p:txBody>
      </p:sp>
      <p:sp>
        <p:nvSpPr>
          <p:cNvPr id="883" name="Google Shape;883;p11"/>
          <p:cNvSpPr txBox="1"/>
          <p:nvPr>
            <p:ph type="subTitle" idx="1"/>
          </p:nvPr>
        </p:nvSpPr>
        <p:spPr>
          <a:xfrm>
            <a:off x="1448916" y="1208674"/>
            <a:ext cx="5885168" cy="101042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Các bước thực hiện:</a:t>
            </a:r>
            <a:endParaRPr lang="en-US" b="1">
              <a:solidFill>
                <a:srgbClr val="4EB6FC"/>
              </a:solidFill>
            </a:endParaRPr>
          </a:p>
          <a:p>
            <a:pPr marL="0" lvl="0" indent="0" algn="l" rtl="0">
              <a:lnSpc>
                <a:spcPct val="100000"/>
              </a:lnSpc>
              <a:spcBef>
                <a:spcPts val="0"/>
              </a:spcBef>
              <a:spcAft>
                <a:spcPts val="0"/>
              </a:spcAft>
              <a:buSzPts val="1800"/>
              <a:buNone/>
            </a:pPr>
            <a:r>
              <a:rPr lang="en-US">
                <a:solidFill>
                  <a:srgbClr val="4EB6FC"/>
                </a:solidFill>
                <a:sym typeface="+mn-ea"/>
              </a:rPr>
              <a:t>Chọn vào thanh tìm kiếm -&gt; Điền từ khóa  -&gt; Nhấn enter -&gt; Thu nhỏ màn hình websize.</a:t>
            </a:r>
            <a:endParaRPr>
              <a:solidFill>
                <a:srgbClr val="4EB6FC"/>
              </a:solidFill>
            </a:endParaRPr>
          </a:p>
        </p:txBody>
      </p:sp>
      <p:sp>
        <p:nvSpPr>
          <p:cNvPr id="884" name="Google Shape;884;p11"/>
          <p:cNvSpPr txBox="1"/>
          <p:nvPr>
            <p:ph type="subTitle" idx="1"/>
          </p:nvPr>
        </p:nvSpPr>
        <p:spPr>
          <a:xfrm>
            <a:off x="1449070" y="2219325"/>
            <a:ext cx="5885180" cy="5429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Kết quả thực tế: </a:t>
            </a:r>
            <a:r>
              <a:rPr lang="en-US">
                <a:solidFill>
                  <a:srgbClr val="4EB6FC"/>
                </a:solidFill>
                <a:sym typeface="+mn-ea"/>
              </a:rPr>
              <a:t>Vỡ layout.</a:t>
            </a:r>
            <a:endParaRPr>
              <a:solidFill>
                <a:srgbClr val="4EB6FC"/>
              </a:solidFill>
            </a:endParaRPr>
          </a:p>
          <a:p>
            <a:pPr marL="0" lvl="0" indent="0" algn="l" rtl="0">
              <a:lnSpc>
                <a:spcPct val="100000"/>
              </a:lnSpc>
              <a:spcBef>
                <a:spcPts val="0"/>
              </a:spcBef>
              <a:spcAft>
                <a:spcPts val="0"/>
              </a:spcAft>
              <a:buSzPts val="1800"/>
              <a:buNone/>
            </a:pPr>
            <a:endParaRPr>
              <a:solidFill>
                <a:srgbClr val="4EB6FC"/>
              </a:solidFill>
            </a:endParaRPr>
          </a:p>
          <a:p>
            <a:pPr marL="0" lvl="0" indent="0" algn="l" rtl="0">
              <a:lnSpc>
                <a:spcPct val="100000"/>
              </a:lnSpc>
              <a:spcBef>
                <a:spcPts val="0"/>
              </a:spcBef>
              <a:spcAft>
                <a:spcPts val="0"/>
              </a:spcAft>
              <a:buSzPts val="1800"/>
              <a:buNone/>
            </a:pPr>
          </a:p>
        </p:txBody>
      </p:sp>
      <p:sp>
        <p:nvSpPr>
          <p:cNvPr id="885" name="Google Shape;885;p11"/>
          <p:cNvSpPr txBox="1"/>
          <p:nvPr>
            <p:ph type="subTitle" idx="1"/>
          </p:nvPr>
        </p:nvSpPr>
        <p:spPr>
          <a:xfrm>
            <a:off x="1449070" y="2762250"/>
            <a:ext cx="5885180" cy="60579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Kết quả mong đợi: </a:t>
            </a:r>
            <a:r>
              <a:rPr lang="en-US">
                <a:solidFill>
                  <a:srgbClr val="4EB6FC"/>
                </a:solidFill>
              </a:rPr>
              <a:t>Tương thích với mọi kích thước thiết bị.</a:t>
            </a:r>
            <a:endParaRPr lang="en-US">
              <a:solidFill>
                <a:srgbClr val="4EB6FC"/>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871" name="Shape 871"/>
        <p:cNvGrpSpPr/>
        <p:nvPr/>
      </p:nvGrpSpPr>
      <p:grpSpPr>
        <a:xfrm>
          <a:off x="0" y="0"/>
          <a:ext cx="0" cy="0"/>
          <a:chOff x="0" y="0"/>
          <a:chExt cx="0" cy="0"/>
        </a:xfrm>
      </p:grpSpPr>
      <p:sp>
        <p:nvSpPr>
          <p:cNvPr id="880" name="Google Shape;880;p11"/>
          <p:cNvSpPr txBox="1"/>
          <p:nvPr>
            <p:ph type="title"/>
          </p:nvPr>
        </p:nvSpPr>
        <p:spPr>
          <a:xfrm>
            <a:off x="6108703" y="245579"/>
            <a:ext cx="26151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a:t>Test Report</a:t>
            </a:r>
            <a:endParaRPr lang="en-US"/>
          </a:p>
        </p:txBody>
      </p:sp>
      <p:pic>
        <p:nvPicPr>
          <p:cNvPr id="6" name="Picture 5"/>
          <p:cNvPicPr>
            <a:picLocks noChangeAspect="1"/>
          </p:cNvPicPr>
          <p:nvPr/>
        </p:nvPicPr>
        <p:blipFill>
          <a:blip r:embed="rId1"/>
          <a:stretch>
            <a:fillRect/>
          </a:stretch>
        </p:blipFill>
        <p:spPr>
          <a:xfrm>
            <a:off x="590550" y="929640"/>
            <a:ext cx="7962900" cy="32842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760" name="Shape 1760"/>
        <p:cNvGrpSpPr/>
        <p:nvPr/>
      </p:nvGrpSpPr>
      <p:grpSpPr>
        <a:xfrm>
          <a:off x="0" y="0"/>
          <a:ext cx="0" cy="0"/>
          <a:chOff x="0" y="0"/>
          <a:chExt cx="0" cy="0"/>
        </a:xfrm>
      </p:grpSpPr>
      <p:sp>
        <p:nvSpPr>
          <p:cNvPr id="1761" name="Google Shape;1761;p45"/>
          <p:cNvSpPr txBox="1"/>
          <p:nvPr>
            <p:ph type="title"/>
          </p:nvPr>
        </p:nvSpPr>
        <p:spPr>
          <a:xfrm>
            <a:off x="2105425" y="384048"/>
            <a:ext cx="4937700" cy="107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7200"/>
              <a:t>Thanks!</a:t>
            </a:r>
            <a:endParaRPr sz="7200"/>
          </a:p>
        </p:txBody>
      </p:sp>
      <p:sp>
        <p:nvSpPr>
          <p:cNvPr id="1762" name="Google Shape;1762;p45"/>
          <p:cNvSpPr txBox="1"/>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r>
              <a:rPr lang="en-US">
                <a:solidFill>
                  <a:srgbClr val="595959"/>
                </a:solidFill>
                <a:latin typeface="Barlow Semi Condensed" panose="00000506000000000000"/>
                <a:ea typeface="Barlow Semi Condensed" panose="00000506000000000000"/>
                <a:cs typeface="Barlow Semi Condensed" panose="00000506000000000000"/>
                <a:sym typeface="Barlow Semi Condensed" panose="00000506000000000000"/>
              </a:rPr>
              <a:t>Cô và các bạn đã lắng nghe phần trình bày </a:t>
            </a:r>
            <a:endParaRPr>
              <a:solidFill>
                <a:srgbClr val="595959"/>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ctr" rtl="0">
              <a:lnSpc>
                <a:spcPct val="100000"/>
              </a:lnSpc>
              <a:spcBef>
                <a:spcPts val="0"/>
              </a:spcBef>
              <a:spcAft>
                <a:spcPts val="0"/>
              </a:spcAft>
              <a:buClr>
                <a:schemeClr val="dk1"/>
              </a:buClr>
              <a:buSzPts val="1100"/>
              <a:buFont typeface="Arial" panose="020B0604020202020204"/>
              <a:buNone/>
            </a:pPr>
            <a:endParaRPr>
              <a:solidFill>
                <a:schemeClr val="dk2"/>
              </a:solidFill>
              <a:latin typeface="Barlow Semi Condensed Light" panose="00000506000000000000"/>
              <a:ea typeface="Barlow Semi Condensed Light" panose="00000506000000000000"/>
              <a:cs typeface="Barlow Semi Condensed Light" panose="00000506000000000000"/>
              <a:sym typeface="Barlow Semi Condensed Light" panose="00000506000000000000"/>
            </a:endParaRPr>
          </a:p>
        </p:txBody>
      </p:sp>
      <p:grpSp>
        <p:nvGrpSpPr>
          <p:cNvPr id="1763" name="Google Shape;1763;p45"/>
          <p:cNvGrpSpPr/>
          <p:nvPr/>
        </p:nvGrpSpPr>
        <p:grpSpPr>
          <a:xfrm>
            <a:off x="3733763" y="3221625"/>
            <a:ext cx="1681025" cy="338359"/>
            <a:chOff x="3733763" y="3183525"/>
            <a:chExt cx="1681025" cy="338359"/>
          </a:xfrm>
        </p:grpSpPr>
        <p:sp>
          <p:nvSpPr>
            <p:cNvPr id="1764" name="Google Shape;1764;p45"/>
            <p:cNvSpPr/>
            <p:nvPr/>
          </p:nvSpPr>
          <p:spPr>
            <a:xfrm>
              <a:off x="3733763" y="3183525"/>
              <a:ext cx="338345" cy="338295"/>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765" name="Google Shape;1765;p45"/>
            <p:cNvGrpSpPr/>
            <p:nvPr/>
          </p:nvGrpSpPr>
          <p:grpSpPr>
            <a:xfrm>
              <a:off x="4166051" y="3183552"/>
              <a:ext cx="338366" cy="338332"/>
              <a:chOff x="812101" y="2571761"/>
              <a:chExt cx="417066" cy="417024"/>
            </a:xfrm>
          </p:grpSpPr>
          <p:sp>
            <p:nvSpPr>
              <p:cNvPr id="1766" name="Google Shape;1766;p45"/>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7" name="Google Shape;1767;p45"/>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8" name="Google Shape;1768;p45"/>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9" name="Google Shape;1769;p45"/>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770" name="Google Shape;1770;p45"/>
            <p:cNvGrpSpPr/>
            <p:nvPr/>
          </p:nvGrpSpPr>
          <p:grpSpPr>
            <a:xfrm>
              <a:off x="4598397" y="3183552"/>
              <a:ext cx="338332" cy="338332"/>
              <a:chOff x="1323129" y="2571761"/>
              <a:chExt cx="417024" cy="417024"/>
            </a:xfrm>
          </p:grpSpPr>
          <p:sp>
            <p:nvSpPr>
              <p:cNvPr id="1771" name="Google Shape;1771;p45"/>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2" name="Google Shape;1772;p45"/>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3" name="Google Shape;1773;p45"/>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4" name="Google Shape;1774;p45"/>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775" name="Google Shape;1775;p45"/>
            <p:cNvSpPr/>
            <p:nvPr/>
          </p:nvSpPr>
          <p:spPr>
            <a:xfrm>
              <a:off x="5074766" y="3214044"/>
              <a:ext cx="340022" cy="277263"/>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6" name="Google Shape;741;p4"/>
          <p:cNvGrpSpPr/>
          <p:nvPr/>
        </p:nvGrpSpPr>
        <p:grpSpPr>
          <a:xfrm>
            <a:off x="731647" y="528756"/>
            <a:ext cx="635100" cy="734640"/>
            <a:chOff x="731647" y="573573"/>
            <a:chExt cx="635100" cy="734640"/>
          </a:xfrm>
        </p:grpSpPr>
        <p:grpSp>
          <p:nvGrpSpPr>
            <p:cNvPr id="27" name="Google Shape;742;p4"/>
            <p:cNvGrpSpPr/>
            <p:nvPr/>
          </p:nvGrpSpPr>
          <p:grpSpPr>
            <a:xfrm>
              <a:off x="731647" y="573573"/>
              <a:ext cx="635100" cy="635100"/>
              <a:chOff x="917231" y="750460"/>
              <a:chExt cx="635100" cy="635100"/>
            </a:xfrm>
          </p:grpSpPr>
          <p:sp>
            <p:nvSpPr>
              <p:cNvPr id="28" name="Google Shape;743;p4"/>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 name="Google Shape;744;p4"/>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0" name="Google Shape;745;p4"/>
            <p:cNvGrpSpPr/>
            <p:nvPr/>
          </p:nvGrpSpPr>
          <p:grpSpPr>
            <a:xfrm>
              <a:off x="961679" y="1281213"/>
              <a:ext cx="175013" cy="27000"/>
              <a:chOff x="5662375" y="212375"/>
              <a:chExt cx="175013" cy="27000"/>
            </a:xfrm>
          </p:grpSpPr>
          <p:sp>
            <p:nvSpPr>
              <p:cNvPr id="31" name="Google Shape;74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32" name="Google Shape;74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33" name="Google Shape;74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grpSp>
      </p:grpSp>
      <p:grpSp>
        <p:nvGrpSpPr>
          <p:cNvPr id="34" name="Google Shape;749;p4"/>
          <p:cNvGrpSpPr/>
          <p:nvPr/>
        </p:nvGrpSpPr>
        <p:grpSpPr>
          <a:xfrm>
            <a:off x="670687" y="2254153"/>
            <a:ext cx="635100" cy="733491"/>
            <a:chOff x="731647" y="1650460"/>
            <a:chExt cx="635100" cy="733491"/>
          </a:xfrm>
        </p:grpSpPr>
        <p:grpSp>
          <p:nvGrpSpPr>
            <p:cNvPr id="35" name="Google Shape;750;p4"/>
            <p:cNvGrpSpPr/>
            <p:nvPr/>
          </p:nvGrpSpPr>
          <p:grpSpPr>
            <a:xfrm>
              <a:off x="731647" y="1650460"/>
              <a:ext cx="635100" cy="635100"/>
              <a:chOff x="917231" y="1827973"/>
              <a:chExt cx="635100" cy="635100"/>
            </a:xfrm>
          </p:grpSpPr>
          <p:sp>
            <p:nvSpPr>
              <p:cNvPr id="36" name="Google Shape;751;p4"/>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752;p4"/>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8" name="Google Shape;753;p4"/>
            <p:cNvGrpSpPr/>
            <p:nvPr/>
          </p:nvGrpSpPr>
          <p:grpSpPr>
            <a:xfrm>
              <a:off x="961679" y="2356951"/>
              <a:ext cx="175013" cy="27000"/>
              <a:chOff x="5662375" y="212375"/>
              <a:chExt cx="175013" cy="27000"/>
            </a:xfrm>
          </p:grpSpPr>
          <p:sp>
            <p:nvSpPr>
              <p:cNvPr id="39" name="Google Shape;7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40" name="Google Shape;7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41" name="Google Shape;7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grpSp>
      </p:grpSp>
      <p:sp>
        <p:nvSpPr>
          <p:cNvPr id="42" name="Google Shape;758;p4"/>
          <p:cNvSpPr txBox="1"/>
          <p:nvPr/>
        </p:nvSpPr>
        <p:spPr>
          <a:xfrm>
            <a:off x="1449070" y="1165860"/>
            <a:ext cx="6669405" cy="75501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pPr marL="0" lvl="0" indent="0" algn="l" rtl="0">
              <a:lnSpc>
                <a:spcPct val="100000"/>
              </a:lnSpc>
              <a:spcBef>
                <a:spcPts val="0"/>
              </a:spcBef>
              <a:spcAft>
                <a:spcPts val="0"/>
              </a:spcAft>
              <a:buSzPts val="1600"/>
              <a:buNone/>
            </a:pPr>
            <a:r>
              <a:rPr lang="en-US"/>
              <a:t>ANSWER: Không. Vì đây đã nằm trong bản thiết kết ban đầu của websize nên chúng tôi không có ý định chỉnh sửa.</a:t>
            </a:r>
            <a:endParaRPr lang="en-US"/>
          </a:p>
        </p:txBody>
      </p:sp>
      <p:sp>
        <p:nvSpPr>
          <p:cNvPr id="44" name="Google Shape;760;p4"/>
          <p:cNvSpPr txBox="1"/>
          <p:nvPr/>
        </p:nvSpPr>
        <p:spPr>
          <a:xfrm>
            <a:off x="1449070" y="2001520"/>
            <a:ext cx="6144895" cy="137477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pPr marL="0" lvl="0" indent="0" algn="l" rtl="0">
              <a:lnSpc>
                <a:spcPct val="100000"/>
              </a:lnSpc>
              <a:spcBef>
                <a:spcPts val="0"/>
              </a:spcBef>
              <a:spcAft>
                <a:spcPts val="0"/>
              </a:spcAft>
              <a:buSzPts val="1800"/>
              <a:buNone/>
            </a:pPr>
            <a:r>
              <a:rPr lang="en-US"/>
              <a:t>QUESTION:Phần tìm kiếm ở trang chủ là tìm kiếm dựa trên mã lớp học nhưng khi người dùng nhập vào đó chuỗi kí tự vẫn được chấp nhận có nên đổi kiểu text thành number không thay vì để là text thông thường?.</a:t>
            </a:r>
            <a:endParaRPr lang="en-US"/>
          </a:p>
        </p:txBody>
      </p:sp>
      <p:sp>
        <p:nvSpPr>
          <p:cNvPr id="45" name="Google Shape;761;p4"/>
          <p:cNvSpPr txBox="1"/>
          <p:nvPr/>
        </p:nvSpPr>
        <p:spPr>
          <a:xfrm>
            <a:off x="1449070" y="3308350"/>
            <a:ext cx="6598920" cy="55181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pPr marL="0" lvl="0" indent="0" algn="l" rtl="0">
              <a:lnSpc>
                <a:spcPct val="100000"/>
              </a:lnSpc>
              <a:spcBef>
                <a:spcPts val="0"/>
              </a:spcBef>
              <a:spcAft>
                <a:spcPts val="0"/>
              </a:spcAft>
              <a:buClr>
                <a:schemeClr val="dk1"/>
              </a:buClr>
              <a:buSzPts val="1100"/>
              <a:buNone/>
            </a:pPr>
            <a:r>
              <a:rPr lang="en-US"/>
              <a:t>ANSWER: </a:t>
            </a:r>
            <a:r>
              <a:rPr lang="en-US">
                <a:sym typeface="+mn-ea"/>
              </a:rPr>
              <a:t>Có. Chúng tôi sẽ cập nhật tính năng này sau góp ý của bạn.</a:t>
            </a:r>
            <a:endParaRPr lang="en-US"/>
          </a:p>
          <a:p>
            <a:pPr marL="0" lvl="0" indent="0" algn="l" rtl="0">
              <a:lnSpc>
                <a:spcPct val="100000"/>
              </a:lnSpc>
              <a:spcBef>
                <a:spcPts val="0"/>
              </a:spcBef>
              <a:spcAft>
                <a:spcPts val="0"/>
              </a:spcAft>
              <a:buClr>
                <a:schemeClr val="dk1"/>
              </a:buClr>
              <a:buSzPts val="1100"/>
              <a:buNone/>
            </a:pPr>
            <a:endParaRPr lang="en-US"/>
          </a:p>
          <a:p>
            <a:pPr marL="0" lvl="0" indent="0" algn="l" rtl="0">
              <a:lnSpc>
                <a:spcPct val="100000"/>
              </a:lnSpc>
              <a:spcBef>
                <a:spcPts val="0"/>
              </a:spcBef>
              <a:spcAft>
                <a:spcPts val="0"/>
              </a:spcAft>
              <a:buClr>
                <a:schemeClr val="dk1"/>
              </a:buClr>
              <a:buSzPts val="1100"/>
              <a:buNone/>
            </a:pPr>
          </a:p>
          <a:p>
            <a:pPr marL="0" lvl="0" indent="0" algn="l" rtl="0">
              <a:lnSpc>
                <a:spcPct val="100000"/>
              </a:lnSpc>
              <a:spcBef>
                <a:spcPts val="0"/>
              </a:spcBef>
              <a:spcAft>
                <a:spcPts val="0"/>
              </a:spcAft>
              <a:buClr>
                <a:schemeClr val="dk1"/>
              </a:buClr>
              <a:buSzPts val="1100"/>
              <a:buFont typeface="Arial" panose="020B0604020202020204"/>
              <a:buNone/>
            </a:pPr>
          </a:p>
        </p:txBody>
      </p:sp>
      <p:sp>
        <p:nvSpPr>
          <p:cNvPr id="46" name="Google Shape;762;p4"/>
          <p:cNvSpPr txBox="1"/>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03</a:t>
            </a:r>
            <a:endParaRPr lang="en-US"/>
          </a:p>
        </p:txBody>
      </p:sp>
      <p:sp>
        <p:nvSpPr>
          <p:cNvPr id="47" name="Google Shape;763;p4"/>
          <p:cNvSpPr txBox="1"/>
          <p:nvPr/>
        </p:nvSpPr>
        <p:spPr>
          <a:xfrm>
            <a:off x="814070" y="2397760"/>
            <a:ext cx="322580" cy="34734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1pPr>
            <a:lvl2pPr marR="0" lvl="1"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2pPr>
            <a:lvl3pPr marR="0" lvl="2"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3pPr>
            <a:lvl4pPr marR="0" lvl="3"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4pPr>
            <a:lvl5pPr marR="0" lvl="4"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5pPr>
            <a:lvl6pPr marR="0" lvl="5"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6pPr>
            <a:lvl7pPr marR="0" lvl="6"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7pPr>
            <a:lvl8pPr marR="0" lvl="7"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8pPr>
            <a:lvl9pPr marR="0" lvl="8"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9pPr>
          </a:lstStyle>
          <a:p>
            <a:pPr marL="0" lvl="0" indent="0" algn="ctr" rtl="0">
              <a:lnSpc>
                <a:spcPct val="100000"/>
              </a:lnSpc>
              <a:spcBef>
                <a:spcPts val="0"/>
              </a:spcBef>
              <a:spcAft>
                <a:spcPts val="0"/>
              </a:spcAft>
              <a:buSzPts val="2000"/>
              <a:buNone/>
            </a:pPr>
            <a:r>
              <a:rPr lang="en-US"/>
              <a:t>04</a:t>
            </a:r>
            <a:endParaRPr lang="en-US"/>
          </a:p>
        </p:txBody>
      </p:sp>
      <p:sp>
        <p:nvSpPr>
          <p:cNvPr id="50" name="Google Shape;759;p4"/>
          <p:cNvSpPr txBox="1"/>
          <p:nvPr/>
        </p:nvSpPr>
        <p:spPr>
          <a:xfrm>
            <a:off x="1449070" y="411480"/>
            <a:ext cx="6144895" cy="74803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pPr marL="0" lvl="0" indent="0" algn="l" rtl="0">
              <a:lnSpc>
                <a:spcPct val="100000"/>
              </a:lnSpc>
              <a:spcBef>
                <a:spcPts val="0"/>
              </a:spcBef>
              <a:spcAft>
                <a:spcPts val="0"/>
              </a:spcAft>
              <a:buSzPts val="1800"/>
              <a:buNone/>
            </a:pPr>
            <a:r>
              <a:rPr lang="en-US"/>
              <a:t>QUESTION: Có 2 thanh tìm kiếm ở trên trang tìm kiếm admin liệu rằng có dư thừa. Xóa bớt 1 thanh?</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41" name="Google Shape;741;p4"/>
          <p:cNvGrpSpPr/>
          <p:nvPr/>
        </p:nvGrpSpPr>
        <p:grpSpPr>
          <a:xfrm>
            <a:off x="731647" y="528756"/>
            <a:ext cx="635100" cy="734640"/>
            <a:chOff x="731647" y="573573"/>
            <a:chExt cx="635100" cy="734640"/>
          </a:xfrm>
        </p:grpSpPr>
        <p:grpSp>
          <p:nvGrpSpPr>
            <p:cNvPr id="742" name="Google Shape;742;p4"/>
            <p:cNvGrpSpPr/>
            <p:nvPr/>
          </p:nvGrpSpPr>
          <p:grpSpPr>
            <a:xfrm>
              <a:off x="731647" y="573573"/>
              <a:ext cx="635100" cy="635100"/>
              <a:chOff x="917231" y="750460"/>
              <a:chExt cx="635100" cy="635100"/>
            </a:xfrm>
          </p:grpSpPr>
          <p:sp>
            <p:nvSpPr>
              <p:cNvPr id="743" name="Google Shape;743;p4"/>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4" name="Google Shape;744;p4"/>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45" name="Google Shape;745;p4"/>
            <p:cNvGrpSpPr/>
            <p:nvPr/>
          </p:nvGrpSpPr>
          <p:grpSpPr>
            <a:xfrm>
              <a:off x="961679" y="1281213"/>
              <a:ext cx="175013" cy="27000"/>
              <a:chOff x="5662375" y="212375"/>
              <a:chExt cx="175013" cy="27000"/>
            </a:xfrm>
          </p:grpSpPr>
          <p:sp>
            <p:nvSpPr>
              <p:cNvPr id="746" name="Google Shape;74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747" name="Google Shape;74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748" name="Google Shape;74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grpSp>
      </p:grpSp>
      <p:grpSp>
        <p:nvGrpSpPr>
          <p:cNvPr id="749" name="Google Shape;749;p4"/>
          <p:cNvGrpSpPr/>
          <p:nvPr/>
        </p:nvGrpSpPr>
        <p:grpSpPr>
          <a:xfrm>
            <a:off x="670687" y="2254153"/>
            <a:ext cx="635100" cy="733491"/>
            <a:chOff x="731647" y="1650460"/>
            <a:chExt cx="635100" cy="733491"/>
          </a:xfrm>
        </p:grpSpPr>
        <p:grpSp>
          <p:nvGrpSpPr>
            <p:cNvPr id="750" name="Google Shape;750;p4"/>
            <p:cNvGrpSpPr/>
            <p:nvPr/>
          </p:nvGrpSpPr>
          <p:grpSpPr>
            <a:xfrm>
              <a:off x="731647" y="1650460"/>
              <a:ext cx="635100" cy="635100"/>
              <a:chOff x="917231" y="1827973"/>
              <a:chExt cx="635100" cy="635100"/>
            </a:xfrm>
          </p:grpSpPr>
          <p:sp>
            <p:nvSpPr>
              <p:cNvPr id="751" name="Google Shape;751;p4"/>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2" name="Google Shape;752;p4"/>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53" name="Google Shape;753;p4"/>
            <p:cNvGrpSpPr/>
            <p:nvPr/>
          </p:nvGrpSpPr>
          <p:grpSpPr>
            <a:xfrm>
              <a:off x="961679" y="2356951"/>
              <a:ext cx="175013" cy="27000"/>
              <a:chOff x="5662375" y="212375"/>
              <a:chExt cx="175013" cy="27000"/>
            </a:xfrm>
          </p:grpSpPr>
          <p:sp>
            <p:nvSpPr>
              <p:cNvPr id="754" name="Google Shape;7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755" name="Google Shape;7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756" name="Google Shape;7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grpSp>
      </p:grpSp>
      <p:sp>
        <p:nvSpPr>
          <p:cNvPr id="758" name="Google Shape;758;p4"/>
          <p:cNvSpPr txBox="1"/>
          <p:nvPr/>
        </p:nvSpPr>
        <p:spPr>
          <a:xfrm>
            <a:off x="1449070" y="1482090"/>
            <a:ext cx="6669405" cy="60198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pPr marL="0" lvl="0" indent="0" algn="l" rtl="0">
              <a:lnSpc>
                <a:spcPct val="100000"/>
              </a:lnSpc>
              <a:spcBef>
                <a:spcPts val="0"/>
              </a:spcBef>
              <a:spcAft>
                <a:spcPts val="0"/>
              </a:spcAft>
              <a:buClr>
                <a:schemeClr val="dk1"/>
              </a:buClr>
              <a:buSzPts val="1100"/>
              <a:buNone/>
            </a:pPr>
            <a:r>
              <a:rPr lang="en-US">
                <a:sym typeface="+mn-ea"/>
              </a:rPr>
              <a:t>ANSWER: </a:t>
            </a:r>
            <a:r>
              <a:rPr lang="en-US">
                <a:sym typeface="+mn-ea"/>
              </a:rPr>
              <a:t>Có. Do chức này chưa được hoàn thiện. Cám ơn đóng góp ý kiến! Chúng tôi sẽ cải thiện chức năng này.</a:t>
            </a:r>
            <a:endParaRPr lang="en-US">
              <a:sym typeface="+mn-ea"/>
            </a:endParaRPr>
          </a:p>
        </p:txBody>
      </p:sp>
      <p:sp>
        <p:nvSpPr>
          <p:cNvPr id="759" name="Google Shape;759;p4"/>
          <p:cNvSpPr txBox="1"/>
          <p:nvPr/>
        </p:nvSpPr>
        <p:spPr>
          <a:xfrm>
            <a:off x="1449070" y="411480"/>
            <a:ext cx="6144895" cy="96393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pPr marL="0" lvl="0" indent="0" algn="l" rtl="0">
              <a:lnSpc>
                <a:spcPct val="100000"/>
              </a:lnSpc>
              <a:spcBef>
                <a:spcPts val="0"/>
              </a:spcBef>
              <a:spcAft>
                <a:spcPts val="0"/>
              </a:spcAft>
              <a:buSzPts val="1800"/>
              <a:buNone/>
            </a:pPr>
            <a:r>
              <a:rPr lang="en-US"/>
              <a:t>QUESTION: Trong ô "Tìm kiếm" ở trang chủ có giới hạn số lượng từ, nhưng trong ô "Tìm kiếm" trang "Quản lý tài khoản" lại không giới hạn số lượng từ. Có nên thêm giới hạn số lượng từ?</a:t>
            </a:r>
            <a:endParaRPr lang="en-US"/>
          </a:p>
        </p:txBody>
      </p:sp>
      <p:sp>
        <p:nvSpPr>
          <p:cNvPr id="760" name="Google Shape;760;p4"/>
          <p:cNvSpPr txBox="1"/>
          <p:nvPr/>
        </p:nvSpPr>
        <p:spPr>
          <a:xfrm>
            <a:off x="1449070" y="2190750"/>
            <a:ext cx="6144895" cy="154749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pPr marL="0" lvl="0" indent="0" algn="l" rtl="0">
              <a:lnSpc>
                <a:spcPct val="100000"/>
              </a:lnSpc>
              <a:spcBef>
                <a:spcPts val="0"/>
              </a:spcBef>
              <a:spcAft>
                <a:spcPts val="0"/>
              </a:spcAft>
              <a:buSzPts val="1800"/>
              <a:buNone/>
            </a:pPr>
            <a:r>
              <a:rPr lang="en-US"/>
              <a:t>QUESTION:Sau khi nhấn vào tạo một lớp học người quản lý sẽ được điền tên lớp để tạo một lớp mới nhưng tên lớp học phải dựa theo một quy chuẩn nhất định. Nhưng khi tạo mới một lớp tôi lại có thể  đặt tên lớp một cách tự do kể cả bao gồm ký tự đặc biệt. Nên có một quy chuẩn đặt tên lớp học hay không?</a:t>
            </a:r>
            <a:endParaRPr lang="en-US"/>
          </a:p>
        </p:txBody>
      </p:sp>
      <p:sp>
        <p:nvSpPr>
          <p:cNvPr id="761" name="Google Shape;761;p4"/>
          <p:cNvSpPr txBox="1"/>
          <p:nvPr/>
        </p:nvSpPr>
        <p:spPr>
          <a:xfrm>
            <a:off x="1449070" y="3743325"/>
            <a:ext cx="6598920" cy="7874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pPr marL="0" lvl="0" indent="0" algn="l" rtl="0">
              <a:lnSpc>
                <a:spcPct val="100000"/>
              </a:lnSpc>
              <a:spcBef>
                <a:spcPts val="0"/>
              </a:spcBef>
              <a:spcAft>
                <a:spcPts val="0"/>
              </a:spcAft>
              <a:buClr>
                <a:schemeClr val="dk1"/>
              </a:buClr>
              <a:buSzPts val="1100"/>
              <a:buNone/>
            </a:pPr>
            <a:r>
              <a:rPr lang="en-US"/>
              <a:t>ANSWER: Có</a:t>
            </a:r>
            <a:r>
              <a:rPr lang="en-US">
                <a:sym typeface="+mn-ea"/>
              </a:rPr>
              <a:t>, hiện tại chúng tôi chưa cung cấp tính năng này. Nhưng cảm ơn đã đóng góp ý kiến! Chúng tôi sẽ thêm tính năng này.</a:t>
            </a:r>
            <a:endParaRPr lang="en-US"/>
          </a:p>
          <a:p>
            <a:pPr marL="0" lvl="0" indent="0" algn="l" rtl="0">
              <a:lnSpc>
                <a:spcPct val="100000"/>
              </a:lnSpc>
              <a:spcBef>
                <a:spcPts val="0"/>
              </a:spcBef>
              <a:spcAft>
                <a:spcPts val="0"/>
              </a:spcAft>
              <a:buClr>
                <a:schemeClr val="dk1"/>
              </a:buClr>
              <a:buSzPts val="1100"/>
              <a:buNone/>
            </a:pPr>
            <a:endParaRPr lang="en-US"/>
          </a:p>
          <a:p>
            <a:pPr marL="0" lvl="0" indent="0" algn="l" rtl="0">
              <a:lnSpc>
                <a:spcPct val="100000"/>
              </a:lnSpc>
              <a:spcBef>
                <a:spcPts val="0"/>
              </a:spcBef>
              <a:spcAft>
                <a:spcPts val="0"/>
              </a:spcAft>
              <a:buClr>
                <a:schemeClr val="dk1"/>
              </a:buClr>
              <a:buSzPts val="1100"/>
              <a:buNone/>
            </a:pPr>
          </a:p>
          <a:p>
            <a:pPr marL="0" lvl="0" indent="0" algn="l" rtl="0">
              <a:lnSpc>
                <a:spcPct val="100000"/>
              </a:lnSpc>
              <a:spcBef>
                <a:spcPts val="0"/>
              </a:spcBef>
              <a:spcAft>
                <a:spcPts val="0"/>
              </a:spcAft>
              <a:buClr>
                <a:schemeClr val="dk1"/>
              </a:buClr>
              <a:buSzPts val="1100"/>
              <a:buFont typeface="Arial" panose="020B0604020202020204"/>
              <a:buNone/>
            </a:pPr>
          </a:p>
        </p:txBody>
      </p:sp>
      <p:sp>
        <p:nvSpPr>
          <p:cNvPr id="762" name="Google Shape;762;p4"/>
          <p:cNvSpPr txBox="1"/>
          <p:nvPr/>
        </p:nvSpPr>
        <p:spPr>
          <a:xfrm>
            <a:off x="813816" y="722376"/>
            <a:ext cx="457200" cy="347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1pPr>
            <a:lvl2pPr marR="0" lvl="1"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2pPr>
            <a:lvl3pPr marR="0" lvl="2"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3pPr>
            <a:lvl4pPr marR="0" lvl="3"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4pPr>
            <a:lvl5pPr marR="0" lvl="4"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5pPr>
            <a:lvl6pPr marR="0" lvl="5"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6pPr>
            <a:lvl7pPr marR="0" lvl="6"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7pPr>
            <a:lvl8pPr marR="0" lvl="7"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8pPr>
            <a:lvl9pPr marR="0" lvl="8"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9pPr>
          </a:lstStyle>
          <a:p>
            <a:pPr marL="0" lvl="0" indent="0" algn="ctr" rtl="0">
              <a:lnSpc>
                <a:spcPct val="100000"/>
              </a:lnSpc>
              <a:spcBef>
                <a:spcPts val="0"/>
              </a:spcBef>
              <a:spcAft>
                <a:spcPts val="0"/>
              </a:spcAft>
              <a:buSzPts val="2000"/>
              <a:buNone/>
            </a:pPr>
            <a:r>
              <a:rPr lang="en-US"/>
              <a:t>05</a:t>
            </a:r>
            <a:endParaRPr lang="en-US"/>
          </a:p>
        </p:txBody>
      </p:sp>
      <p:sp>
        <p:nvSpPr>
          <p:cNvPr id="763" name="Google Shape;763;p4"/>
          <p:cNvSpPr txBox="1"/>
          <p:nvPr/>
        </p:nvSpPr>
        <p:spPr>
          <a:xfrm>
            <a:off x="814070" y="2397760"/>
            <a:ext cx="377825" cy="34734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1pPr>
            <a:lvl2pPr marR="0" lvl="1"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2pPr>
            <a:lvl3pPr marR="0" lvl="2"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3pPr>
            <a:lvl4pPr marR="0" lvl="3"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4pPr>
            <a:lvl5pPr marR="0" lvl="4"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5pPr>
            <a:lvl6pPr marR="0" lvl="5"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6pPr>
            <a:lvl7pPr marR="0" lvl="6"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7pPr>
            <a:lvl8pPr marR="0" lvl="7"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8pPr>
            <a:lvl9pPr marR="0" lvl="8"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9pPr>
          </a:lstStyle>
          <a:p>
            <a:pPr marL="0" lvl="0" indent="0" algn="ctr" rtl="0">
              <a:lnSpc>
                <a:spcPct val="100000"/>
              </a:lnSpc>
              <a:spcBef>
                <a:spcPts val="0"/>
              </a:spcBef>
              <a:spcAft>
                <a:spcPts val="0"/>
              </a:spcAft>
              <a:buSzPts val="2000"/>
              <a:buNone/>
            </a:pPr>
            <a:r>
              <a:rPr lang="en-US"/>
              <a:t>06</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41" name="Google Shape;741;p4"/>
          <p:cNvGrpSpPr/>
          <p:nvPr/>
        </p:nvGrpSpPr>
        <p:grpSpPr>
          <a:xfrm>
            <a:off x="731647" y="528756"/>
            <a:ext cx="635100" cy="734640"/>
            <a:chOff x="731647" y="573573"/>
            <a:chExt cx="635100" cy="734640"/>
          </a:xfrm>
        </p:grpSpPr>
        <p:grpSp>
          <p:nvGrpSpPr>
            <p:cNvPr id="742" name="Google Shape;742;p4"/>
            <p:cNvGrpSpPr/>
            <p:nvPr/>
          </p:nvGrpSpPr>
          <p:grpSpPr>
            <a:xfrm>
              <a:off x="731647" y="573573"/>
              <a:ext cx="635100" cy="635100"/>
              <a:chOff x="917231" y="750460"/>
              <a:chExt cx="635100" cy="635100"/>
            </a:xfrm>
          </p:grpSpPr>
          <p:sp>
            <p:nvSpPr>
              <p:cNvPr id="743" name="Google Shape;743;p4"/>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4" name="Google Shape;744;p4"/>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45" name="Google Shape;745;p4"/>
            <p:cNvGrpSpPr/>
            <p:nvPr/>
          </p:nvGrpSpPr>
          <p:grpSpPr>
            <a:xfrm>
              <a:off x="961679" y="1281213"/>
              <a:ext cx="175013" cy="27000"/>
              <a:chOff x="5662375" y="212375"/>
              <a:chExt cx="175013" cy="27000"/>
            </a:xfrm>
          </p:grpSpPr>
          <p:sp>
            <p:nvSpPr>
              <p:cNvPr id="746" name="Google Shape;74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747" name="Google Shape;74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748" name="Google Shape;74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grpSp>
      </p:grpSp>
      <p:grpSp>
        <p:nvGrpSpPr>
          <p:cNvPr id="749" name="Google Shape;749;p4"/>
          <p:cNvGrpSpPr/>
          <p:nvPr/>
        </p:nvGrpSpPr>
        <p:grpSpPr>
          <a:xfrm>
            <a:off x="683387" y="2856133"/>
            <a:ext cx="635100" cy="733491"/>
            <a:chOff x="731647" y="1650460"/>
            <a:chExt cx="635100" cy="733491"/>
          </a:xfrm>
        </p:grpSpPr>
        <p:grpSp>
          <p:nvGrpSpPr>
            <p:cNvPr id="750" name="Google Shape;750;p4"/>
            <p:cNvGrpSpPr/>
            <p:nvPr/>
          </p:nvGrpSpPr>
          <p:grpSpPr>
            <a:xfrm>
              <a:off x="731647" y="1650460"/>
              <a:ext cx="635100" cy="635100"/>
              <a:chOff x="917231" y="1827973"/>
              <a:chExt cx="635100" cy="635100"/>
            </a:xfrm>
          </p:grpSpPr>
          <p:sp>
            <p:nvSpPr>
              <p:cNvPr id="751" name="Google Shape;751;p4"/>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2" name="Google Shape;752;p4"/>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53" name="Google Shape;753;p4"/>
            <p:cNvGrpSpPr/>
            <p:nvPr/>
          </p:nvGrpSpPr>
          <p:grpSpPr>
            <a:xfrm>
              <a:off x="961679" y="2356951"/>
              <a:ext cx="175013" cy="27000"/>
              <a:chOff x="5662375" y="212375"/>
              <a:chExt cx="175013" cy="27000"/>
            </a:xfrm>
          </p:grpSpPr>
          <p:sp>
            <p:nvSpPr>
              <p:cNvPr id="754" name="Google Shape;7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755" name="Google Shape;7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756" name="Google Shape;7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grpSp>
      </p:grpSp>
      <p:sp>
        <p:nvSpPr>
          <p:cNvPr id="758" name="Google Shape;758;p4"/>
          <p:cNvSpPr txBox="1"/>
          <p:nvPr/>
        </p:nvSpPr>
        <p:spPr>
          <a:xfrm>
            <a:off x="1449070" y="1943100"/>
            <a:ext cx="6669405" cy="63690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pPr marL="0" lvl="0" indent="0" algn="l" rtl="0">
              <a:lnSpc>
                <a:spcPct val="100000"/>
              </a:lnSpc>
              <a:spcBef>
                <a:spcPts val="0"/>
              </a:spcBef>
              <a:spcAft>
                <a:spcPts val="0"/>
              </a:spcAft>
              <a:buSzPts val="1600"/>
              <a:buNone/>
            </a:pPr>
            <a:r>
              <a:rPr lang="en-US"/>
              <a:t>ANSWER: Có, hiện tại chúng tôi chưa cung cấp tính năng này. Nhưng cảm ơn đã đóng góp ý kiến! Chúng tôi sẽ thêm tính năng này.</a:t>
            </a:r>
            <a:endParaRPr lang="en-US"/>
          </a:p>
        </p:txBody>
      </p:sp>
      <p:sp>
        <p:nvSpPr>
          <p:cNvPr id="759" name="Google Shape;759;p4"/>
          <p:cNvSpPr txBox="1"/>
          <p:nvPr/>
        </p:nvSpPr>
        <p:spPr>
          <a:xfrm>
            <a:off x="1449070" y="411480"/>
            <a:ext cx="6144895" cy="151765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pPr marL="0" lvl="0" indent="0" algn="l" rtl="0">
              <a:lnSpc>
                <a:spcPct val="100000"/>
              </a:lnSpc>
              <a:spcBef>
                <a:spcPts val="0"/>
              </a:spcBef>
              <a:spcAft>
                <a:spcPts val="0"/>
              </a:spcAft>
              <a:buSzPts val="1800"/>
              <a:buNone/>
            </a:pPr>
            <a:r>
              <a:rPr lang="en-US"/>
              <a:t>QUESTION: Sau khi tạo lớp xong hệ thống sẽ tạo ra một đường link để học sinh vào học và một mã lớp học. Có nên tạo thêm một đường link nữa cho phụ huynh có thể quan sát phân quyền cho user của phụ huynh chỉ được xem mà không được can thiệp vào lớp học hay bài giảng?</a:t>
            </a:r>
            <a:endParaRPr lang="en-US"/>
          </a:p>
        </p:txBody>
      </p:sp>
      <p:sp>
        <p:nvSpPr>
          <p:cNvPr id="760" name="Google Shape;760;p4"/>
          <p:cNvSpPr txBox="1"/>
          <p:nvPr/>
        </p:nvSpPr>
        <p:spPr>
          <a:xfrm>
            <a:off x="1449070" y="2689860"/>
            <a:ext cx="6144895" cy="104521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pPr marL="0" lvl="0" indent="0" algn="l" rtl="0">
              <a:lnSpc>
                <a:spcPct val="100000"/>
              </a:lnSpc>
              <a:spcBef>
                <a:spcPts val="0"/>
              </a:spcBef>
              <a:spcAft>
                <a:spcPts val="0"/>
              </a:spcAft>
              <a:buSzPts val="1800"/>
              <a:buNone/>
            </a:pPr>
            <a:r>
              <a:rPr lang="en-US"/>
              <a:t>QUESTION:Sau khi bấm chọn báo cáo và xác nhận xóa hệ thống sẽ xóa vĩnh viễn báo cáo và không thể khôi phục. Có nên cung cấp giải pháp để có thể khôi phục lại báo cáo sau khi xóa không?</a:t>
            </a:r>
            <a:endParaRPr lang="en-US"/>
          </a:p>
        </p:txBody>
      </p:sp>
      <p:sp>
        <p:nvSpPr>
          <p:cNvPr id="761" name="Google Shape;761;p4"/>
          <p:cNvSpPr txBox="1"/>
          <p:nvPr/>
        </p:nvSpPr>
        <p:spPr>
          <a:xfrm>
            <a:off x="1449070" y="3736975"/>
            <a:ext cx="6598920" cy="98933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pPr marL="0" lvl="0" indent="0" algn="l" rtl="0">
              <a:lnSpc>
                <a:spcPct val="100000"/>
              </a:lnSpc>
              <a:spcBef>
                <a:spcPts val="0"/>
              </a:spcBef>
              <a:spcAft>
                <a:spcPts val="0"/>
              </a:spcAft>
              <a:buClr>
                <a:schemeClr val="dk1"/>
              </a:buClr>
              <a:buSzPts val="1100"/>
              <a:buNone/>
            </a:pPr>
            <a:r>
              <a:rPr lang="en-US"/>
              <a:t>ANSWER: </a:t>
            </a:r>
            <a:r>
              <a:rPr lang="en-US">
                <a:sym typeface="+mn-ea"/>
              </a:rPr>
              <a:t>Có, hiện tại chúng tôi chưa cung cấp tính năng này. Nhưng cảm ơn đã đóng góp ý kiến! Chúng tôi sẽ thêm tính năng này.</a:t>
            </a:r>
            <a:endParaRPr lang="en-US"/>
          </a:p>
          <a:p>
            <a:pPr marL="0" lvl="0" indent="0" algn="l" rtl="0">
              <a:lnSpc>
                <a:spcPct val="100000"/>
              </a:lnSpc>
              <a:spcBef>
                <a:spcPts val="0"/>
              </a:spcBef>
              <a:spcAft>
                <a:spcPts val="0"/>
              </a:spcAft>
              <a:buClr>
                <a:schemeClr val="dk1"/>
              </a:buClr>
              <a:buSzPts val="1100"/>
              <a:buNone/>
            </a:pPr>
            <a:endParaRPr lang="en-US"/>
          </a:p>
          <a:p>
            <a:pPr marL="0" lvl="0" indent="0" algn="l" rtl="0">
              <a:lnSpc>
                <a:spcPct val="100000"/>
              </a:lnSpc>
              <a:spcBef>
                <a:spcPts val="0"/>
              </a:spcBef>
              <a:spcAft>
                <a:spcPts val="0"/>
              </a:spcAft>
              <a:buClr>
                <a:schemeClr val="dk1"/>
              </a:buClr>
              <a:buSzPts val="1100"/>
              <a:buNone/>
            </a:pPr>
          </a:p>
          <a:p>
            <a:pPr marL="0" lvl="0" indent="0" algn="l" rtl="0">
              <a:lnSpc>
                <a:spcPct val="100000"/>
              </a:lnSpc>
              <a:spcBef>
                <a:spcPts val="0"/>
              </a:spcBef>
              <a:spcAft>
                <a:spcPts val="0"/>
              </a:spcAft>
              <a:buClr>
                <a:schemeClr val="dk1"/>
              </a:buClr>
              <a:buSzPts val="1100"/>
              <a:buFont typeface="Arial" panose="020B0604020202020204"/>
              <a:buNone/>
            </a:pPr>
          </a:p>
        </p:txBody>
      </p:sp>
      <p:sp>
        <p:nvSpPr>
          <p:cNvPr id="762" name="Google Shape;762;p4"/>
          <p:cNvSpPr txBox="1"/>
          <p:nvPr/>
        </p:nvSpPr>
        <p:spPr>
          <a:xfrm>
            <a:off x="813816" y="722376"/>
            <a:ext cx="457200" cy="347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1pPr>
            <a:lvl2pPr marR="0" lvl="1"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2pPr>
            <a:lvl3pPr marR="0" lvl="2"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3pPr>
            <a:lvl4pPr marR="0" lvl="3"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4pPr>
            <a:lvl5pPr marR="0" lvl="4"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5pPr>
            <a:lvl6pPr marR="0" lvl="5"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6pPr>
            <a:lvl7pPr marR="0" lvl="6"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7pPr>
            <a:lvl8pPr marR="0" lvl="7"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8pPr>
            <a:lvl9pPr marR="0" lvl="8"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9pPr>
          </a:lstStyle>
          <a:p>
            <a:pPr marL="0" lvl="0" indent="0" algn="ctr" rtl="0">
              <a:lnSpc>
                <a:spcPct val="100000"/>
              </a:lnSpc>
              <a:spcBef>
                <a:spcPts val="0"/>
              </a:spcBef>
              <a:spcAft>
                <a:spcPts val="0"/>
              </a:spcAft>
              <a:buSzPts val="2000"/>
              <a:buNone/>
            </a:pPr>
            <a:r>
              <a:rPr lang="en-US"/>
              <a:t>07</a:t>
            </a:r>
            <a:endParaRPr lang="en-US"/>
          </a:p>
        </p:txBody>
      </p:sp>
      <p:sp>
        <p:nvSpPr>
          <p:cNvPr id="763" name="Google Shape;763;p4"/>
          <p:cNvSpPr txBox="1"/>
          <p:nvPr/>
        </p:nvSpPr>
        <p:spPr>
          <a:xfrm>
            <a:off x="814070" y="3058795"/>
            <a:ext cx="373380" cy="34734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1pPr>
            <a:lvl2pPr marR="0" lvl="1"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2pPr>
            <a:lvl3pPr marR="0" lvl="2"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3pPr>
            <a:lvl4pPr marR="0" lvl="3"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4pPr>
            <a:lvl5pPr marR="0" lvl="4"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5pPr>
            <a:lvl6pPr marR="0" lvl="5"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6pPr>
            <a:lvl7pPr marR="0" lvl="6"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7pPr>
            <a:lvl8pPr marR="0" lvl="7"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8pPr>
            <a:lvl9pPr marR="0" lvl="8"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9pPr>
          </a:lstStyle>
          <a:p>
            <a:pPr marL="0" lvl="0" indent="0" algn="ctr" rtl="0">
              <a:lnSpc>
                <a:spcPct val="100000"/>
              </a:lnSpc>
              <a:spcBef>
                <a:spcPts val="0"/>
              </a:spcBef>
              <a:spcAft>
                <a:spcPts val="0"/>
              </a:spcAft>
              <a:buSzPts val="2000"/>
              <a:buNone/>
            </a:pPr>
            <a:r>
              <a:rPr lang="en-US"/>
              <a:t>08</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41" name="Google Shape;741;p4"/>
          <p:cNvGrpSpPr/>
          <p:nvPr/>
        </p:nvGrpSpPr>
        <p:grpSpPr>
          <a:xfrm>
            <a:off x="731647" y="528756"/>
            <a:ext cx="635100" cy="734640"/>
            <a:chOff x="731647" y="573573"/>
            <a:chExt cx="635100" cy="734640"/>
          </a:xfrm>
        </p:grpSpPr>
        <p:grpSp>
          <p:nvGrpSpPr>
            <p:cNvPr id="742" name="Google Shape;742;p4"/>
            <p:cNvGrpSpPr/>
            <p:nvPr/>
          </p:nvGrpSpPr>
          <p:grpSpPr>
            <a:xfrm>
              <a:off x="731647" y="573573"/>
              <a:ext cx="635100" cy="635100"/>
              <a:chOff x="917231" y="750460"/>
              <a:chExt cx="635100" cy="635100"/>
            </a:xfrm>
          </p:grpSpPr>
          <p:sp>
            <p:nvSpPr>
              <p:cNvPr id="743" name="Google Shape;743;p4"/>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4" name="Google Shape;744;p4"/>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45" name="Google Shape;745;p4"/>
            <p:cNvGrpSpPr/>
            <p:nvPr/>
          </p:nvGrpSpPr>
          <p:grpSpPr>
            <a:xfrm>
              <a:off x="961679" y="1281213"/>
              <a:ext cx="175013" cy="27000"/>
              <a:chOff x="5662375" y="212375"/>
              <a:chExt cx="175013" cy="27000"/>
            </a:xfrm>
          </p:grpSpPr>
          <p:sp>
            <p:nvSpPr>
              <p:cNvPr id="746" name="Google Shape;74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747" name="Google Shape;74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748" name="Google Shape;74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grpSp>
      </p:grpSp>
      <p:grpSp>
        <p:nvGrpSpPr>
          <p:cNvPr id="749" name="Google Shape;749;p4"/>
          <p:cNvGrpSpPr/>
          <p:nvPr/>
        </p:nvGrpSpPr>
        <p:grpSpPr>
          <a:xfrm>
            <a:off x="670687" y="2254153"/>
            <a:ext cx="635100" cy="733491"/>
            <a:chOff x="731647" y="1650460"/>
            <a:chExt cx="635100" cy="733491"/>
          </a:xfrm>
        </p:grpSpPr>
        <p:grpSp>
          <p:nvGrpSpPr>
            <p:cNvPr id="750" name="Google Shape;750;p4"/>
            <p:cNvGrpSpPr/>
            <p:nvPr/>
          </p:nvGrpSpPr>
          <p:grpSpPr>
            <a:xfrm>
              <a:off x="731647" y="1650460"/>
              <a:ext cx="635100" cy="635100"/>
              <a:chOff x="917231" y="1827973"/>
              <a:chExt cx="635100" cy="635100"/>
            </a:xfrm>
          </p:grpSpPr>
          <p:sp>
            <p:nvSpPr>
              <p:cNvPr id="751" name="Google Shape;751;p4"/>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2" name="Google Shape;752;p4"/>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53" name="Google Shape;753;p4"/>
            <p:cNvGrpSpPr/>
            <p:nvPr/>
          </p:nvGrpSpPr>
          <p:grpSpPr>
            <a:xfrm>
              <a:off x="961679" y="2356951"/>
              <a:ext cx="175013" cy="27000"/>
              <a:chOff x="5662375" y="212375"/>
              <a:chExt cx="175013" cy="27000"/>
            </a:xfrm>
          </p:grpSpPr>
          <p:sp>
            <p:nvSpPr>
              <p:cNvPr id="754" name="Google Shape;7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755" name="Google Shape;7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756" name="Google Shape;7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grpSp>
      </p:grpSp>
      <p:sp>
        <p:nvSpPr>
          <p:cNvPr id="758" name="Google Shape;758;p4"/>
          <p:cNvSpPr txBox="1"/>
          <p:nvPr/>
        </p:nvSpPr>
        <p:spPr>
          <a:xfrm>
            <a:off x="1449070" y="1430655"/>
            <a:ext cx="6669405" cy="7073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pPr marL="0" lvl="0" indent="0" algn="l" rtl="0">
              <a:lnSpc>
                <a:spcPct val="100000"/>
              </a:lnSpc>
              <a:spcBef>
                <a:spcPts val="0"/>
              </a:spcBef>
              <a:spcAft>
                <a:spcPts val="0"/>
              </a:spcAft>
              <a:buSzPts val="1600"/>
              <a:buNone/>
            </a:pPr>
            <a:r>
              <a:rPr lang="en-US"/>
              <a:t>ANSWER</a:t>
            </a:r>
            <a:r>
              <a:rPr lang="en-US">
                <a:sym typeface="+mn-ea"/>
              </a:rPr>
              <a:t>: Không. Vì đây đã nằm trong bản thiết kết ban đầu của websize nên chúng tôi không có ý định chỉnh sửa.</a:t>
            </a:r>
            <a:endParaRPr lang="en-US"/>
          </a:p>
        </p:txBody>
      </p:sp>
      <p:sp>
        <p:nvSpPr>
          <p:cNvPr id="759" name="Google Shape;759;p4"/>
          <p:cNvSpPr txBox="1"/>
          <p:nvPr/>
        </p:nvSpPr>
        <p:spPr>
          <a:xfrm>
            <a:off x="1449070" y="411480"/>
            <a:ext cx="6144895" cy="96393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pPr marL="0" lvl="0" indent="0" algn="l" rtl="0">
              <a:lnSpc>
                <a:spcPct val="100000"/>
              </a:lnSpc>
              <a:spcBef>
                <a:spcPts val="0"/>
              </a:spcBef>
              <a:spcAft>
                <a:spcPts val="0"/>
              </a:spcAft>
              <a:buSzPts val="1800"/>
              <a:buNone/>
            </a:pPr>
            <a:r>
              <a:rPr lang="en-US"/>
              <a:t>QUESTION: Ở trên có một bộ lọc để lọc báo cáo theo từng tùy chọn nhưng vấn đề là nó bị chồng lên nhau. Có nên thiết kế lại để khắc phục điều này?</a:t>
            </a:r>
            <a:endParaRPr lang="en-US"/>
          </a:p>
        </p:txBody>
      </p:sp>
      <p:sp>
        <p:nvSpPr>
          <p:cNvPr id="760" name="Google Shape;760;p4"/>
          <p:cNvSpPr txBox="1"/>
          <p:nvPr/>
        </p:nvSpPr>
        <p:spPr>
          <a:xfrm>
            <a:off x="1449070" y="2138045"/>
            <a:ext cx="6144895" cy="105473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l" rtl="0">
              <a:lnSpc>
                <a:spcPct val="100000"/>
              </a:lnSpc>
              <a:spcBef>
                <a:spcPts val="0"/>
              </a:spcBef>
              <a:spcAft>
                <a:spcPts val="0"/>
              </a:spcAft>
              <a:buClr>
                <a:srgbClr val="000000"/>
              </a:buClr>
              <a:buSzPts val="1800"/>
              <a:buFont typeface="Arial" panose="020B0604020202020204"/>
              <a:buNone/>
              <a:defRPr sz="1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pPr marL="0" lvl="0" indent="0" algn="l" rtl="0">
              <a:lnSpc>
                <a:spcPct val="100000"/>
              </a:lnSpc>
              <a:spcBef>
                <a:spcPts val="0"/>
              </a:spcBef>
              <a:spcAft>
                <a:spcPts val="0"/>
              </a:spcAft>
              <a:buSzPts val="1800"/>
              <a:buNone/>
            </a:pPr>
            <a:r>
              <a:rPr lang="en-US"/>
              <a:t>QUESTION:Trong dialog "Create a new class" khi nhập tên lớp vào ô "class name", theo tôi nên cung cấp thêm chức năng "Quy chuẩn ngôn ngữ" để tránh việc sử dụng những ngôn từ thiếu chuẩn mực?</a:t>
            </a:r>
            <a:endParaRPr lang="en-US"/>
          </a:p>
        </p:txBody>
      </p:sp>
      <p:sp>
        <p:nvSpPr>
          <p:cNvPr id="761" name="Google Shape;761;p4"/>
          <p:cNvSpPr txBox="1"/>
          <p:nvPr/>
        </p:nvSpPr>
        <p:spPr>
          <a:xfrm>
            <a:off x="1449070" y="3216275"/>
            <a:ext cx="6598920" cy="80708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l" rtl="0">
              <a:lnSpc>
                <a:spcPct val="100000"/>
              </a:lnSpc>
              <a:spcBef>
                <a:spcPts val="0"/>
              </a:spcBef>
              <a:spcAft>
                <a:spcPts val="0"/>
              </a:spcAft>
              <a:buClr>
                <a:srgbClr val="000000"/>
              </a:buClr>
              <a:buSzPts val="1600"/>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pPr marL="0" lvl="0" indent="0" algn="l" rtl="0">
              <a:lnSpc>
                <a:spcPct val="100000"/>
              </a:lnSpc>
              <a:spcBef>
                <a:spcPts val="0"/>
              </a:spcBef>
              <a:spcAft>
                <a:spcPts val="0"/>
              </a:spcAft>
              <a:buClr>
                <a:schemeClr val="dk1"/>
              </a:buClr>
              <a:buSzPts val="1100"/>
              <a:buNone/>
            </a:pPr>
            <a:r>
              <a:rPr lang="en-US"/>
              <a:t>ANSWER</a:t>
            </a:r>
            <a:r>
              <a:rPr lang="en-US">
                <a:sym typeface="+mn-ea"/>
              </a:rPr>
              <a:t>: </a:t>
            </a:r>
            <a:r>
              <a:rPr lang="en-US">
                <a:sym typeface="+mn-ea"/>
              </a:rPr>
              <a:t>Có, hiện tại chúng tôi chưa cung cấp tính năng này. Nhưng cảm ơn đã đóng góp ý kiến! Chúng tôi sẽ thêm tính năng này.</a:t>
            </a:r>
            <a:endParaRPr lang="en-US"/>
          </a:p>
          <a:p>
            <a:pPr marL="0" lvl="0" indent="0" algn="l" rtl="0">
              <a:lnSpc>
                <a:spcPct val="100000"/>
              </a:lnSpc>
              <a:spcBef>
                <a:spcPts val="0"/>
              </a:spcBef>
              <a:spcAft>
                <a:spcPts val="0"/>
              </a:spcAft>
              <a:buClr>
                <a:schemeClr val="dk1"/>
              </a:buClr>
              <a:buSzPts val="1100"/>
              <a:buNone/>
            </a:pPr>
            <a:endParaRPr lang="en-US"/>
          </a:p>
          <a:p>
            <a:pPr marL="0" lvl="0" indent="0" algn="l" rtl="0">
              <a:lnSpc>
                <a:spcPct val="100000"/>
              </a:lnSpc>
              <a:spcBef>
                <a:spcPts val="0"/>
              </a:spcBef>
              <a:spcAft>
                <a:spcPts val="0"/>
              </a:spcAft>
              <a:buClr>
                <a:schemeClr val="dk1"/>
              </a:buClr>
              <a:buSzPts val="1100"/>
              <a:buNone/>
            </a:pPr>
          </a:p>
          <a:p>
            <a:pPr marL="0" lvl="0" indent="0" algn="l" rtl="0">
              <a:lnSpc>
                <a:spcPct val="100000"/>
              </a:lnSpc>
              <a:spcBef>
                <a:spcPts val="0"/>
              </a:spcBef>
              <a:spcAft>
                <a:spcPts val="0"/>
              </a:spcAft>
              <a:buClr>
                <a:schemeClr val="dk1"/>
              </a:buClr>
              <a:buSzPts val="1100"/>
              <a:buFont typeface="Arial" panose="020B0604020202020204"/>
              <a:buNone/>
            </a:pPr>
          </a:p>
        </p:txBody>
      </p:sp>
      <p:sp>
        <p:nvSpPr>
          <p:cNvPr id="762" name="Google Shape;762;p4"/>
          <p:cNvSpPr txBox="1"/>
          <p:nvPr/>
        </p:nvSpPr>
        <p:spPr>
          <a:xfrm>
            <a:off x="813816" y="722376"/>
            <a:ext cx="457200" cy="347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1pPr>
            <a:lvl2pPr marR="0" lvl="1"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2pPr>
            <a:lvl3pPr marR="0" lvl="2"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3pPr>
            <a:lvl4pPr marR="0" lvl="3"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4pPr>
            <a:lvl5pPr marR="0" lvl="4"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5pPr>
            <a:lvl6pPr marR="0" lvl="5"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6pPr>
            <a:lvl7pPr marR="0" lvl="6"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7pPr>
            <a:lvl8pPr marR="0" lvl="7"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8pPr>
            <a:lvl9pPr marR="0" lvl="8"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9pPr>
          </a:lstStyle>
          <a:p>
            <a:pPr marL="0" lvl="0" indent="0" algn="ctr" rtl="0">
              <a:lnSpc>
                <a:spcPct val="100000"/>
              </a:lnSpc>
              <a:spcBef>
                <a:spcPts val="0"/>
              </a:spcBef>
              <a:spcAft>
                <a:spcPts val="0"/>
              </a:spcAft>
              <a:buSzPts val="2000"/>
              <a:buNone/>
            </a:pPr>
            <a:r>
              <a:rPr lang="en-US"/>
              <a:t>09</a:t>
            </a:r>
            <a:endParaRPr lang="en-US"/>
          </a:p>
        </p:txBody>
      </p:sp>
      <p:sp>
        <p:nvSpPr>
          <p:cNvPr id="763" name="Google Shape;763;p4"/>
          <p:cNvSpPr txBox="1"/>
          <p:nvPr/>
        </p:nvSpPr>
        <p:spPr>
          <a:xfrm>
            <a:off x="732155" y="2397760"/>
            <a:ext cx="539115" cy="34734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1pPr>
            <a:lvl2pPr marR="0" lvl="1"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2pPr>
            <a:lvl3pPr marR="0" lvl="2"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3pPr>
            <a:lvl4pPr marR="0" lvl="3"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4pPr>
            <a:lvl5pPr marR="0" lvl="4"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5pPr>
            <a:lvl6pPr marR="0" lvl="5"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6pPr>
            <a:lvl7pPr marR="0" lvl="6"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7pPr>
            <a:lvl8pPr marR="0" lvl="7"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8pPr>
            <a:lvl9pPr marR="0" lvl="8" algn="r" rtl="0">
              <a:lnSpc>
                <a:spcPct val="100000"/>
              </a:lnSpc>
              <a:spcBef>
                <a:spcPts val="0"/>
              </a:spcBef>
              <a:spcAft>
                <a:spcPts val="0"/>
              </a:spcAft>
              <a:buClr>
                <a:schemeClr val="dk2"/>
              </a:buClr>
              <a:buSzPts val="2800"/>
              <a:buFont typeface="Fjalla One" panose="02000506040000020004"/>
              <a:buNone/>
              <a:defRPr sz="2800" b="0" i="0" u="none" strike="noStrike" cap="none">
                <a:solidFill>
                  <a:schemeClr val="dk2"/>
                </a:solidFill>
                <a:latin typeface="Fjalla One" panose="02000506040000020004"/>
                <a:ea typeface="Fjalla One" panose="02000506040000020004"/>
                <a:cs typeface="Fjalla One" panose="02000506040000020004"/>
                <a:sym typeface="Fjalla One" panose="02000506040000020004"/>
              </a:defRPr>
            </a:lvl9pPr>
          </a:lstStyle>
          <a:p>
            <a:pPr marL="0" lvl="0" indent="0" algn="ctr" rtl="0">
              <a:lnSpc>
                <a:spcPct val="100000"/>
              </a:lnSpc>
              <a:spcBef>
                <a:spcPts val="0"/>
              </a:spcBef>
              <a:spcAft>
                <a:spcPts val="0"/>
              </a:spcAft>
              <a:buSzPts val="2000"/>
              <a:buNone/>
            </a:pPr>
            <a:r>
              <a:rPr lang="en-US"/>
              <a:t>10</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67" name="Shape 767"/>
        <p:cNvGrpSpPr/>
        <p:nvPr/>
      </p:nvGrpSpPr>
      <p:grpSpPr>
        <a:xfrm>
          <a:off x="0" y="0"/>
          <a:ext cx="0" cy="0"/>
          <a:chOff x="0" y="0"/>
          <a:chExt cx="0" cy="0"/>
        </a:xfrm>
      </p:grpSpPr>
      <p:grpSp>
        <p:nvGrpSpPr>
          <p:cNvPr id="768" name="Google Shape;768;p5"/>
          <p:cNvGrpSpPr/>
          <p:nvPr/>
        </p:nvGrpSpPr>
        <p:grpSpPr>
          <a:xfrm>
            <a:off x="731647" y="573573"/>
            <a:ext cx="635100" cy="734640"/>
            <a:chOff x="731647" y="573573"/>
            <a:chExt cx="635100" cy="734640"/>
          </a:xfrm>
        </p:grpSpPr>
        <p:grpSp>
          <p:nvGrpSpPr>
            <p:cNvPr id="769" name="Google Shape;769;p5"/>
            <p:cNvGrpSpPr/>
            <p:nvPr/>
          </p:nvGrpSpPr>
          <p:grpSpPr>
            <a:xfrm>
              <a:off x="731647" y="573573"/>
              <a:ext cx="635100" cy="635100"/>
              <a:chOff x="917231" y="750460"/>
              <a:chExt cx="635100" cy="635100"/>
            </a:xfrm>
          </p:grpSpPr>
          <p:sp>
            <p:nvSpPr>
              <p:cNvPr id="770" name="Google Shape;770;p5"/>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1" name="Google Shape;771;p5"/>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72" name="Google Shape;772;p5"/>
            <p:cNvGrpSpPr/>
            <p:nvPr/>
          </p:nvGrpSpPr>
          <p:grpSpPr>
            <a:xfrm>
              <a:off x="961679" y="1281213"/>
              <a:ext cx="175013" cy="27000"/>
              <a:chOff x="5662375" y="212375"/>
              <a:chExt cx="175013" cy="27000"/>
            </a:xfrm>
          </p:grpSpPr>
          <p:sp>
            <p:nvSpPr>
              <p:cNvPr id="773" name="Google Shape;77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774" name="Google Shape;77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775" name="Google Shape;77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grpSp>
      </p:grpSp>
      <p:sp>
        <p:nvSpPr>
          <p:cNvPr id="776" name="Google Shape;776;p5"/>
          <p:cNvSpPr txBox="1"/>
          <p:nvPr>
            <p:ph type="title"/>
          </p:nvPr>
        </p:nvSpPr>
        <p:spPr>
          <a:xfrm>
            <a:off x="6108703" y="245579"/>
            <a:ext cx="26151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a:t>TESTCASE</a:t>
            </a:r>
            <a:endParaRPr lang="en-US"/>
          </a:p>
        </p:txBody>
      </p:sp>
      <p:sp>
        <p:nvSpPr>
          <p:cNvPr id="777" name="Google Shape;777;p5"/>
          <p:cNvSpPr txBox="1"/>
          <p:nvPr>
            <p:ph type="subTitle" idx="1"/>
          </p:nvPr>
        </p:nvSpPr>
        <p:spPr>
          <a:xfrm>
            <a:off x="1448916" y="568665"/>
            <a:ext cx="5885168" cy="64000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Test Case Description: </a:t>
            </a:r>
            <a:r>
              <a:rPr lang="en-US">
                <a:solidFill>
                  <a:srgbClr val="4EB6FC"/>
                </a:solidFill>
              </a:rPr>
              <a:t>Lưu quizizz hoặc lưu lesson(Search-14)</a:t>
            </a:r>
            <a:endParaRPr lang="en-US">
              <a:solidFill>
                <a:srgbClr val="4EB6FC"/>
              </a:solidFill>
            </a:endParaRPr>
          </a:p>
          <a:p>
            <a:pPr marL="0" lvl="0" indent="0" algn="l" rtl="0">
              <a:lnSpc>
                <a:spcPct val="100000"/>
              </a:lnSpc>
              <a:spcBef>
                <a:spcPts val="0"/>
              </a:spcBef>
              <a:spcAft>
                <a:spcPts val="0"/>
              </a:spcAft>
              <a:buSzPts val="1800"/>
              <a:buNone/>
            </a:pPr>
          </a:p>
        </p:txBody>
      </p:sp>
      <p:sp>
        <p:nvSpPr>
          <p:cNvPr id="778" name="Google Shape;778;p5"/>
          <p:cNvSpPr txBox="1"/>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01</a:t>
            </a:r>
            <a:endParaRPr lang="en-US"/>
          </a:p>
        </p:txBody>
      </p:sp>
      <p:sp>
        <p:nvSpPr>
          <p:cNvPr id="779" name="Google Shape;779;p5"/>
          <p:cNvSpPr txBox="1"/>
          <p:nvPr>
            <p:ph type="subTitle" idx="1"/>
          </p:nvPr>
        </p:nvSpPr>
        <p:spPr>
          <a:xfrm>
            <a:off x="1449070" y="1144905"/>
            <a:ext cx="5977890" cy="202946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Test Case Procedure :</a:t>
            </a:r>
            <a:endParaRPr lang="en-US" b="1">
              <a:solidFill>
                <a:srgbClr val="4EB6FC"/>
              </a:solidFill>
            </a:endParaRPr>
          </a:p>
          <a:p>
            <a:pPr marL="0" lvl="0" indent="0" algn="l" rtl="0">
              <a:lnSpc>
                <a:spcPct val="100000"/>
              </a:lnSpc>
              <a:spcBef>
                <a:spcPts val="0"/>
              </a:spcBef>
              <a:spcAft>
                <a:spcPts val="0"/>
              </a:spcAft>
              <a:buSzPts val="1800"/>
              <a:buNone/>
            </a:pPr>
            <a:r>
              <a:rPr lang="en-US">
                <a:solidFill>
                  <a:srgbClr val="4EB6FC"/>
                </a:solidFill>
              </a:rPr>
              <a:t>1. Nhấn vào thanh tìm kiếm "txtSearch" -&gt; nhập dữ liệu cần tìm -&gt; nhấn phím enter -&gt; Tùy chọn bộ lọc.</a:t>
            </a:r>
            <a:endParaRPr lang="en-US">
              <a:solidFill>
                <a:srgbClr val="4EB6FC"/>
              </a:solidFill>
            </a:endParaRPr>
          </a:p>
          <a:p>
            <a:pPr marL="0" lvl="0" indent="0" algn="l" rtl="0">
              <a:lnSpc>
                <a:spcPct val="100000"/>
              </a:lnSpc>
              <a:spcBef>
                <a:spcPts val="0"/>
              </a:spcBef>
              <a:spcAft>
                <a:spcPts val="0"/>
              </a:spcAft>
              <a:buSzPts val="1800"/>
              <a:buNone/>
            </a:pPr>
            <a:r>
              <a:rPr lang="en-US">
                <a:solidFill>
                  <a:srgbClr val="4EB6FC"/>
                </a:solidFill>
              </a:rPr>
              <a:t>2. Nhấp vào "Save" trong quizizz, bài học.</a:t>
            </a:r>
            <a:endParaRPr lang="en-US">
              <a:solidFill>
                <a:srgbClr val="4EB6FC"/>
              </a:solidFill>
            </a:endParaRPr>
          </a:p>
          <a:p>
            <a:pPr marL="0" lvl="0" indent="0" algn="l" rtl="0">
              <a:lnSpc>
                <a:spcPct val="100000"/>
              </a:lnSpc>
              <a:spcBef>
                <a:spcPts val="0"/>
              </a:spcBef>
              <a:spcAft>
                <a:spcPts val="0"/>
              </a:spcAft>
              <a:buSzPts val="1800"/>
              <a:buNone/>
            </a:pPr>
            <a:r>
              <a:rPr lang="en-US">
                <a:solidFill>
                  <a:srgbClr val="4EB6FC"/>
                </a:solidFill>
              </a:rPr>
              <a:t>3. Tùy chọn bộ sưu tập để lưu hoặc điền tên để tạo bộ sưu tập mới -&gt; Nhấp vào "Done".</a:t>
            </a:r>
            <a:endParaRPr lang="en-US">
              <a:solidFill>
                <a:srgbClr val="4EB6FC"/>
              </a:solidFill>
            </a:endParaRPr>
          </a:p>
        </p:txBody>
      </p:sp>
      <p:sp>
        <p:nvSpPr>
          <p:cNvPr id="780" name="Google Shape;780;p5"/>
          <p:cNvSpPr txBox="1"/>
          <p:nvPr>
            <p:ph type="subTitle" idx="1"/>
          </p:nvPr>
        </p:nvSpPr>
        <p:spPr>
          <a:xfrm>
            <a:off x="1449070" y="3013075"/>
            <a:ext cx="5885180" cy="609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Expected Output: </a:t>
            </a:r>
            <a:r>
              <a:rPr lang="en-US">
                <a:solidFill>
                  <a:srgbClr val="4EB6FC"/>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rPr>
              <a:t>Button "Save" đổi thành "Saved".</a:t>
            </a:r>
            <a:endParaRPr lang="en-US">
              <a:solidFill>
                <a:srgbClr val="4EB6FC"/>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endParaRPr>
          </a:p>
          <a:p>
            <a:pPr marL="0" lvl="0" indent="0" algn="l" rtl="0">
              <a:lnSpc>
                <a:spcPct val="100000"/>
              </a:lnSpc>
              <a:spcBef>
                <a:spcPts val="0"/>
              </a:spcBef>
              <a:spcAft>
                <a:spcPts val="0"/>
              </a:spcAft>
              <a:buSzPts val="1800"/>
              <a:buNone/>
            </a:pPr>
            <a:r>
              <a:rPr lang="en-US"/>
              <a:t>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784" name="Shape 784"/>
        <p:cNvGrpSpPr/>
        <p:nvPr/>
      </p:nvGrpSpPr>
      <p:grpSpPr>
        <a:xfrm>
          <a:off x="0" y="0"/>
          <a:ext cx="0" cy="0"/>
          <a:chOff x="0" y="0"/>
          <a:chExt cx="0" cy="0"/>
        </a:xfrm>
      </p:grpSpPr>
      <p:grpSp>
        <p:nvGrpSpPr>
          <p:cNvPr id="785" name="Google Shape;785;p6"/>
          <p:cNvGrpSpPr/>
          <p:nvPr/>
        </p:nvGrpSpPr>
        <p:grpSpPr>
          <a:xfrm>
            <a:off x="731647" y="573573"/>
            <a:ext cx="635100" cy="734640"/>
            <a:chOff x="731647" y="573573"/>
            <a:chExt cx="635100" cy="734640"/>
          </a:xfrm>
        </p:grpSpPr>
        <p:grpSp>
          <p:nvGrpSpPr>
            <p:cNvPr id="786" name="Google Shape;786;p6"/>
            <p:cNvGrpSpPr/>
            <p:nvPr/>
          </p:nvGrpSpPr>
          <p:grpSpPr>
            <a:xfrm>
              <a:off x="731647" y="573573"/>
              <a:ext cx="635100" cy="635100"/>
              <a:chOff x="917231" y="750460"/>
              <a:chExt cx="635100" cy="635100"/>
            </a:xfrm>
          </p:grpSpPr>
          <p:sp>
            <p:nvSpPr>
              <p:cNvPr id="787" name="Google Shape;787;p6"/>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8" name="Google Shape;788;p6"/>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89" name="Google Shape;789;p6"/>
            <p:cNvGrpSpPr/>
            <p:nvPr/>
          </p:nvGrpSpPr>
          <p:grpSpPr>
            <a:xfrm>
              <a:off x="961679" y="1281213"/>
              <a:ext cx="175013" cy="27000"/>
              <a:chOff x="5662375" y="212375"/>
              <a:chExt cx="175013" cy="27000"/>
            </a:xfrm>
          </p:grpSpPr>
          <p:sp>
            <p:nvSpPr>
              <p:cNvPr id="790" name="Google Shape;7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791" name="Google Shape;7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792" name="Google Shape;7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grpSp>
      </p:grpSp>
      <p:sp>
        <p:nvSpPr>
          <p:cNvPr id="793" name="Google Shape;793;p6"/>
          <p:cNvSpPr txBox="1"/>
          <p:nvPr>
            <p:ph type="title"/>
          </p:nvPr>
        </p:nvSpPr>
        <p:spPr>
          <a:xfrm>
            <a:off x="6108703" y="245579"/>
            <a:ext cx="26151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a:t>TESTCASE</a:t>
            </a:r>
            <a:endParaRPr lang="en-US"/>
          </a:p>
        </p:txBody>
      </p:sp>
      <p:sp>
        <p:nvSpPr>
          <p:cNvPr id="794" name="Google Shape;794;p6"/>
          <p:cNvSpPr txBox="1"/>
          <p:nvPr>
            <p:ph type="subTitle" idx="1"/>
          </p:nvPr>
        </p:nvSpPr>
        <p:spPr>
          <a:xfrm>
            <a:off x="1448916" y="568665"/>
            <a:ext cx="5885168" cy="64000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Test Case Description: </a:t>
            </a:r>
            <a:r>
              <a:rPr lang="en-US">
                <a:solidFill>
                  <a:srgbClr val="4EB6FC"/>
                </a:solidFill>
              </a:rPr>
              <a:t>Lọc dữ liệu theo 1 trường(</a:t>
            </a:r>
            <a:r>
              <a:rPr lang="en-US">
                <a:solidFill>
                  <a:srgbClr val="4EB6FC"/>
                </a:solidFill>
                <a:sym typeface="+mn-ea"/>
              </a:rPr>
              <a:t>Search-17</a:t>
            </a:r>
            <a:r>
              <a:rPr lang="en-US">
                <a:solidFill>
                  <a:srgbClr val="4EB6FC"/>
                </a:solidFill>
              </a:rPr>
              <a:t>)</a:t>
            </a:r>
            <a:br>
              <a:rPr lang="en-US"/>
            </a:br>
            <a:endParaRPr lang="en-US"/>
          </a:p>
        </p:txBody>
      </p:sp>
      <p:sp>
        <p:nvSpPr>
          <p:cNvPr id="795" name="Google Shape;795;p6"/>
          <p:cNvSpPr txBox="1"/>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02</a:t>
            </a:r>
            <a:endParaRPr lang="en-US"/>
          </a:p>
        </p:txBody>
      </p:sp>
      <p:sp>
        <p:nvSpPr>
          <p:cNvPr id="796" name="Google Shape;796;p6"/>
          <p:cNvSpPr txBox="1"/>
          <p:nvPr>
            <p:ph type="subTitle" idx="1"/>
          </p:nvPr>
        </p:nvSpPr>
        <p:spPr>
          <a:xfrm>
            <a:off x="1449070" y="1128395"/>
            <a:ext cx="5973445" cy="237045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Test Case Procedure :</a:t>
            </a:r>
            <a:endParaRPr lang="en-US" b="1">
              <a:solidFill>
                <a:srgbClr val="4EB6FC"/>
              </a:solidFill>
            </a:endParaRPr>
          </a:p>
          <a:p>
            <a:pPr marL="0" lvl="0" indent="0" algn="l" rtl="0">
              <a:lnSpc>
                <a:spcPct val="100000"/>
              </a:lnSpc>
              <a:spcBef>
                <a:spcPts val="0"/>
              </a:spcBef>
              <a:spcAft>
                <a:spcPts val="0"/>
              </a:spcAft>
              <a:buSzPts val="1800"/>
              <a:buNone/>
            </a:pPr>
            <a:r>
              <a:rPr lang="en-US">
                <a:solidFill>
                  <a:srgbClr val="4EB6FC"/>
                </a:solidFill>
                <a:sym typeface="+mn-ea"/>
              </a:rPr>
              <a:t>1. Nhấn vào thanh tìm kiếm "txtSearch" -&gt; nhập dữ liệu cần tìm -&gt; nhấn phím enter -&gt; Tùy chọn bộ lọc.</a:t>
            </a:r>
            <a:endParaRPr lang="en-US">
              <a:solidFill>
                <a:srgbClr val="4EB6FC"/>
              </a:solidFill>
            </a:endParaRPr>
          </a:p>
          <a:p>
            <a:pPr marL="0" lvl="0" indent="0" algn="l" rtl="0">
              <a:lnSpc>
                <a:spcPct val="100000"/>
              </a:lnSpc>
              <a:spcBef>
                <a:spcPts val="0"/>
              </a:spcBef>
              <a:spcAft>
                <a:spcPts val="0"/>
              </a:spcAft>
              <a:buSzPts val="1800"/>
              <a:buNone/>
            </a:pPr>
            <a:r>
              <a:rPr lang="en-US">
                <a:solidFill>
                  <a:srgbClr val="4EB6FC"/>
                </a:solidFill>
                <a:sym typeface="+mn-ea"/>
              </a:rPr>
              <a:t>2. Nhấp để chọn 1 trường bạn muốn lọc, các trường còn lại sẽ giữ nguyên.</a:t>
            </a:r>
            <a:endParaRPr lang="en-US">
              <a:solidFill>
                <a:srgbClr val="4EB6FC"/>
              </a:solidFill>
              <a:sym typeface="+mn-ea"/>
            </a:endParaRPr>
          </a:p>
        </p:txBody>
      </p:sp>
      <p:sp>
        <p:nvSpPr>
          <p:cNvPr id="797" name="Google Shape;797;p6"/>
          <p:cNvSpPr txBox="1"/>
          <p:nvPr>
            <p:ph type="subTitle" idx="1"/>
          </p:nvPr>
        </p:nvSpPr>
        <p:spPr>
          <a:xfrm>
            <a:off x="1449070" y="2720975"/>
            <a:ext cx="5885180" cy="7480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Expected Output: </a:t>
            </a:r>
            <a:r>
              <a:rPr lang="en-US">
                <a:solidFill>
                  <a:srgbClr val="4EB6FC"/>
                </a:solidFill>
              </a:rPr>
              <a:t>Trả về trang tìm kiếm thành công với dữ liệu đã được lọc.</a:t>
            </a:r>
            <a:endParaRPr lang="en-US">
              <a:solidFill>
                <a:srgbClr val="4EB6FC"/>
              </a:solidFill>
            </a:endParaRPr>
          </a:p>
          <a:p>
            <a:pPr marL="0" lvl="0" indent="0" algn="l" rtl="0">
              <a:lnSpc>
                <a:spcPct val="100000"/>
              </a:lnSpc>
              <a:spcBef>
                <a:spcPts val="0"/>
              </a:spcBef>
              <a:spcAft>
                <a:spcPts val="0"/>
              </a:spcAft>
              <a:buSzPts val="1800"/>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01" name="Shape 801"/>
        <p:cNvGrpSpPr/>
        <p:nvPr/>
      </p:nvGrpSpPr>
      <p:grpSpPr>
        <a:xfrm>
          <a:off x="0" y="0"/>
          <a:ext cx="0" cy="0"/>
          <a:chOff x="0" y="0"/>
          <a:chExt cx="0" cy="0"/>
        </a:xfrm>
      </p:grpSpPr>
      <p:grpSp>
        <p:nvGrpSpPr>
          <p:cNvPr id="802" name="Google Shape;802;p7"/>
          <p:cNvGrpSpPr/>
          <p:nvPr/>
        </p:nvGrpSpPr>
        <p:grpSpPr>
          <a:xfrm>
            <a:off x="731647" y="573573"/>
            <a:ext cx="635100" cy="734640"/>
            <a:chOff x="731647" y="573573"/>
            <a:chExt cx="635100" cy="734640"/>
          </a:xfrm>
        </p:grpSpPr>
        <p:grpSp>
          <p:nvGrpSpPr>
            <p:cNvPr id="803" name="Google Shape;803;p7"/>
            <p:cNvGrpSpPr/>
            <p:nvPr/>
          </p:nvGrpSpPr>
          <p:grpSpPr>
            <a:xfrm>
              <a:off x="731647" y="573573"/>
              <a:ext cx="635100" cy="635100"/>
              <a:chOff x="917231" y="750460"/>
              <a:chExt cx="635100" cy="635100"/>
            </a:xfrm>
          </p:grpSpPr>
          <p:sp>
            <p:nvSpPr>
              <p:cNvPr id="804" name="Google Shape;804;p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5" name="Google Shape;805;p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06" name="Google Shape;806;p7"/>
            <p:cNvGrpSpPr/>
            <p:nvPr/>
          </p:nvGrpSpPr>
          <p:grpSpPr>
            <a:xfrm>
              <a:off x="961679" y="1281213"/>
              <a:ext cx="175013" cy="27000"/>
              <a:chOff x="5662375" y="212375"/>
              <a:chExt cx="175013" cy="27000"/>
            </a:xfrm>
          </p:grpSpPr>
          <p:sp>
            <p:nvSpPr>
              <p:cNvPr id="807" name="Google Shape;807;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808" name="Google Shape;808;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sp>
            <p:nvSpPr>
              <p:cNvPr id="809" name="Google Shape;809;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595959"/>
                  </a:solidFill>
                  <a:latin typeface="Arial" panose="020B0604020202020204"/>
                  <a:ea typeface="Arial" panose="020B0604020202020204"/>
                  <a:cs typeface="Arial" panose="020B0604020202020204"/>
                  <a:sym typeface="Arial" panose="020B0604020202020204"/>
                </a:endParaRPr>
              </a:p>
            </p:txBody>
          </p:sp>
        </p:grpSp>
      </p:grpSp>
      <p:sp>
        <p:nvSpPr>
          <p:cNvPr id="810" name="Google Shape;810;p7"/>
          <p:cNvSpPr txBox="1"/>
          <p:nvPr>
            <p:ph type="title"/>
          </p:nvPr>
        </p:nvSpPr>
        <p:spPr>
          <a:xfrm>
            <a:off x="6108703" y="245579"/>
            <a:ext cx="26151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a:t>TESTCASE</a:t>
            </a:r>
            <a:endParaRPr lang="en-US"/>
          </a:p>
        </p:txBody>
      </p:sp>
      <p:sp>
        <p:nvSpPr>
          <p:cNvPr id="811" name="Google Shape;811;p7"/>
          <p:cNvSpPr txBox="1"/>
          <p:nvPr>
            <p:ph type="subTitle" idx="1"/>
          </p:nvPr>
        </p:nvSpPr>
        <p:spPr>
          <a:xfrm>
            <a:off x="1448916" y="568665"/>
            <a:ext cx="5885168" cy="64000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Test Case Description: </a:t>
            </a:r>
            <a:r>
              <a:rPr lang="en-US">
                <a:solidFill>
                  <a:srgbClr val="4EB6FC"/>
                </a:solidFill>
                <a:sym typeface="+mn-ea"/>
              </a:rPr>
              <a:t>Lọc dữ liệu theo nhiều trường(</a:t>
            </a:r>
            <a:r>
              <a:rPr lang="en-US">
                <a:solidFill>
                  <a:srgbClr val="4EB6FC"/>
                </a:solidFill>
                <a:sym typeface="+mn-ea"/>
              </a:rPr>
              <a:t>Search-18</a:t>
            </a:r>
            <a:r>
              <a:rPr lang="en-US">
                <a:solidFill>
                  <a:srgbClr val="4EB6FC"/>
                </a:solidFill>
                <a:sym typeface="+mn-ea"/>
              </a:rPr>
              <a:t>)</a:t>
            </a:r>
            <a:endParaRPr>
              <a:solidFill>
                <a:srgbClr val="4EB6FC"/>
              </a:solidFill>
            </a:endParaRPr>
          </a:p>
        </p:txBody>
      </p:sp>
      <p:sp>
        <p:nvSpPr>
          <p:cNvPr id="812" name="Google Shape;812;p7"/>
          <p:cNvSpPr txBox="1"/>
          <p:nvPr>
            <p:ph type="title" idx="9"/>
          </p:nvPr>
        </p:nvSpPr>
        <p:spPr>
          <a:xfrm>
            <a:off x="813816" y="722376"/>
            <a:ext cx="457200" cy="347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03</a:t>
            </a:r>
            <a:endParaRPr lang="en-US"/>
          </a:p>
        </p:txBody>
      </p:sp>
      <p:sp>
        <p:nvSpPr>
          <p:cNvPr id="813" name="Google Shape;813;p7"/>
          <p:cNvSpPr txBox="1"/>
          <p:nvPr>
            <p:ph type="subTitle" idx="1"/>
          </p:nvPr>
        </p:nvSpPr>
        <p:spPr>
          <a:xfrm>
            <a:off x="1449070" y="1295400"/>
            <a:ext cx="5885180" cy="156654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rPr>
              <a:t>Test Case Procedure :</a:t>
            </a:r>
            <a:endParaRPr lang="en-US" b="1">
              <a:solidFill>
                <a:srgbClr val="4EB6FC"/>
              </a:solidFill>
            </a:endParaRPr>
          </a:p>
          <a:p>
            <a:pPr marL="0" lvl="0" indent="0" algn="l" rtl="0">
              <a:lnSpc>
                <a:spcPct val="100000"/>
              </a:lnSpc>
              <a:spcBef>
                <a:spcPts val="0"/>
              </a:spcBef>
              <a:spcAft>
                <a:spcPts val="0"/>
              </a:spcAft>
              <a:buSzPts val="1800"/>
              <a:buNone/>
            </a:pPr>
            <a:r>
              <a:rPr lang="en-US">
                <a:solidFill>
                  <a:srgbClr val="4EB6FC"/>
                </a:solidFill>
                <a:sym typeface="+mn-ea"/>
              </a:rPr>
              <a:t>1. Nhấn vào thanh tìm kiếm "txtSearch" -&gt; nhập dữ liệu cần tìm -&gt; nhấn phím enter -&gt; Tùy chọn bộ lọc.</a:t>
            </a:r>
            <a:endParaRPr lang="en-US">
              <a:solidFill>
                <a:srgbClr val="4EB6FC"/>
              </a:solidFill>
            </a:endParaRPr>
          </a:p>
          <a:p>
            <a:pPr marL="0" lvl="0" indent="0" algn="l" rtl="0">
              <a:lnSpc>
                <a:spcPct val="100000"/>
              </a:lnSpc>
              <a:spcBef>
                <a:spcPts val="0"/>
              </a:spcBef>
              <a:spcAft>
                <a:spcPts val="0"/>
              </a:spcAft>
              <a:buSzPts val="1800"/>
              <a:buNone/>
            </a:pPr>
            <a:r>
              <a:rPr lang="en-US">
                <a:solidFill>
                  <a:srgbClr val="4EB6FC"/>
                </a:solidFill>
                <a:sym typeface="+mn-ea"/>
              </a:rPr>
              <a:t>2. Nhấn để chọn nhiều trường trường bạn muốn lọc, các trường còn lại sẽ giữ nguyên.</a:t>
            </a:r>
            <a:endParaRPr lang="en-US">
              <a:solidFill>
                <a:srgbClr val="4EB6FC"/>
              </a:solidFill>
              <a:sym typeface="+mn-ea"/>
            </a:endParaRPr>
          </a:p>
        </p:txBody>
      </p:sp>
      <p:sp>
        <p:nvSpPr>
          <p:cNvPr id="814" name="Google Shape;814;p7"/>
          <p:cNvSpPr txBox="1"/>
          <p:nvPr>
            <p:ph type="subTitle" idx="1"/>
          </p:nvPr>
        </p:nvSpPr>
        <p:spPr>
          <a:xfrm>
            <a:off x="1449070" y="2972435"/>
            <a:ext cx="5885180" cy="78549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b="1">
                <a:solidFill>
                  <a:srgbClr val="4EB6FC"/>
                </a:solidFill>
                <a:sym typeface="+mn-ea"/>
              </a:rPr>
              <a:t>Expected Output: </a:t>
            </a:r>
            <a:r>
              <a:rPr lang="en-US">
                <a:solidFill>
                  <a:srgbClr val="4EB6FC"/>
                </a:solidFill>
                <a:sym typeface="+mn-ea"/>
              </a:rPr>
              <a:t>Trả về trang tìm kiếm thành công với dữ liệu đã được lọc.</a:t>
            </a:r>
            <a:endParaRPr>
              <a:solidFill>
                <a:srgbClr val="4EB6FC"/>
              </a:solidFill>
            </a:endParaRPr>
          </a:p>
        </p:txBody>
      </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8283</Words>
  <Application>WPS Presentation</Application>
  <PresentationFormat/>
  <Paragraphs>313</Paragraphs>
  <Slides>23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Arial</vt:lpstr>
      <vt:lpstr>SimSun</vt:lpstr>
      <vt:lpstr>Wingdings</vt:lpstr>
      <vt:lpstr>Arial</vt:lpstr>
      <vt:lpstr>Fjalla One</vt:lpstr>
      <vt:lpstr>Barlow Semi Condensed Medium</vt:lpstr>
      <vt:lpstr>Barlow Semi Condensed</vt:lpstr>
      <vt:lpstr>Roboto Condensed Light</vt:lpstr>
      <vt:lpstr>Roboto</vt:lpstr>
      <vt:lpstr>Microsoft YaHei</vt:lpstr>
      <vt:lpstr>Arial Unicode MS</vt:lpstr>
      <vt:lpstr>Barlow Semi Condensed Light</vt:lpstr>
      <vt:lpstr>Segoe Print</vt:lpstr>
      <vt:lpstr>Technology Consulting by Slidesgo</vt:lpstr>
      <vt:lpstr>01</vt:lpstr>
      <vt:lpstr>02</vt:lpstr>
      <vt:lpstr>03</vt:lpstr>
      <vt:lpstr>PowerPoint 演示文稿</vt:lpstr>
      <vt:lpstr>PowerPoint 演示文稿</vt:lpstr>
      <vt:lpstr>PowerPoint 演示文稿</vt:lpstr>
      <vt:lpstr>01</vt:lpstr>
      <vt:lpstr>02</vt:lpstr>
      <vt:lpstr>03</vt:lpstr>
      <vt:lpstr>04</vt:lpstr>
      <vt:lpstr>05</vt:lpstr>
      <vt:lpstr>06</vt:lpstr>
      <vt:lpstr>07</vt:lpstr>
      <vt:lpstr>08</vt:lpstr>
      <vt:lpstr>09</vt:lpstr>
      <vt:lpstr>10</vt:lpstr>
      <vt:lpstr>01</vt:lpstr>
      <vt:lpstr>02</vt:lpstr>
      <vt:lpstr>03</vt:lpstr>
      <vt:lpstr>04</vt:lpstr>
      <vt:lpstr>05</vt:lpstr>
      <vt:lpstr>05</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Phạm Văn Hà</dc:title>
  <dc:creator>84388</dc:creator>
  <cp:lastModifiedBy>USER</cp:lastModifiedBy>
  <cp:revision>168</cp:revision>
  <dcterms:created xsi:type="dcterms:W3CDTF">2022-07-08T11:49:00Z</dcterms:created>
  <dcterms:modified xsi:type="dcterms:W3CDTF">2022-07-11T06:29:33Z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503D075B5DD941BEBD7B89BE6DFB96BA</vt:lpwstr>
  </property>
  <property fmtid="{D5CDD505-2E9C-101B-9397-08002B2CF9AE}" pid="3" name="KSOProductBuildVer">
    <vt:lpwstr>1033-11.2.0.11191</vt:lpwstr>
  </property>
</Properties>
</file>