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60" r:id="rId4"/>
  </p:sldIdLst>
  <p:sldSz cx="9144000" cy="5143500" type="screen16x9"/>
  <p:notesSz cx="6858000" cy="9144000"/>
  <p:embeddedFontLst>
    <p:embeddedFont>
      <p:font typeface="Barlow Semi Condensed Medium" panose="020B0604020202020204" charset="0"/>
      <p:regular r:id="rId6"/>
      <p:bold r:id="rId7"/>
      <p:italic r:id="rId8"/>
      <p:boldItalic r:id="rId9"/>
    </p:embeddedFont>
    <p:embeddedFont>
      <p:font typeface="Fjalla One" panose="020B0604020202020204" charset="0"/>
      <p:regular r:id="rId10"/>
    </p:embeddedFont>
    <p:embeddedFont>
      <p:font typeface="Barlow Semi Condensed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2" roundtripDataSignature="AMtx7mgq8b59cHjDSoJEjMW4wmyf6s57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EF4198-0C80-4441-938C-6B4BF29E4564}">
  <a:tblStyle styleId="{A4EF4198-0C80-4441-938C-6B4BF29E4564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2015" autoAdjust="0"/>
  </p:normalViewPr>
  <p:slideViewPr>
    <p:cSldViewPr snapToGrid="0">
      <p:cViewPr varScale="1">
        <p:scale>
          <a:sx n="102" d="100"/>
          <a:sy n="102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72" Type="http://customschemas.google.com/relationships/presentationmetadata" Target="metadata"/><Relationship Id="rId3" Type="http://schemas.openxmlformats.org/officeDocument/2006/relationships/slide" Target="slides/slide2.xml"/><Relationship Id="rId76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2" Type="http://schemas.openxmlformats.org/officeDocument/2006/relationships/slide" Target="slides/slide1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74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font" Target="fonts/font5.fntdata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7" name="Google Shape;52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13bee086f86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9" name="Google Shape;739;g13bee086f86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13bee086f86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9" name="Google Shape;739;g13bee086f86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4974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47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47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47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4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4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3" name="Google Shape;13;p47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4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4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4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4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4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4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4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4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4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4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4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47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7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7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7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7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7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" name="Google Shape;31;p47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4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" name="Google Shape;35;p4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4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4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4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" name="Google Shape;39;p47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4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4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4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0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50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56" name="Google Shape;156;p50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57" name="Google Shape;157;p50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58" name="Google Shape;158;p50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59" name="Google Shape;159;p50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60" name="Google Shape;160;p50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1" name="Google Shape;161;p50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62" name="Google Shape;162;p50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3" name="Google Shape;163;p50"/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50"/>
          <p:cNvSpPr txBox="1">
            <a:spLocks noGrp="1"/>
          </p:cNvSpPr>
          <p:nvPr>
            <p:ph type="title" idx="13"/>
          </p:nvPr>
        </p:nvSpPr>
        <p:spPr>
          <a:xfrm>
            <a:off x="813816" y="1801368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50"/>
          <p:cNvSpPr txBox="1">
            <a:spLocks noGrp="1"/>
          </p:cNvSpPr>
          <p:nvPr>
            <p:ph type="title" idx="14"/>
          </p:nvPr>
        </p:nvSpPr>
        <p:spPr>
          <a:xfrm>
            <a:off x="813816" y="2880360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50"/>
          <p:cNvSpPr txBox="1">
            <a:spLocks noGrp="1"/>
          </p:cNvSpPr>
          <p:nvPr>
            <p:ph type="title" idx="15"/>
          </p:nvPr>
        </p:nvSpPr>
        <p:spPr>
          <a:xfrm>
            <a:off x="813816" y="3959352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2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43" name="Google Shape;243;p52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244" name="Google Shape;244;p52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5" name="Google Shape;245;p52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6" name="Google Shape;246;p52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47" name="Google Shape;247;p52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248" name="Google Shape;248;p5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5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5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5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5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5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4" name="Google Shape;254;p52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255" name="Google Shape;255;p5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5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5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5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9" name="Google Shape;259;p52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52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52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52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52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2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5" name="Google Shape;265;p52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266" name="Google Shape;266;p5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5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5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" name="Google Shape;269;p52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270" name="Google Shape;270;p5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5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5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3" name="Google Shape;273;p52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274" name="Google Shape;274;p5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5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5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77" name="Google Shape;277;p52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8" name="Google Shape;278;p52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79" name="Google Shape;279;p52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280" name="Google Shape;280;p5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5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5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5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5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5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6" name="Google Shape;286;p52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287" name="Google Shape;287;p5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5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5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5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1" name="Google Shape;291;p52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292" name="Google Shape;292;p52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52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52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52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6" name="Google Shape;296;p52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297" name="Google Shape;297;p5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5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5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0" name="Google Shape;300;p52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01" name="Google Shape;301;p5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5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5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6" name="Google Shape;306;p54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7" name="Google Shape;307;p54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8" name="Google Shape;308;p54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9" name="Google Shape;309;p54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10" name="Google Shape;310;p54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311" name="Google Shape;311;p5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5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5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5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5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5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7" name="Google Shape;317;p54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318" name="Google Shape;318;p5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5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5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5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2" name="Google Shape;322;p54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323" name="Google Shape;323;p5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5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5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5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7" name="Google Shape;327;p54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328" name="Google Shape;328;p5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5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5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5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5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5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4" name="Google Shape;334;p54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335" name="Google Shape;335;p5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5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5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38" name="Google Shape;338;p54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9" name="Google Shape;339;p54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0" name="Google Shape;340;p54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41" name="Google Shape;341;p54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342" name="Google Shape;342;p5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5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5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5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5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5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8" name="Google Shape;348;p54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349" name="Google Shape;349;p5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5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5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5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3" name="Google Shape;353;p54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354" name="Google Shape;354;p5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5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5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5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8" name="Google Shape;358;p54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54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54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54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54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54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4" name="Google Shape;364;p54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365" name="Google Shape;365;p5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5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5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8" name="Google Shape;368;p54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369" name="Google Shape;369;p5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5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5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2" name="Google Shape;372;p54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373" name="Google Shape;373;p5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5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5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7" name="Google Shape;377;p55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378" name="Google Shape;378;p55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79" name="Google Shape;379;p55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380" name="Google Shape;380;p55"/>
            <p:cNvGrpSpPr/>
            <p:nvPr/>
          </p:nvGrpSpPr>
          <p:grpSpPr>
            <a:xfrm rot="10800000">
              <a:off x="343274" y="3300779"/>
              <a:ext cx="344736" cy="345385"/>
              <a:chOff x="7353050" y="316275"/>
              <a:chExt cx="292025" cy="292575"/>
            </a:xfrm>
          </p:grpSpPr>
          <p:sp>
            <p:nvSpPr>
              <p:cNvPr id="381" name="Google Shape;381;p5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5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5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5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5" name="Google Shape;385;p55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386" name="Google Shape;386;p5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5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5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5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0" name="Google Shape;390;p55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391" name="Google Shape;391;p5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5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5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5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5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5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" name="Google Shape;398;p5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399" name="Google Shape;399;p5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400" name="Google Shape;400;p5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401" name="Google Shape;401;p5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5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5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5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5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5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7" name="Google Shape;407;p5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408" name="Google Shape;408;p5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5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5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5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2" name="Google Shape;412;p5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413" name="Google Shape;413;p5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5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5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5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17" name="Google Shape;417;p5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418" name="Google Shape;418;p5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419" name="Google Shape;419;p5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5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5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5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5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5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5" name="Google Shape;425;p5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426" name="Google Shape;426;p5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5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5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5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0" name="Google Shape;430;p5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431" name="Google Shape;431;p5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5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5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5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5" name="Google Shape;435;p5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436" name="Google Shape;436;p5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5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5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9" name="Google Shape;439;p5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440" name="Google Shape;440;p5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5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5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3" name="Google Shape;443;p5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444" name="Google Shape;444;p5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5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5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7" name="Google Shape;447;p5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448" name="Google Shape;448;p5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5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5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51" name="Google Shape;451;p5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2" name="Google Shape;452;p5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53" name="Google Shape;453;p5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5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5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5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57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459" name="Google Shape;459;p57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60" name="Google Shape;460;p57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61" name="Google Shape;461;p57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62" name="Google Shape;462;p57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463" name="Google Shape;463;p57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464" name="Google Shape;464;p57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57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57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57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57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57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0" name="Google Shape;470;p57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471" name="Google Shape;471;p57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57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57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57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5" name="Google Shape;475;p57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476" name="Google Shape;476;p57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57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57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57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0" name="Google Shape;480;p57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481" name="Google Shape;481;p57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57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57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57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57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57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7" name="Google Shape;487;p57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88" name="Google Shape;488;p5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5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5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91" name="Google Shape;491;p57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92" name="Google Shape;492;p57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93" name="Google Shape;493;p57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494" name="Google Shape;494;p57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95" name="Google Shape;495;p57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57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57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57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57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57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1" name="Google Shape;501;p57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502" name="Google Shape;502;p57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57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57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57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6" name="Google Shape;506;p57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507" name="Google Shape;507;p57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57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57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57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11" name="Google Shape;511;p57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57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57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57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57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57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17" name="Google Shape;517;p57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518" name="Google Shape;518;p5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5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5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1" name="Google Shape;521;p57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522" name="Google Shape;522;p5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5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5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6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" name="Google Shape;529;p1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530" name="Google Shape;530;p1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1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1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1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1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1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1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1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1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1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1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1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1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1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1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1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1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1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1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1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1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1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1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1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1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1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1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1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1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1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1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1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1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1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1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1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1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1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1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1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1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1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1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1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1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1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1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1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1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1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1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1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1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1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1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1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1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1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1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1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1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1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1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1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1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1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1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1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1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1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1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1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1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1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1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1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1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1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1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1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1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1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1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1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1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1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1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1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1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1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1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1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1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1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1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1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1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1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1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1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1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1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1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1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1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1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1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1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1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1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1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1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1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1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1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1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1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1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1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1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1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1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1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1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1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1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1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1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1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1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1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1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1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1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1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1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1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1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1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1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1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1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1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1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3" name="Google Shape;723;p1"/>
          <p:cNvSpPr txBox="1">
            <a:spLocks noGrp="1"/>
          </p:cNvSpPr>
          <p:nvPr>
            <p:ph type="ctrTitle"/>
          </p:nvPr>
        </p:nvSpPr>
        <p:spPr>
          <a:xfrm>
            <a:off x="5488830" y="1401339"/>
            <a:ext cx="3711086" cy="17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4000" smtClean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Arial"/>
              </a:rPr>
              <a:t>WEBSITE BÁN LAPTOP</a:t>
            </a:r>
            <a:endParaRPr sz="40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Arial"/>
            </a:endParaRPr>
          </a:p>
        </p:txBody>
      </p:sp>
      <p:sp>
        <p:nvSpPr>
          <p:cNvPr id="724" name="Google Shape;724;p1"/>
          <p:cNvSpPr txBox="1">
            <a:spLocks noGrp="1"/>
          </p:cNvSpPr>
          <p:nvPr>
            <p:ph type="subTitle" idx="1"/>
          </p:nvPr>
        </p:nvSpPr>
        <p:spPr>
          <a:xfrm>
            <a:off x="5570210" y="3721607"/>
            <a:ext cx="3573790" cy="1302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smtClean="0">
                <a:solidFill>
                  <a:schemeClr val="accent1"/>
                </a:solidFill>
              </a:rPr>
              <a:t>GVHD: Thầy Lê Phi Hùng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smtClean="0"/>
              <a:t>Môn: Chuyên đề web</a:t>
            </a:r>
            <a:endParaRPr sz="200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13bee086f86_0_176"/>
          <p:cNvSpPr txBox="1">
            <a:spLocks noGrp="1"/>
          </p:cNvSpPr>
          <p:nvPr>
            <p:ph type="title"/>
          </p:nvPr>
        </p:nvSpPr>
        <p:spPr>
          <a:xfrm>
            <a:off x="187376" y="227473"/>
            <a:ext cx="6146637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mtClean="0">
                <a:latin typeface="Barlow Semi Condensed Medium" panose="020B0604020202020204" charset="0"/>
              </a:rPr>
              <a:t>Các công </a:t>
            </a:r>
            <a:r>
              <a:rPr lang="en-US" smtClean="0">
                <a:latin typeface="Barlow Semi Condensed Medium" panose="020B0604020202020204" charset="0"/>
              </a:rPr>
              <a:t>nghệ và kỹ thuật đã </a:t>
            </a:r>
            <a:r>
              <a:rPr lang="en-US" smtClean="0">
                <a:latin typeface="Barlow Semi Condensed Medium" panose="020B0604020202020204" charset="0"/>
              </a:rPr>
              <a:t>áp dụng</a:t>
            </a:r>
            <a:endParaRPr>
              <a:latin typeface="Barlow Semi Condensed Medium" panose="020B0604020202020204" charset="0"/>
            </a:endParaRPr>
          </a:p>
        </p:txBody>
      </p:sp>
      <p:sp>
        <p:nvSpPr>
          <p:cNvPr id="759" name="Google Shape;759;g13bee086f86_0_176"/>
          <p:cNvSpPr txBox="1">
            <a:spLocks noGrp="1"/>
          </p:cNvSpPr>
          <p:nvPr>
            <p:ph type="subTitle" idx="1"/>
          </p:nvPr>
        </p:nvSpPr>
        <p:spPr>
          <a:xfrm>
            <a:off x="2551403" y="1110883"/>
            <a:ext cx="5036695" cy="886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b="1" smtClean="0"/>
              <a:t>Frontend: 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smtClean="0"/>
              <a:t>AJAX, </a:t>
            </a:r>
            <a:r>
              <a:rPr lang="en-US" sz="2000" smtClean="0"/>
              <a:t>Jquery</a:t>
            </a:r>
            <a:r>
              <a:rPr lang="en-US" sz="2000"/>
              <a:t>, jsp, bootstrap, html, css, </a:t>
            </a:r>
            <a:r>
              <a:rPr lang="en-US" sz="2000" smtClean="0"/>
              <a:t>js </a:t>
            </a:r>
            <a:endParaRPr sz="2000"/>
          </a:p>
        </p:txBody>
      </p:sp>
      <p:sp>
        <p:nvSpPr>
          <p:cNvPr id="762" name="Google Shape;762;g13bee086f86_0_176"/>
          <p:cNvSpPr txBox="1">
            <a:spLocks noGrp="1"/>
          </p:cNvSpPr>
          <p:nvPr>
            <p:ph type="title" idx="9"/>
          </p:nvPr>
        </p:nvSpPr>
        <p:spPr>
          <a:xfrm>
            <a:off x="711360" y="904544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38" name="Google Shape;762;g13bee086f86_0_176"/>
          <p:cNvSpPr txBox="1">
            <a:spLocks noGrp="1"/>
          </p:cNvSpPr>
          <p:nvPr>
            <p:ph type="title" idx="9"/>
          </p:nvPr>
        </p:nvSpPr>
        <p:spPr>
          <a:xfrm>
            <a:off x="704959" y="2793377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mtClean="0"/>
              <a:t>03</a:t>
            </a:r>
            <a:endParaRPr/>
          </a:p>
        </p:txBody>
      </p:sp>
      <p:sp>
        <p:nvSpPr>
          <p:cNvPr id="48" name="Google Shape;762;g13bee086f86_0_176"/>
          <p:cNvSpPr txBox="1">
            <a:spLocks noGrp="1"/>
          </p:cNvSpPr>
          <p:nvPr>
            <p:ph type="title" idx="9"/>
          </p:nvPr>
        </p:nvSpPr>
        <p:spPr>
          <a:xfrm>
            <a:off x="697762" y="3675529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mtClean="0"/>
              <a:t>04</a:t>
            </a:r>
            <a:endParaRPr/>
          </a:p>
        </p:txBody>
      </p:sp>
      <p:sp>
        <p:nvSpPr>
          <p:cNvPr id="68" name="Google Shape;762;g13bee086f86_0_176"/>
          <p:cNvSpPr txBox="1">
            <a:spLocks noGrp="1"/>
          </p:cNvSpPr>
          <p:nvPr>
            <p:ph type="title" idx="9"/>
          </p:nvPr>
        </p:nvSpPr>
        <p:spPr>
          <a:xfrm>
            <a:off x="5167588" y="1822516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mtClean="0"/>
              <a:t>06</a:t>
            </a:r>
            <a:endParaRPr/>
          </a:p>
        </p:txBody>
      </p:sp>
      <p:sp>
        <p:nvSpPr>
          <p:cNvPr id="88" name="Google Shape;762;g13bee086f86_0_176"/>
          <p:cNvSpPr txBox="1">
            <a:spLocks noGrp="1"/>
          </p:cNvSpPr>
          <p:nvPr>
            <p:ph type="title" idx="9"/>
          </p:nvPr>
        </p:nvSpPr>
        <p:spPr>
          <a:xfrm>
            <a:off x="5160709" y="2766679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mtClean="0"/>
              <a:t>07</a:t>
            </a:r>
            <a:endParaRPr/>
          </a:p>
        </p:txBody>
      </p:sp>
      <p:sp>
        <p:nvSpPr>
          <p:cNvPr id="108" name="Google Shape;762;g13bee086f86_0_176"/>
          <p:cNvSpPr txBox="1">
            <a:spLocks noGrp="1"/>
          </p:cNvSpPr>
          <p:nvPr>
            <p:ph type="title" idx="9"/>
          </p:nvPr>
        </p:nvSpPr>
        <p:spPr>
          <a:xfrm>
            <a:off x="711360" y="1831837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mtClean="0"/>
              <a:t>02</a:t>
            </a:r>
            <a:endParaRPr/>
          </a:p>
        </p:txBody>
      </p:sp>
      <p:sp>
        <p:nvSpPr>
          <p:cNvPr id="78" name="Google Shape;759;g13bee086f86_0_176"/>
          <p:cNvSpPr txBox="1">
            <a:spLocks noGrp="1"/>
          </p:cNvSpPr>
          <p:nvPr>
            <p:ph type="subTitle" idx="1"/>
          </p:nvPr>
        </p:nvSpPr>
        <p:spPr>
          <a:xfrm>
            <a:off x="2551403" y="2122476"/>
            <a:ext cx="5036695" cy="886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b="1"/>
              <a:t>Backend:  </a:t>
            </a:r>
          </a:p>
          <a:p>
            <a:pPr lvl="0"/>
            <a:r>
              <a:rPr lang="en-US" sz="2000"/>
              <a:t>Spring boot, </a:t>
            </a:r>
            <a:r>
              <a:rPr lang="en-US" sz="2000" smtClean="0"/>
              <a:t>Spring data JPA</a:t>
            </a:r>
            <a:r>
              <a:rPr lang="en-US" sz="2000"/>
              <a:t>, </a:t>
            </a:r>
            <a:r>
              <a:rPr lang="en-US" sz="2000" smtClean="0"/>
              <a:t>MySQL, Validation</a:t>
            </a:r>
            <a:endParaRPr lang="en-US" sz="2000"/>
          </a:p>
        </p:txBody>
      </p:sp>
      <p:sp>
        <p:nvSpPr>
          <p:cNvPr id="11" name="Google Shape;759;g13bee086f86_0_176"/>
          <p:cNvSpPr txBox="1">
            <a:spLocks noGrp="1"/>
          </p:cNvSpPr>
          <p:nvPr>
            <p:ph type="subTitle" idx="1"/>
          </p:nvPr>
        </p:nvSpPr>
        <p:spPr>
          <a:xfrm>
            <a:off x="2551403" y="3134069"/>
            <a:ext cx="5036695" cy="886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b="1" smtClean="0"/>
              <a:t>Tool</a:t>
            </a:r>
            <a:endParaRPr lang="en-US" sz="2000" b="1"/>
          </a:p>
          <a:p>
            <a:pPr lvl="0"/>
            <a:r>
              <a:rPr lang="en-US" sz="2000" smtClean="0"/>
              <a:t>IDE INTELIJ,  MySQL </a:t>
            </a:r>
            <a:r>
              <a:rPr lang="en-US" sz="2000" smtClean="0"/>
              <a:t>Workbench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13bee086f86_0_176"/>
          <p:cNvSpPr txBox="1">
            <a:spLocks noGrp="1"/>
          </p:cNvSpPr>
          <p:nvPr>
            <p:ph type="title"/>
          </p:nvPr>
        </p:nvSpPr>
        <p:spPr>
          <a:xfrm>
            <a:off x="112425" y="61168"/>
            <a:ext cx="6146637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mtClean="0">
                <a:latin typeface="Barlow Semi Condensed Medium" panose="020B0604020202020204" charset="0"/>
              </a:rPr>
              <a:t>Phân công công việc:</a:t>
            </a:r>
            <a:endParaRPr>
              <a:latin typeface="Barlow Semi Condensed Medium" panose="020B0604020202020204" charset="0"/>
            </a:endParaRPr>
          </a:p>
        </p:txBody>
      </p:sp>
      <p:sp>
        <p:nvSpPr>
          <p:cNvPr id="762" name="Google Shape;762;g13bee086f86_0_176"/>
          <p:cNvSpPr txBox="1">
            <a:spLocks noGrp="1"/>
          </p:cNvSpPr>
          <p:nvPr>
            <p:ph type="title" idx="9"/>
          </p:nvPr>
        </p:nvSpPr>
        <p:spPr>
          <a:xfrm>
            <a:off x="711360" y="904544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38" name="Google Shape;762;g13bee086f86_0_176"/>
          <p:cNvSpPr txBox="1">
            <a:spLocks noGrp="1"/>
          </p:cNvSpPr>
          <p:nvPr>
            <p:ph type="title" idx="9"/>
          </p:nvPr>
        </p:nvSpPr>
        <p:spPr>
          <a:xfrm>
            <a:off x="704959" y="2793377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mtClean="0"/>
              <a:t>03</a:t>
            </a:r>
            <a:endParaRPr/>
          </a:p>
        </p:txBody>
      </p:sp>
      <p:sp>
        <p:nvSpPr>
          <p:cNvPr id="48" name="Google Shape;762;g13bee086f86_0_176"/>
          <p:cNvSpPr txBox="1">
            <a:spLocks noGrp="1"/>
          </p:cNvSpPr>
          <p:nvPr>
            <p:ph type="title" idx="9"/>
          </p:nvPr>
        </p:nvSpPr>
        <p:spPr>
          <a:xfrm>
            <a:off x="697762" y="3675529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mtClean="0"/>
              <a:t>04</a:t>
            </a:r>
            <a:endParaRPr/>
          </a:p>
        </p:txBody>
      </p:sp>
      <p:sp>
        <p:nvSpPr>
          <p:cNvPr id="68" name="Google Shape;762;g13bee086f86_0_176"/>
          <p:cNvSpPr txBox="1">
            <a:spLocks noGrp="1"/>
          </p:cNvSpPr>
          <p:nvPr>
            <p:ph type="title" idx="9"/>
          </p:nvPr>
        </p:nvSpPr>
        <p:spPr>
          <a:xfrm>
            <a:off x="5167588" y="1822516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mtClean="0"/>
              <a:t>06</a:t>
            </a:r>
            <a:endParaRPr/>
          </a:p>
        </p:txBody>
      </p:sp>
      <p:sp>
        <p:nvSpPr>
          <p:cNvPr id="88" name="Google Shape;762;g13bee086f86_0_176"/>
          <p:cNvSpPr txBox="1">
            <a:spLocks noGrp="1"/>
          </p:cNvSpPr>
          <p:nvPr>
            <p:ph type="title" idx="9"/>
          </p:nvPr>
        </p:nvSpPr>
        <p:spPr>
          <a:xfrm>
            <a:off x="5160709" y="2766679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mtClean="0"/>
              <a:t>07</a:t>
            </a:r>
            <a:endParaRPr/>
          </a:p>
        </p:txBody>
      </p:sp>
      <p:sp>
        <p:nvSpPr>
          <p:cNvPr id="108" name="Google Shape;762;g13bee086f86_0_176"/>
          <p:cNvSpPr txBox="1">
            <a:spLocks noGrp="1"/>
          </p:cNvSpPr>
          <p:nvPr>
            <p:ph type="title" idx="9"/>
          </p:nvPr>
        </p:nvSpPr>
        <p:spPr>
          <a:xfrm>
            <a:off x="711360" y="1831837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mtClean="0"/>
              <a:t>02</a:t>
            </a:r>
            <a:endParaRPr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396808"/>
              </p:ext>
            </p:extLst>
          </p:nvPr>
        </p:nvGraphicFramePr>
        <p:xfrm>
          <a:off x="344774" y="803471"/>
          <a:ext cx="8581869" cy="4240719"/>
        </p:xfrm>
        <a:graphic>
          <a:graphicData uri="http://schemas.openxmlformats.org/drawingml/2006/table">
            <a:tbl>
              <a:tblPr firstRow="1" bandRow="1">
                <a:tableStyleId>{A4EF4198-0C80-4441-938C-6B4BF29E4564}</a:tableStyleId>
              </a:tblPr>
              <a:tblGrid>
                <a:gridCol w="1266669">
                  <a:extLst>
                    <a:ext uri="{9D8B030D-6E8A-4147-A177-3AD203B41FA5}">
                      <a16:colId xmlns:a16="http://schemas.microsoft.com/office/drawing/2014/main" val="1066759912"/>
                    </a:ext>
                  </a:extLst>
                </a:gridCol>
                <a:gridCol w="1671403">
                  <a:extLst>
                    <a:ext uri="{9D8B030D-6E8A-4147-A177-3AD203B41FA5}">
                      <a16:colId xmlns:a16="http://schemas.microsoft.com/office/drawing/2014/main" val="3388767377"/>
                    </a:ext>
                  </a:extLst>
                </a:gridCol>
                <a:gridCol w="5643797">
                  <a:extLst>
                    <a:ext uri="{9D8B030D-6E8A-4147-A177-3AD203B41FA5}">
                      <a16:colId xmlns:a16="http://schemas.microsoft.com/office/drawing/2014/main" val="1605639706"/>
                    </a:ext>
                  </a:extLst>
                </a:gridCol>
              </a:tblGrid>
              <a:tr h="600844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MSSV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HỌ</a:t>
                      </a:r>
                      <a:r>
                        <a:rPr lang="en-US" baseline="0" smtClean="0"/>
                        <a:t> TÊN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CÔNG</a:t>
                      </a:r>
                      <a:r>
                        <a:rPr lang="en-US" baseline="0" smtClean="0"/>
                        <a:t> VIỆC ĐÃ THỰC HIỆN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628814"/>
                  </a:ext>
                </a:extLst>
              </a:tr>
              <a:tr h="1876609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Tx/>
                      </a:pPr>
                      <a:r>
                        <a:rPr lang="en-US" sz="1050" b="0" i="0" u="none" strike="noStrike" cap="none" baseline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18130279</a:t>
                      </a:r>
                      <a:endParaRPr lang="en-US" sz="1050" b="0" i="0" u="none" strike="noStrike" cap="none" baseline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Tx/>
                      </a:pPr>
                      <a:r>
                        <a:rPr lang="en-US" sz="1050" b="0" i="0" u="none" strike="noStrike" cap="none" baseline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Trương Hoàng Vi</a:t>
                      </a:r>
                      <a:endParaRPr lang="en-US" sz="1050" b="0" i="0" u="none" strike="noStrike" cap="none" baseline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050" baseline="0" smtClean="0"/>
                        <a:t>Admin: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50" baseline="0" smtClean="0"/>
                        <a:t>CRUD sản phẩm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50" baseline="0" smtClean="0"/>
                        <a:t>CRUD tài khoản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50" baseline="0" smtClean="0"/>
                        <a:t>Tạo các giao </a:t>
                      </a:r>
                      <a:r>
                        <a:rPr lang="en-US" sz="1050" baseline="0" smtClean="0"/>
                        <a:t>diện phía quản </a:t>
                      </a:r>
                      <a:r>
                        <a:rPr lang="en-US" sz="1050" baseline="0" smtClean="0"/>
                        <a:t>trị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50" baseline="0" smtClean="0"/>
                        <a:t>Validation “Thêm </a:t>
                      </a:r>
                      <a:r>
                        <a:rPr lang="en-US" sz="1050" baseline="0" smtClean="0"/>
                        <a:t>sản phẩm” bằng </a:t>
                      </a:r>
                      <a:r>
                        <a:rPr lang="en-US" sz="1050" baseline="0" smtClean="0"/>
                        <a:t>javascript </a:t>
                      </a:r>
                      <a:endParaRPr lang="en-US" sz="1050" baseline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050" baseline="0" smtClean="0"/>
                        <a:t>User: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050" baseline="0" smtClean="0"/>
                        <a:t>Đăng ký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050" baseline="0" smtClean="0"/>
                        <a:t>-   Xây dựng entity class</a:t>
                      </a:r>
                      <a:endParaRPr lang="en-US" sz="1050" baseline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698245"/>
                  </a:ext>
                </a:extLst>
              </a:tr>
              <a:tr h="1763266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Tx/>
                      </a:pPr>
                      <a:r>
                        <a:rPr lang="en-US" sz="1050" b="0" i="0" u="none" strike="noStrike" cap="none" baseline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18130157</a:t>
                      </a:r>
                      <a:endParaRPr lang="en-US" sz="1050" b="0" i="0" u="none" strike="noStrike" cap="none" baseline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Tx/>
                      </a:pPr>
                      <a:r>
                        <a:rPr lang="en-US" sz="1050" b="0" i="0" u="none" strike="noStrike" cap="none" baseline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Lê Viết Nhả</a:t>
                      </a:r>
                      <a:endParaRPr lang="en-US" sz="1050" b="0" i="0" u="none" strike="noStrike" cap="none" baseline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Tx/>
                        <a:buNone/>
                      </a:pPr>
                      <a:r>
                        <a:rPr lang="en-US" sz="1050" b="0" i="0" u="none" strike="noStrike" cap="none" baseline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User:</a:t>
                      </a:r>
                    </a:p>
                    <a:p>
                      <a:pPr marL="171450" marR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Tx/>
                        <a:buChar char="-"/>
                      </a:pPr>
                      <a:r>
                        <a:rPr lang="en-US" sz="1050" b="0" i="0" u="none" strike="noStrike" cap="none" baseline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Tạo giao diện </a:t>
                      </a:r>
                      <a:r>
                        <a:rPr lang="en-US" sz="1050" b="0" i="0" u="none" strike="noStrike" cap="none" baseline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và đổ dữ liệu phía </a:t>
                      </a:r>
                      <a:r>
                        <a:rPr lang="en-US" sz="1050" b="0" i="0" u="none" strike="noStrike" cap="none" baseline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người dùng( trang chủ, …)</a:t>
                      </a:r>
                    </a:p>
                    <a:p>
                      <a:pPr marL="171450" marR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Tx/>
                        <a:buChar char="-"/>
                      </a:pPr>
                      <a:r>
                        <a:rPr lang="en-US" sz="1050" b="0" i="0" u="none" strike="noStrike" cap="none" baseline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Validation ajax </a:t>
                      </a:r>
                      <a:r>
                        <a:rPr lang="en-US" sz="1050" b="0" i="0" u="none" strike="noStrike" cap="none" baseline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form chức </a:t>
                      </a:r>
                      <a:r>
                        <a:rPr lang="en-US" sz="1050" b="0" i="0" u="none" strike="noStrike" cap="none" baseline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năng đăng ký</a:t>
                      </a:r>
                    </a:p>
                    <a:p>
                      <a:pPr marL="171450" marR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Tx/>
                        <a:buChar char="-"/>
                      </a:pPr>
                      <a:r>
                        <a:rPr lang="en-US" sz="1050" b="0" i="0" u="none" strike="noStrike" cap="none" baseline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Xây dựng entity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813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647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149</Words>
  <Application>Microsoft Office PowerPoint</Application>
  <PresentationFormat>On-screen Show (16:9)</PresentationFormat>
  <Paragraphs>42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Barlow Semi Condensed Medium</vt:lpstr>
      <vt:lpstr>Arial</vt:lpstr>
      <vt:lpstr>Fjalla One</vt:lpstr>
      <vt:lpstr>Barlow Semi Condensed</vt:lpstr>
      <vt:lpstr>Technology Consulting by Slidesgo</vt:lpstr>
      <vt:lpstr>WEBSITE BÁN LAPTOP</vt:lpstr>
      <vt:lpstr>Các công nghệ và kỹ thuật đã áp dụng</vt:lpstr>
      <vt:lpstr>Phân công công việc: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MẠNG XÃ HỘI VIỆC LÀM IT</dc:title>
  <dc:creator>84388</dc:creator>
  <cp:lastModifiedBy>ismail - [2010]</cp:lastModifiedBy>
  <cp:revision>70</cp:revision>
  <dcterms:modified xsi:type="dcterms:W3CDTF">2022-08-03T06:08:29Z</dcterms:modified>
</cp:coreProperties>
</file>