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47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85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89B6-6F65-4A03-A4D6-BCE887B7A8E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50D1-7C2A-4435-9580-C18DDD3D8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89B6-6F65-4A03-A4D6-BCE887B7A8E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50D1-7C2A-4435-9580-C18DDD3D8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2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89B6-6F65-4A03-A4D6-BCE887B7A8E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50D1-7C2A-4435-9580-C18DDD3D8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2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89B6-6F65-4A03-A4D6-BCE887B7A8E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50D1-7C2A-4435-9580-C18DDD3D8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7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89B6-6F65-4A03-A4D6-BCE887B7A8E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50D1-7C2A-4435-9580-C18DDD3D8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89B6-6F65-4A03-A4D6-BCE887B7A8E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50D1-7C2A-4435-9580-C18DDD3D8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89B6-6F65-4A03-A4D6-BCE887B7A8E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50D1-7C2A-4435-9580-C18DDD3D8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5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89B6-6F65-4A03-A4D6-BCE887B7A8E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50D1-7C2A-4435-9580-C18DDD3D8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7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89B6-6F65-4A03-A4D6-BCE887B7A8E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50D1-7C2A-4435-9580-C18DDD3D8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89B6-6F65-4A03-A4D6-BCE887B7A8E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50D1-7C2A-4435-9580-C18DDD3D8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3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89B6-6F65-4A03-A4D6-BCE887B7A8E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50D1-7C2A-4435-9580-C18DDD3D8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89B6-6F65-4A03-A4D6-BCE887B7A8E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50D1-7C2A-4435-9580-C18DDD3D8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4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1CABD1-6F85-46A2-AFEE-E87E9A735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32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5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Nguyen</dc:creator>
  <cp:lastModifiedBy>Tien Nguyen</cp:lastModifiedBy>
  <cp:revision>1</cp:revision>
  <dcterms:created xsi:type="dcterms:W3CDTF">2021-06-20T04:41:31Z</dcterms:created>
  <dcterms:modified xsi:type="dcterms:W3CDTF">2021-06-20T04:47:32Z</dcterms:modified>
</cp:coreProperties>
</file>