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472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>
        <p:scale>
          <a:sx n="66" d="100"/>
          <a:sy n="66" d="100"/>
        </p:scale>
        <p:origin x="136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1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2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1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1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2"/>
            <a:ext cx="10515600" cy="106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004061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1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1"/>
            <a:ext cx="6172200" cy="389890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45921"/>
            <a:ext cx="3932237" cy="304927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1"/>
            <a:ext cx="6172200" cy="389890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45921"/>
            <a:ext cx="3932237" cy="304927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2"/>
            <a:ext cx="10515600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1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2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CDBD-FAA4-45B9-86F6-C1BCCFAB413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2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2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BEB-16B3-438C-8BE2-D3C401C1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8EE16C0-C08D-41F6-B9E7-98C907F11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4</cp:revision>
  <dcterms:created xsi:type="dcterms:W3CDTF">2021-06-20T04:37:47Z</dcterms:created>
  <dcterms:modified xsi:type="dcterms:W3CDTF">2021-06-20T04:54:31Z</dcterms:modified>
</cp:coreProperties>
</file>