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272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FE2A-63E9-46F6-9673-92F01214387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451B-096E-4EA4-B417-7C901520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1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FE2A-63E9-46F6-9673-92F01214387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451B-096E-4EA4-B417-7C901520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4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FE2A-63E9-46F6-9673-92F01214387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451B-096E-4EA4-B417-7C901520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FE2A-63E9-46F6-9673-92F01214387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451B-096E-4EA4-B417-7C901520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6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FE2A-63E9-46F6-9673-92F01214387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451B-096E-4EA4-B417-7C901520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FE2A-63E9-46F6-9673-92F01214387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451B-096E-4EA4-B417-7C901520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4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FE2A-63E9-46F6-9673-92F01214387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451B-096E-4EA4-B417-7C901520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FE2A-63E9-46F6-9673-92F01214387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451B-096E-4EA4-B417-7C901520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4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FE2A-63E9-46F6-9673-92F01214387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451B-096E-4EA4-B417-7C901520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FE2A-63E9-46F6-9673-92F01214387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451B-096E-4EA4-B417-7C901520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7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FE2A-63E9-46F6-9673-92F01214387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451B-096E-4EA4-B417-7C901520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FE2A-63E9-46F6-9673-92F01214387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D451B-096E-4EA4-B417-7C901520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0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ILEX CO – WORKING SPACE | BOHO Décor">
            <a:extLst>
              <a:ext uri="{FF2B5EF4-FFF2-40B4-BE49-F238E27FC236}">
                <a16:creationId xmlns:a16="http://schemas.microsoft.com/office/drawing/2014/main" id="{862C4390-39EB-4F15-A27A-F8B11361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5792" y="-3581400"/>
            <a:ext cx="28488194" cy="1914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erson wearing a white lab coat&#10;&#10;Description automatically generated with low confidence">
            <a:extLst>
              <a:ext uri="{FF2B5EF4-FFF2-40B4-BE49-F238E27FC236}">
                <a16:creationId xmlns:a16="http://schemas.microsoft.com/office/drawing/2014/main" id="{9F16BCD4-B595-406C-A69A-7BC162D1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  <a14:imgEffect>
                      <a14:brightnessContrast bright="-11000"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25" y="-145050"/>
            <a:ext cx="12337050" cy="12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1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Nguyen</dc:creator>
  <cp:lastModifiedBy>Tien Nguyen</cp:lastModifiedBy>
  <cp:revision>2</cp:revision>
  <dcterms:created xsi:type="dcterms:W3CDTF">2021-06-20T03:29:48Z</dcterms:created>
  <dcterms:modified xsi:type="dcterms:W3CDTF">2021-06-20T03:38:50Z</dcterms:modified>
</cp:coreProperties>
</file>