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472"/>
    <a:srgbClr val="F3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20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1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1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CDBD-FAA4-45B9-86F6-C1BCCFAB41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BEB-16B3-438C-8BE2-D3C401C1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CDBD-FAA4-45B9-86F6-C1BCCFAB41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BEB-16B3-438C-8BE2-D3C401C1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5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CDBD-FAA4-45B9-86F6-C1BCCFAB41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BEB-16B3-438C-8BE2-D3C401C1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7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CDBD-FAA4-45B9-86F6-C1BCCFAB41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BEB-16B3-438C-8BE2-D3C401C1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4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2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CDBD-FAA4-45B9-86F6-C1BCCFAB41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BEB-16B3-438C-8BE2-D3C401C1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3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1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1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CDBD-FAA4-45B9-86F6-C1BCCFAB41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BEB-16B3-438C-8BE2-D3C401C1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6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2"/>
            <a:ext cx="10515600" cy="1060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004061"/>
            <a:ext cx="5157787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1"/>
            <a:ext cx="518318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CDBD-FAA4-45B9-86F6-C1BCCFAB41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BEB-16B3-438C-8BE2-D3C401C1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7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CDBD-FAA4-45B9-86F6-C1BCCFAB41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BEB-16B3-438C-8BE2-D3C401C1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CDBD-FAA4-45B9-86F6-C1BCCFAB41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BEB-16B3-438C-8BE2-D3C401C1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1"/>
            <a:ext cx="6172200" cy="3898901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1645921"/>
            <a:ext cx="3932237" cy="304927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CDBD-FAA4-45B9-86F6-C1BCCFAB41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BEB-16B3-438C-8BE2-D3C401C1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6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1"/>
            <a:ext cx="6172200" cy="3898901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1645921"/>
            <a:ext cx="3932237" cy="304927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CDBD-FAA4-45B9-86F6-C1BCCFAB41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BEB-16B3-438C-8BE2-D3C401C1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1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2"/>
            <a:ext cx="10515600" cy="1060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1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2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6CDBD-FAA4-45B9-86F6-C1BCCFAB41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2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2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01BEB-16B3-438C-8BE2-D3C401C1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6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B4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8EE16C0-C08D-41F6-B9E7-98C907F11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0"/>
            <a:ext cx="8229600" cy="5486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791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 Nguyen</dc:creator>
  <cp:lastModifiedBy>Tien Nguyen</cp:lastModifiedBy>
  <cp:revision>5</cp:revision>
  <dcterms:created xsi:type="dcterms:W3CDTF">2021-06-20T04:37:47Z</dcterms:created>
  <dcterms:modified xsi:type="dcterms:W3CDTF">2021-06-20T07:38:05Z</dcterms:modified>
</cp:coreProperties>
</file>