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0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A598-8F5C-4087-837A-E1D59457EBE2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E542-7589-4041-8B63-C669A2580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nooze outline">
            <a:extLst>
              <a:ext uri="{FF2B5EF4-FFF2-40B4-BE49-F238E27FC236}">
                <a16:creationId xmlns:a16="http://schemas.microsoft.com/office/drawing/2014/main" id="{14FA05FE-35FB-413D-88DC-83A116A2D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Tien Nguyen</cp:lastModifiedBy>
  <cp:revision>3</cp:revision>
  <dcterms:created xsi:type="dcterms:W3CDTF">2021-05-26T03:55:49Z</dcterms:created>
  <dcterms:modified xsi:type="dcterms:W3CDTF">2021-05-26T03:58:59Z</dcterms:modified>
</cp:coreProperties>
</file>