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7D69-4864-4486-A557-DEB209316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301D6-5CC3-438D-9586-7552C371F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89DB-2242-443D-B677-1AD5A6B8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A672-A988-4632-9668-17E47446058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83855-A723-47B6-ACFB-8E130388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549F-656F-430B-AF15-BA9E2565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0C81-8CBC-4C44-B4B4-A1947695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8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3862-40DC-4900-8C69-FD26DE95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CEA79-8AB3-4A6D-9FB6-042759CA7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7BD1-E804-47B5-997A-286959AF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A672-A988-4632-9668-17E47446058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07FC-4B3F-441B-9633-89FEB64F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E3CDD-205A-4D85-9D18-89DCB3EA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0C81-8CBC-4C44-B4B4-A1947695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2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0B8D9-6763-4406-825F-2A5B5C9E0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4D8CD-7759-451F-98AD-2E29BA2BC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7EF49-FF2E-4FEB-98E2-78AC1D5C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A672-A988-4632-9668-17E47446058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1926A-44B6-428E-9CCF-CF7FED22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4B226-3603-44B7-AC80-2A5F57B6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0C81-8CBC-4C44-B4B4-A1947695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5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6ED8-9847-4237-8456-28AA5608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E389-4D98-4008-9E78-6BF3174B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76C0A-D13A-4F63-80B0-6B133B3B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A672-A988-4632-9668-17E47446058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1089-E148-4F66-B73B-530092E9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30164-79EF-466A-ADFD-1F77FE18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0C81-8CBC-4C44-B4B4-A1947695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9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48A5-04C3-4B7F-8F81-F764501A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73A2-13DD-4860-8908-F397275C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23B95-096E-48F8-B8AF-F2723560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A672-A988-4632-9668-17E47446058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DA630-0125-4A58-B975-B8BB5FC3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1893-7796-4987-BC66-5654E3F5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0C81-8CBC-4C44-B4B4-A1947695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0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C177-0E84-436C-BE43-4268A8AD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463D-9AEF-49BC-8ADC-48C849660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CF973-A897-44D1-8A26-D3503FFC7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19A77-8733-4E56-8EA3-9D7F4B75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A672-A988-4632-9668-17E47446058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70897-FC00-4AC8-82A8-BF91BD51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0449D-ACE0-4825-8FD2-3E880462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0C81-8CBC-4C44-B4B4-A1947695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8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AB65-A195-476E-B901-DEAEBAC1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81720-BAB3-4533-9CDC-380DE08B7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0EE0A-47C0-47C7-AB74-7E40B9AC6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2D4FE-CC0B-4494-A3CB-27E0C46E4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4171A-02A6-4CCA-8924-9082E76DC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5950F-5D30-4F5D-AB88-BB27F075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A672-A988-4632-9668-17E47446058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0A784-4972-41B0-8388-71FB05A4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2B42F-E4A6-427A-8DD0-7995EFF6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0C81-8CBC-4C44-B4B4-A1947695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3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F8C9-7D84-48AC-B875-CA035E65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4FB62-0BF8-4894-9D8F-0955DC43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A672-A988-4632-9668-17E47446058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298C9-3A00-4171-8161-B046AD15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76A7D-F1FD-490A-BB9D-48C48B48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0C81-8CBC-4C44-B4B4-A1947695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E54CC-4416-4632-AB99-0D6BA67A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A672-A988-4632-9668-17E47446058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A445A-9279-473B-94AF-722DEEC4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CA8BA-3602-4BA3-9125-1CC5EED4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0C81-8CBC-4C44-B4B4-A1947695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5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AC1B-4C24-4381-AFFC-A6C8375B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0073-D02F-448E-BE29-6E77EA3E9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726DA-A409-4B70-A7DD-EAE64ACB8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0735A-55AA-4CC6-8611-81699FE4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A672-A988-4632-9668-17E47446058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39363-D110-4ED2-AC2D-87D2271D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C5D56-4AE3-4E4A-A635-9EBC9132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0C81-8CBC-4C44-B4B4-A1947695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DEC2-515F-4728-A77A-CE433574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2ED8B-08D8-434F-9730-2D1870F71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66F75-D7DC-4C03-A061-CB0E89FFB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57198-50D2-4D05-8280-9C925C41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A672-A988-4632-9668-17E47446058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F1156-82D9-4B8F-B9DF-BB8FA7E5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D3D25-D038-415E-AC3D-9F26E43F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0C81-8CBC-4C44-B4B4-A1947695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9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1B88D-20A9-4D83-B3F3-92826616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FF7E7-AD36-424C-B5F9-341B79C1F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43680-694A-4316-B5D7-D0C0939E7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5A672-A988-4632-9668-17E47446058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A071E-7C16-4CB8-9DB5-A6E67585B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AC58-CFAA-47A2-9B94-C3DA119C6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0C81-8CBC-4C44-B4B4-A1947695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BC66606-E434-4D5E-8650-AB351217F331}"/>
              </a:ext>
            </a:extLst>
          </p:cNvPr>
          <p:cNvGrpSpPr/>
          <p:nvPr/>
        </p:nvGrpSpPr>
        <p:grpSpPr>
          <a:xfrm>
            <a:off x="2209836" y="-1028714"/>
            <a:ext cx="8661364" cy="8217455"/>
            <a:chOff x="2209836" y="-389107"/>
            <a:chExt cx="8061924" cy="757784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0C9A73-DA55-4D7F-A6B1-9E9042321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8884" y="-389107"/>
              <a:ext cx="3666604" cy="7577847"/>
            </a:xfrm>
            <a:prstGeom prst="rect">
              <a:avLst/>
            </a:prstGeom>
            <a:scene3d>
              <a:camera prst="isometricTopUp"/>
              <a:lightRig rig="threePt" dir="t"/>
            </a:scene3d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1C6357-3944-4EC1-AC90-9BDD40125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36" y="1198980"/>
              <a:ext cx="8061924" cy="485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000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1281B4-2AFB-4A2A-9057-CB10672AC4B1}"/>
              </a:ext>
            </a:extLst>
          </p:cNvPr>
          <p:cNvGrpSpPr/>
          <p:nvPr/>
        </p:nvGrpSpPr>
        <p:grpSpPr>
          <a:xfrm>
            <a:off x="2209836" y="-1070150"/>
            <a:ext cx="8775664" cy="8254084"/>
            <a:chOff x="2209836" y="-399267"/>
            <a:chExt cx="8061924" cy="760039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0C9A73-DA55-4D7F-A6B1-9E9042321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41734" y="-399267"/>
              <a:ext cx="3595330" cy="7600392"/>
            </a:xfrm>
            <a:prstGeom prst="rect">
              <a:avLst/>
            </a:prstGeom>
            <a:scene3d>
              <a:camera prst="isometricTopUp"/>
              <a:lightRig rig="threePt" dir="t"/>
            </a:scene3d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1C6357-3944-4EC1-AC90-9BDD40125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36" y="1210674"/>
              <a:ext cx="8061924" cy="485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699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273A57-B3E1-4444-8E8E-DB7B3D248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77" y="-1092200"/>
            <a:ext cx="3970566" cy="813816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CCF6D0-5D16-495E-B648-A1C441511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173" y="619101"/>
            <a:ext cx="8432227" cy="522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9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Nguyen</dc:creator>
  <cp:lastModifiedBy>Tien Nguyen</cp:lastModifiedBy>
  <cp:revision>5</cp:revision>
  <dcterms:created xsi:type="dcterms:W3CDTF">2021-01-13T02:44:06Z</dcterms:created>
  <dcterms:modified xsi:type="dcterms:W3CDTF">2021-01-13T02:53:44Z</dcterms:modified>
</cp:coreProperties>
</file>