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7" r:id="rId2"/>
    <p:sldId id="256" r:id="rId3"/>
    <p:sldId id="259" r:id="rId4"/>
    <p:sldId id="260" r:id="rId5"/>
    <p:sldId id="261" r:id="rId6"/>
    <p:sldId id="278" r:id="rId7"/>
    <p:sldId id="266" r:id="rId8"/>
    <p:sldId id="262" r:id="rId9"/>
    <p:sldId id="299" r:id="rId10"/>
    <p:sldId id="300" r:id="rId11"/>
    <p:sldId id="301" r:id="rId12"/>
    <p:sldId id="302" r:id="rId13"/>
    <p:sldId id="281" r:id="rId14"/>
    <p:sldId id="283" r:id="rId15"/>
    <p:sldId id="303" r:id="rId16"/>
    <p:sldId id="263" r:id="rId17"/>
    <p:sldId id="304" r:id="rId18"/>
    <p:sldId id="305" r:id="rId19"/>
    <p:sldId id="264" r:id="rId20"/>
    <p:sldId id="306" r:id="rId21"/>
    <p:sldId id="307" r:id="rId22"/>
    <p:sldId id="308" r:id="rId23"/>
    <p:sldId id="309" r:id="rId24"/>
  </p:sldIdLst>
  <p:sldSz cx="9144000" cy="5143500" type="screen16x9"/>
  <p:notesSz cx="6858000" cy="9144000"/>
  <p:embeddedFontLst>
    <p:embeddedFont>
      <p:font typeface="Bebas Neue" panose="020B0606020202050201" pitchFamily="34" charset="0"/>
      <p:regular r:id="rId26"/>
    </p:embeddedFont>
    <p:embeddedFont>
      <p:font typeface="Days One" panose="020B0604020202020204" charset="0"/>
      <p:regular r:id="rId27"/>
    </p:embeddedFont>
    <p:embeddedFont>
      <p:font typeface="Lato" panose="020F0502020204030203" pitchFamily="34"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6C3E4B-CAB8-41BC-9AF6-CDC6FE8169CD}">
  <a:tblStyle styleId="{9F6C3E4B-CAB8-41BC-9AF6-CDC6FE8169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5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2f776bd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f2f776b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26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632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493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41de598129281c8c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41de598129281c8c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040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f4b4a831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f4b4a831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f4b4a831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f4b4a831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854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f4fac2157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f4fac2157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434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f4b4a831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f4b4a831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809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55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78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80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2f776bd3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f2f776bd3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f4fac2157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f4fac2157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f4b4a831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f4b4a831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4fac2157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4fac2157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46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 name="Shape 132"/>
        <p:cNvGrpSpPr/>
        <p:nvPr/>
      </p:nvGrpSpPr>
      <p:grpSpPr>
        <a:xfrm>
          <a:off x="0" y="0"/>
          <a:ext cx="0" cy="0"/>
          <a:chOff x="0" y="0"/>
          <a:chExt cx="0" cy="0"/>
        </a:xfrm>
      </p:grpSpPr>
      <p:sp>
        <p:nvSpPr>
          <p:cNvPr id="133" name="Google Shape;133;p21"/>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21"/>
          <p:cNvSpPr txBox="1">
            <a:spLocks noGrp="1"/>
          </p:cNvSpPr>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8" name="Google Shape;138;p21"/>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139"/>
        <p:cNvGrpSpPr/>
        <p:nvPr/>
      </p:nvGrpSpPr>
      <p:grpSpPr>
        <a:xfrm>
          <a:off x="0" y="0"/>
          <a:ext cx="0" cy="0"/>
          <a:chOff x="0" y="0"/>
          <a:chExt cx="0" cy="0"/>
        </a:xfrm>
      </p:grpSpPr>
      <p:sp>
        <p:nvSpPr>
          <p:cNvPr id="140" name="Google Shape;140;p2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1" name="Shape 189"/>
        <p:cNvGrpSpPr/>
        <p:nvPr/>
      </p:nvGrpSpPr>
      <p:grpSpPr>
        <a:xfrm>
          <a:off x="0" y="0"/>
          <a:ext cx="0" cy="0"/>
          <a:chOff x="0" y="0"/>
          <a:chExt cx="0" cy="0"/>
        </a:xfrm>
      </p:grpSpPr>
      <p:sp>
        <p:nvSpPr>
          <p:cNvPr id="190" name="Google Shape;190;p28"/>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8"/>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8"/>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8"/>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8"/>
          <p:cNvSpPr txBox="1">
            <a:spLocks noGrp="1"/>
          </p:cNvSpPr>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8"/>
          <p:cNvSpPr txBox="1">
            <a:spLocks noGrp="1"/>
          </p:cNvSpPr>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8"/>
          <p:cNvSpPr txBox="1">
            <a:spLocks noGrp="1"/>
          </p:cNvSpPr>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8"/>
          <p:cNvSpPr txBox="1">
            <a:spLocks noGrp="1"/>
          </p:cNvSpPr>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8"/>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gradFill>
          <a:gsLst>
            <a:gs pos="0">
              <a:schemeClr val="accent1"/>
            </a:gs>
            <a:gs pos="79000">
              <a:schemeClr val="lt1"/>
            </a:gs>
            <a:gs pos="100000">
              <a:schemeClr val="accent6"/>
            </a:gs>
          </a:gsLst>
          <a:lin ang="2700006" scaled="0"/>
        </a:gradFill>
        <a:effectLst/>
      </p:bgPr>
    </p:bg>
    <p:spTree>
      <p:nvGrpSpPr>
        <p:cNvPr id="1" name="Shape 229"/>
        <p:cNvGrpSpPr/>
        <p:nvPr/>
      </p:nvGrpSpPr>
      <p:grpSpPr>
        <a:xfrm>
          <a:off x="0" y="0"/>
          <a:ext cx="0" cy="0"/>
          <a:chOff x="0" y="0"/>
          <a:chExt cx="0" cy="0"/>
        </a:xfrm>
      </p:grpSpPr>
      <p:sp>
        <p:nvSpPr>
          <p:cNvPr id="230" name="Google Shape;230;p31"/>
          <p:cNvSpPr/>
          <p:nvPr/>
        </p:nvSpPr>
        <p:spPr>
          <a:xfrm>
            <a:off x="8413950" y="-59362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rot="-5400000">
            <a:off x="4225" y="-31806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txBox="1">
            <a:spLocks noGrp="1"/>
          </p:cNvSpPr>
          <p:nvPr>
            <p:ph type="subTitle" idx="1"/>
          </p:nvPr>
        </p:nvSpPr>
        <p:spPr>
          <a:xfrm>
            <a:off x="760625"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3" name="Google Shape;233;p31"/>
          <p:cNvSpPr txBox="1">
            <a:spLocks noGrp="1"/>
          </p:cNvSpPr>
          <p:nvPr>
            <p:ph type="subTitle" idx="2"/>
          </p:nvPr>
        </p:nvSpPr>
        <p:spPr>
          <a:xfrm>
            <a:off x="3413513"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31"/>
          <p:cNvSpPr txBox="1">
            <a:spLocks noGrp="1"/>
          </p:cNvSpPr>
          <p:nvPr>
            <p:ph type="subTitle" idx="3"/>
          </p:nvPr>
        </p:nvSpPr>
        <p:spPr>
          <a:xfrm>
            <a:off x="6029988"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5" name="Google Shape;235;p31"/>
          <p:cNvSpPr txBox="1">
            <a:spLocks noGrp="1"/>
          </p:cNvSpPr>
          <p:nvPr>
            <p:ph type="title" hasCustomPrompt="1"/>
          </p:nvPr>
        </p:nvSpPr>
        <p:spPr>
          <a:xfrm>
            <a:off x="7604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6" name="Google Shape;236;p31"/>
          <p:cNvSpPr txBox="1">
            <a:spLocks noGrp="1"/>
          </p:cNvSpPr>
          <p:nvPr>
            <p:ph type="title" idx="4" hasCustomPrompt="1"/>
          </p:nvPr>
        </p:nvSpPr>
        <p:spPr>
          <a:xfrm>
            <a:off x="34133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7" name="Google Shape;237;p31"/>
          <p:cNvSpPr txBox="1">
            <a:spLocks noGrp="1"/>
          </p:cNvSpPr>
          <p:nvPr>
            <p:ph type="title" idx="5" hasCustomPrompt="1"/>
          </p:nvPr>
        </p:nvSpPr>
        <p:spPr>
          <a:xfrm>
            <a:off x="6029850"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8" name="Google Shape;238;p31"/>
          <p:cNvSpPr/>
          <p:nvPr/>
        </p:nvSpPr>
        <p:spPr>
          <a:xfrm>
            <a:off x="-1116150" y="3666373"/>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245"/>
        <p:cNvGrpSpPr/>
        <p:nvPr/>
      </p:nvGrpSpPr>
      <p:grpSpPr>
        <a:xfrm>
          <a:off x="0" y="0"/>
          <a:ext cx="0" cy="0"/>
          <a:chOff x="0" y="0"/>
          <a:chExt cx="0" cy="0"/>
        </a:xfrm>
      </p:grpSpPr>
      <p:sp>
        <p:nvSpPr>
          <p:cNvPr id="246" name="Google Shape;246;p33"/>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249"/>
        <p:cNvGrpSpPr/>
        <p:nvPr/>
      </p:nvGrpSpPr>
      <p:grpSpPr>
        <a:xfrm>
          <a:off x="0" y="0"/>
          <a:ext cx="0" cy="0"/>
          <a:chOff x="0" y="0"/>
          <a:chExt cx="0" cy="0"/>
        </a:xfrm>
      </p:grpSpPr>
      <p:sp>
        <p:nvSpPr>
          <p:cNvPr id="250" name="Google Shape;250;p34"/>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20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1"/>
            </a:gs>
            <a:gs pos="79000">
              <a:schemeClr val="lt1"/>
            </a:gs>
            <a:gs pos="100000">
              <a:schemeClr val="accent6"/>
            </a:gs>
          </a:gsLst>
          <a:lin ang="18900044" scaled="0"/>
        </a:gradFill>
        <a:effectLst/>
      </p:bgPr>
    </p:bg>
    <p:spTree>
      <p:nvGrpSpPr>
        <p:cNvPr id="1"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2" name="Google Shape;32;p5"/>
          <p:cNvSpPr txBox="1">
            <a:spLocks noGrp="1"/>
          </p:cNvSpPr>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46425"/>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3469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 name="Shape 125"/>
        <p:cNvGrpSpPr/>
        <p:nvPr/>
      </p:nvGrpSpPr>
      <p:grpSpPr>
        <a:xfrm>
          <a:off x="0" y="0"/>
          <a:ext cx="0" cy="0"/>
          <a:chOff x="0" y="0"/>
          <a:chExt cx="0" cy="0"/>
        </a:xfrm>
      </p:grpSpPr>
      <p:sp>
        <p:nvSpPr>
          <p:cNvPr id="126" name="Google Shape;126;p20"/>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20"/>
          <p:cNvSpPr txBox="1">
            <a:spLocks noGrp="1"/>
          </p:cNvSpPr>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1" name="Google Shape;131;p20"/>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8" r:id="rId7"/>
    <p:sldLayoutId id="2147483659" r:id="rId8"/>
    <p:sldLayoutId id="2147483666" r:id="rId9"/>
    <p:sldLayoutId id="2147483667" r:id="rId10"/>
    <p:sldLayoutId id="2147483668" r:id="rId11"/>
    <p:sldLayoutId id="2147483674" r:id="rId12"/>
    <p:sldLayoutId id="2147483677" r:id="rId13"/>
    <p:sldLayoutId id="2147483679"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9"/>
          <p:cNvSpPr txBox="1">
            <a:spLocks noGrp="1"/>
          </p:cNvSpPr>
          <p:nvPr>
            <p:ph type="title"/>
          </p:nvPr>
        </p:nvSpPr>
        <p:spPr>
          <a:xfrm>
            <a:off x="680977" y="534136"/>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Bài Báo Cáo Lập Trình WEB2</a:t>
            </a:r>
            <a:br>
              <a:rPr lang="en" b="1" dirty="0">
                <a:latin typeface="Times New Roman" panose="02020603050405020304" pitchFamily="18" charset="0"/>
                <a:cs typeface="Times New Roman" panose="02020603050405020304" pitchFamily="18" charset="0"/>
              </a:rPr>
            </a:br>
            <a:r>
              <a:rPr lang="en" b="1" dirty="0">
                <a:latin typeface="Times New Roman" panose="02020603050405020304" pitchFamily="18" charset="0"/>
                <a:cs typeface="Times New Roman" panose="02020603050405020304" pitchFamily="18" charset="0"/>
              </a:rPr>
              <a:t>Hệ Thống Quản Lý Động Vật</a:t>
            </a:r>
            <a:endParaRPr b="1" dirty="0">
              <a:latin typeface="Times New Roman" panose="02020603050405020304" pitchFamily="18" charset="0"/>
              <a:cs typeface="Times New Roman" panose="02020603050405020304" pitchFamily="18" charset="0"/>
            </a:endParaRPr>
          </a:p>
        </p:txBody>
      </p:sp>
      <p:sp>
        <p:nvSpPr>
          <p:cNvPr id="309" name="Google Shape;309;p39"/>
          <p:cNvSpPr txBox="1">
            <a:spLocks noGrp="1"/>
          </p:cNvSpPr>
          <p:nvPr>
            <p:ph type="body" idx="1"/>
          </p:nvPr>
        </p:nvSpPr>
        <p:spPr>
          <a:xfrm>
            <a:off x="688352" y="1420104"/>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lt2"/>
              </a:solidFill>
              <a:latin typeface="Times New Roman" panose="02020603050405020304" pitchFamily="18" charset="0"/>
              <a:cs typeface="Times New Roman" panose="02020603050405020304" pitchFamily="18" charset="0"/>
            </a:endParaRPr>
          </a:p>
        </p:txBody>
      </p:sp>
      <p:cxnSp>
        <p:nvCxnSpPr>
          <p:cNvPr id="310" name="Google Shape;310;p39"/>
          <p:cNvCxnSpPr/>
          <p:nvPr/>
        </p:nvCxnSpPr>
        <p:spPr>
          <a:xfrm>
            <a:off x="-9925" y="4617225"/>
            <a:ext cx="7119600" cy="0"/>
          </a:xfrm>
          <a:prstGeom prst="straightConnector1">
            <a:avLst/>
          </a:prstGeom>
          <a:noFill/>
          <a:ln w="19050" cap="flat" cmpd="sng">
            <a:solidFill>
              <a:schemeClr val="lt2"/>
            </a:solidFill>
            <a:prstDash val="solid"/>
            <a:round/>
            <a:headEnd type="none" w="med" len="med"/>
            <a:tailEnd type="none" w="med" len="med"/>
          </a:ln>
        </p:spPr>
      </p:cxnSp>
      <p:grpSp>
        <p:nvGrpSpPr>
          <p:cNvPr id="311" name="Google Shape;311;p39"/>
          <p:cNvGrpSpPr/>
          <p:nvPr/>
        </p:nvGrpSpPr>
        <p:grpSpPr>
          <a:xfrm rot="5400000">
            <a:off x="7821781" y="4130527"/>
            <a:ext cx="231047" cy="973398"/>
            <a:chOff x="8668080" y="2328029"/>
            <a:chExt cx="127488" cy="537136"/>
          </a:xfrm>
        </p:grpSpPr>
        <p:sp>
          <p:nvSpPr>
            <p:cNvPr id="312" name="Google Shape;312;p39"/>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3" name="Google Shape;313;p39"/>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4" name="Google Shape;314;p39"/>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5" name="Google Shape;315;p39"/>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6" name="Google Shape;316;p39"/>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7" name="Google Shape;317;p39"/>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8" name="Google Shape;318;p39"/>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9" name="Google Shape;319;p39"/>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0" name="Google Shape;320;p39"/>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1" name="Google Shape;321;p39"/>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2" name="Google Shape;322;p39"/>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3" name="Google Shape;323;p39"/>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24" name="Google Shape;324;p39"/>
          <p:cNvSpPr/>
          <p:nvPr/>
        </p:nvSpPr>
        <p:spPr>
          <a:xfrm>
            <a:off x="298940" y="2600282"/>
            <a:ext cx="208877" cy="208944"/>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325" name="Google Shape;325;p39"/>
          <p:cNvGrpSpPr/>
          <p:nvPr/>
        </p:nvGrpSpPr>
        <p:grpSpPr>
          <a:xfrm>
            <a:off x="8719814" y="775486"/>
            <a:ext cx="315323" cy="376981"/>
            <a:chOff x="8719814" y="775486"/>
            <a:chExt cx="315323" cy="376981"/>
          </a:xfrm>
        </p:grpSpPr>
        <p:sp>
          <p:nvSpPr>
            <p:cNvPr id="326" name="Google Shape;326;p39"/>
            <p:cNvSpPr/>
            <p:nvPr/>
          </p:nvSpPr>
          <p:spPr>
            <a:xfrm>
              <a:off x="8719814" y="775486"/>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7" name="Google Shape;327;p39"/>
            <p:cNvSpPr/>
            <p:nvPr/>
          </p:nvSpPr>
          <p:spPr>
            <a:xfrm>
              <a:off x="8739593" y="897177"/>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8" name="Google Shape;328;p39"/>
            <p:cNvSpPr/>
            <p:nvPr/>
          </p:nvSpPr>
          <p:spPr>
            <a:xfrm>
              <a:off x="8719814" y="775486"/>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29" name="Google Shape;329;p39"/>
          <p:cNvSpPr/>
          <p:nvPr/>
        </p:nvSpPr>
        <p:spPr>
          <a:xfrm>
            <a:off x="8604787" y="33526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0" name="Google Shape;330;p39"/>
          <p:cNvSpPr/>
          <p:nvPr/>
        </p:nvSpPr>
        <p:spPr>
          <a:xfrm>
            <a:off x="8657309" y="33996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1" name="Google Shape;331;p39"/>
          <p:cNvSpPr/>
          <p:nvPr/>
        </p:nvSpPr>
        <p:spPr>
          <a:xfrm>
            <a:off x="199284" y="225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 name="Hộp Văn bản 1">
            <a:extLst>
              <a:ext uri="{FF2B5EF4-FFF2-40B4-BE49-F238E27FC236}">
                <a16:creationId xmlns:a16="http://schemas.microsoft.com/office/drawing/2014/main" id="{120A150A-252B-D0FC-84D4-3EB9854CBF85}"/>
              </a:ext>
            </a:extLst>
          </p:cNvPr>
          <p:cNvSpPr txBox="1"/>
          <p:nvPr/>
        </p:nvSpPr>
        <p:spPr>
          <a:xfrm>
            <a:off x="899162" y="1624863"/>
            <a:ext cx="113227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800" dirty="0">
                <a:latin typeface="Times New Roman" panose="02020603050405020304" pitchFamily="18" charset="0"/>
                <a:cs typeface="Times New Roman" panose="02020603050405020304" pitchFamily="18" charset="0"/>
              </a:rPr>
              <a:t>GVHD</a:t>
            </a:r>
            <a:endParaRPr lang="vi-VN" sz="1800" dirty="0">
              <a:latin typeface="Times New Roman" panose="02020603050405020304" pitchFamily="18" charset="0"/>
              <a:cs typeface="Times New Roman" panose="02020603050405020304" pitchFamily="18" charset="0"/>
            </a:endParaRPr>
          </a:p>
        </p:txBody>
      </p:sp>
      <p:sp>
        <p:nvSpPr>
          <p:cNvPr id="3" name="Hộp Văn bản 2">
            <a:extLst>
              <a:ext uri="{FF2B5EF4-FFF2-40B4-BE49-F238E27FC236}">
                <a16:creationId xmlns:a16="http://schemas.microsoft.com/office/drawing/2014/main" id="{317875F5-2AC8-E84B-FE6A-4A018A4C0DA7}"/>
              </a:ext>
            </a:extLst>
          </p:cNvPr>
          <p:cNvSpPr txBox="1"/>
          <p:nvPr/>
        </p:nvSpPr>
        <p:spPr>
          <a:xfrm>
            <a:off x="2228392" y="1657129"/>
            <a:ext cx="2304585" cy="369332"/>
          </a:xfrm>
          <a:prstGeom prst="rect">
            <a:avLst/>
          </a:prstGeom>
          <a:noFill/>
        </p:spPr>
        <p:txBody>
          <a:bodyPr wrap="square" rtlCol="0">
            <a:spAutoFit/>
          </a:bodyPr>
          <a:lstStyle/>
          <a:p>
            <a:r>
              <a:rPr lang="en-US" sz="1800" dirty="0" err="1">
                <a:solidFill>
                  <a:schemeClr val="tx2"/>
                </a:solidFill>
                <a:latin typeface="Times New Roman" panose="02020603050405020304" pitchFamily="18" charset="0"/>
                <a:cs typeface="Times New Roman" panose="02020603050405020304" pitchFamily="18" charset="0"/>
              </a:rPr>
              <a:t>Nguyễn</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Đức</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Tấn</a:t>
            </a:r>
            <a:endParaRPr lang="vi-VN" sz="1800" dirty="0">
              <a:solidFill>
                <a:schemeClr val="tx2"/>
              </a:solidFill>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61715990-C9B7-1CBE-6ABF-A1A06641E406}"/>
              </a:ext>
            </a:extLst>
          </p:cNvPr>
          <p:cNvSpPr txBox="1"/>
          <p:nvPr/>
        </p:nvSpPr>
        <p:spPr>
          <a:xfrm>
            <a:off x="899347" y="2520088"/>
            <a:ext cx="113227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800" dirty="0">
                <a:latin typeface="Times New Roman" panose="02020603050405020304" pitchFamily="18" charset="0"/>
                <a:cs typeface="Times New Roman" panose="02020603050405020304" pitchFamily="18" charset="0"/>
              </a:rPr>
              <a:t>SVTH</a:t>
            </a:r>
            <a:endParaRPr lang="vi-VN" sz="1800" dirty="0">
              <a:latin typeface="Times New Roman" panose="02020603050405020304" pitchFamily="18" charset="0"/>
              <a:cs typeface="Times New Roman" panose="02020603050405020304" pitchFamily="18" charset="0"/>
            </a:endParaRPr>
          </a:p>
        </p:txBody>
      </p:sp>
      <p:sp>
        <p:nvSpPr>
          <p:cNvPr id="6" name="Hộp Văn bản 5">
            <a:extLst>
              <a:ext uri="{FF2B5EF4-FFF2-40B4-BE49-F238E27FC236}">
                <a16:creationId xmlns:a16="http://schemas.microsoft.com/office/drawing/2014/main" id="{2B919319-92F0-0322-461D-F70B487CF7E1}"/>
              </a:ext>
            </a:extLst>
          </p:cNvPr>
          <p:cNvSpPr txBox="1"/>
          <p:nvPr/>
        </p:nvSpPr>
        <p:spPr>
          <a:xfrm>
            <a:off x="6318328" y="3103807"/>
            <a:ext cx="113227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800" dirty="0">
                <a:latin typeface="Times New Roman" panose="02020603050405020304" pitchFamily="18" charset="0"/>
                <a:cs typeface="Times New Roman" panose="02020603050405020304" pitchFamily="18" charset="0"/>
              </a:rPr>
              <a:t>3.</a:t>
            </a:r>
            <a:endParaRPr lang="vi-VN" sz="1800" dirty="0">
              <a:latin typeface="Times New Roman" panose="02020603050405020304" pitchFamily="18" charset="0"/>
              <a:cs typeface="Times New Roman" panose="02020603050405020304" pitchFamily="18" charset="0"/>
            </a:endParaRPr>
          </a:p>
        </p:txBody>
      </p:sp>
      <p:sp>
        <p:nvSpPr>
          <p:cNvPr id="7" name="Hộp Văn bản 6">
            <a:extLst>
              <a:ext uri="{FF2B5EF4-FFF2-40B4-BE49-F238E27FC236}">
                <a16:creationId xmlns:a16="http://schemas.microsoft.com/office/drawing/2014/main" id="{D00A1D57-BC84-B027-E786-291B2FDF68F0}"/>
              </a:ext>
            </a:extLst>
          </p:cNvPr>
          <p:cNvSpPr txBox="1"/>
          <p:nvPr/>
        </p:nvSpPr>
        <p:spPr>
          <a:xfrm>
            <a:off x="899162" y="3097096"/>
            <a:ext cx="113227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800" dirty="0">
                <a:latin typeface="Times New Roman" panose="02020603050405020304" pitchFamily="18" charset="0"/>
                <a:cs typeface="Times New Roman" panose="02020603050405020304" pitchFamily="18" charset="0"/>
              </a:rPr>
              <a:t>1.</a:t>
            </a:r>
            <a:endParaRPr lang="vi-VN" sz="1800" dirty="0">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5A557228-E0B6-C7C5-F5E5-DF87D474C0B9}"/>
              </a:ext>
            </a:extLst>
          </p:cNvPr>
          <p:cNvSpPr txBox="1"/>
          <p:nvPr/>
        </p:nvSpPr>
        <p:spPr>
          <a:xfrm>
            <a:off x="3547028" y="3092899"/>
            <a:ext cx="1132275"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800" dirty="0">
                <a:latin typeface="Times New Roman" panose="02020603050405020304" pitchFamily="18" charset="0"/>
                <a:cs typeface="Times New Roman" panose="02020603050405020304" pitchFamily="18" charset="0"/>
              </a:rPr>
              <a:t>2.</a:t>
            </a:r>
            <a:endParaRPr lang="vi-VN" sz="1800" dirty="0">
              <a:latin typeface="Times New Roman" panose="02020603050405020304" pitchFamily="18" charset="0"/>
              <a:cs typeface="Times New Roman" panose="02020603050405020304" pitchFamily="18" charset="0"/>
            </a:endParaRPr>
          </a:p>
        </p:txBody>
      </p:sp>
      <p:sp>
        <p:nvSpPr>
          <p:cNvPr id="9" name="Hộp Văn bản 8">
            <a:extLst>
              <a:ext uri="{FF2B5EF4-FFF2-40B4-BE49-F238E27FC236}">
                <a16:creationId xmlns:a16="http://schemas.microsoft.com/office/drawing/2014/main" id="{C608AEF0-C168-3309-E434-E89649AE9017}"/>
              </a:ext>
            </a:extLst>
          </p:cNvPr>
          <p:cNvSpPr txBox="1"/>
          <p:nvPr/>
        </p:nvSpPr>
        <p:spPr>
          <a:xfrm>
            <a:off x="5826057" y="3583500"/>
            <a:ext cx="2304585" cy="646331"/>
          </a:xfrm>
          <a:prstGeom prst="rect">
            <a:avLst/>
          </a:prstGeom>
          <a:noFill/>
        </p:spPr>
        <p:txBody>
          <a:bodyPr wrap="square" rtlCol="0">
            <a:spAutoFit/>
          </a:bodyPr>
          <a:lstStyle/>
          <a:p>
            <a:pPr algn="ctr"/>
            <a:r>
              <a:rPr lang="en-US" sz="1800" dirty="0">
                <a:solidFill>
                  <a:schemeClr val="tx2"/>
                </a:solidFill>
                <a:latin typeface="Times New Roman" panose="02020603050405020304" pitchFamily="18" charset="0"/>
                <a:cs typeface="Times New Roman" panose="02020603050405020304" pitchFamily="18" charset="0"/>
              </a:rPr>
              <a:t>Triệu Hoàng Nhật Trường</a:t>
            </a:r>
            <a:endParaRPr lang="vi-VN" sz="1800" dirty="0">
              <a:solidFill>
                <a:schemeClr val="tx2"/>
              </a:solidFill>
              <a:latin typeface="Times New Roman" panose="02020603050405020304" pitchFamily="18" charset="0"/>
              <a:cs typeface="Times New Roman" panose="02020603050405020304" pitchFamily="18" charset="0"/>
            </a:endParaRPr>
          </a:p>
        </p:txBody>
      </p:sp>
      <p:sp>
        <p:nvSpPr>
          <p:cNvPr id="10" name="Hộp Văn bản 9">
            <a:extLst>
              <a:ext uri="{FF2B5EF4-FFF2-40B4-BE49-F238E27FC236}">
                <a16:creationId xmlns:a16="http://schemas.microsoft.com/office/drawing/2014/main" id="{451A7F9C-2155-2083-3AAE-ED10259C9E93}"/>
              </a:ext>
            </a:extLst>
          </p:cNvPr>
          <p:cNvSpPr txBox="1"/>
          <p:nvPr/>
        </p:nvSpPr>
        <p:spPr>
          <a:xfrm>
            <a:off x="3380684" y="3722000"/>
            <a:ext cx="2304585" cy="369332"/>
          </a:xfrm>
          <a:prstGeom prst="rect">
            <a:avLst/>
          </a:prstGeom>
          <a:noFill/>
        </p:spPr>
        <p:txBody>
          <a:bodyPr wrap="square" rtlCol="0">
            <a:spAutoFit/>
          </a:bodyPr>
          <a:lstStyle/>
          <a:p>
            <a:r>
              <a:rPr lang="en-US" sz="1800" dirty="0">
                <a:solidFill>
                  <a:schemeClr val="tx2"/>
                </a:solidFill>
                <a:latin typeface="Times New Roman" panose="02020603050405020304" pitchFamily="18" charset="0"/>
                <a:cs typeface="Times New Roman" panose="02020603050405020304" pitchFamily="18" charset="0"/>
              </a:rPr>
              <a:t>Võ Hoàng </a:t>
            </a:r>
            <a:r>
              <a:rPr lang="en-US" sz="1800" dirty="0" err="1">
                <a:solidFill>
                  <a:schemeClr val="tx2"/>
                </a:solidFill>
                <a:latin typeface="Times New Roman" panose="02020603050405020304" pitchFamily="18" charset="0"/>
                <a:cs typeface="Times New Roman" panose="02020603050405020304" pitchFamily="18" charset="0"/>
              </a:rPr>
              <a:t>Việt</a:t>
            </a:r>
            <a:endParaRPr lang="vi-VN" sz="1800" dirty="0">
              <a:solidFill>
                <a:schemeClr val="tx2"/>
              </a:solidFill>
              <a:latin typeface="Times New Roman" panose="02020603050405020304" pitchFamily="18" charset="0"/>
              <a:cs typeface="Times New Roman" panose="02020603050405020304" pitchFamily="18" charset="0"/>
            </a:endParaRPr>
          </a:p>
        </p:txBody>
      </p:sp>
      <p:sp>
        <p:nvSpPr>
          <p:cNvPr id="11" name="Hộp Văn bản 10">
            <a:extLst>
              <a:ext uri="{FF2B5EF4-FFF2-40B4-BE49-F238E27FC236}">
                <a16:creationId xmlns:a16="http://schemas.microsoft.com/office/drawing/2014/main" id="{BBF108AD-F680-EF61-A923-20336A73AB3E}"/>
              </a:ext>
            </a:extLst>
          </p:cNvPr>
          <p:cNvSpPr txBox="1"/>
          <p:nvPr/>
        </p:nvSpPr>
        <p:spPr>
          <a:xfrm>
            <a:off x="688352" y="3722000"/>
            <a:ext cx="2304585" cy="369332"/>
          </a:xfrm>
          <a:prstGeom prst="rect">
            <a:avLst/>
          </a:prstGeom>
          <a:noFill/>
        </p:spPr>
        <p:txBody>
          <a:bodyPr wrap="square" rtlCol="0">
            <a:spAutoFit/>
          </a:bodyPr>
          <a:lstStyle/>
          <a:p>
            <a:r>
              <a:rPr lang="en-US" sz="1800" dirty="0" err="1">
                <a:solidFill>
                  <a:schemeClr val="tx2"/>
                </a:solidFill>
                <a:latin typeface="Times New Roman" panose="02020603050405020304" pitchFamily="18" charset="0"/>
                <a:cs typeface="Times New Roman" panose="02020603050405020304" pitchFamily="18" charset="0"/>
              </a:rPr>
              <a:t>Phạm</a:t>
            </a:r>
            <a:r>
              <a:rPr lang="en-US" sz="1800" dirty="0">
                <a:solidFill>
                  <a:schemeClr val="tx2"/>
                </a:solidFill>
                <a:latin typeface="Times New Roman" panose="02020603050405020304" pitchFamily="18" charset="0"/>
                <a:cs typeface="Times New Roman" panose="02020603050405020304" pitchFamily="18" charset="0"/>
              </a:rPr>
              <a:t> Văn </a:t>
            </a:r>
            <a:r>
              <a:rPr lang="en-US" sz="1800" dirty="0" err="1">
                <a:solidFill>
                  <a:schemeClr val="tx2"/>
                </a:solidFill>
                <a:latin typeface="Times New Roman" panose="02020603050405020304" pitchFamily="18" charset="0"/>
                <a:cs typeface="Times New Roman" panose="02020603050405020304" pitchFamily="18" charset="0"/>
              </a:rPr>
              <a:t>Tình</a:t>
            </a:r>
            <a:endParaRPr lang="vi-VN" sz="18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69885" y="117682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3. Bảo mật và quản lý quyền truy cập</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439296"/>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Áp dụng các biện pháp bảo mật như xác thực hai yếu tố và mã hóa dữ liệu để đảm bảo an toàn cho thông tin </a:t>
            </a:r>
            <a:r>
              <a:rPr lang="vi-VN">
                <a:latin typeface="Times New Roman" panose="02020603050405020304" pitchFamily="18" charset="0"/>
                <a:cs typeface="Times New Roman" panose="02020603050405020304" pitchFamily="18" charset="0"/>
              </a:rPr>
              <a:t>cá nhân</a:t>
            </a: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Quản lý quyền truy cập để đảm bảo rằng chỉ những người được ủy quyền mới có thể truy cập và chỉnh sửa thông tin.</a:t>
            </a: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069458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69885" y="117682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4. Tối ưu hóa hiệu suất và sử dụng</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439296"/>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Xây dựng giao diện người dùng thân thiện và dễ sử dụng để giảm thiểu thời gian và công sức cần thiết cho việc quản lý động vật.</a:t>
            </a: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Tối ưu hóa hiệu suất hệ thống để đảm bảo khả năng mở rộng và hoạt động mượt mà ngay cả khi có số lượng lớn động vật được quản lý.</a:t>
            </a: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519982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69885" y="117682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5. Hỗ trợ và cập nhật liên tục</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439296"/>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Cung cấp hỗ trợ kỹ thuật chuyên nghiệp cho người dùng để giải quyết mọi vấn đề và thắc mắc.</a:t>
            </a: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Liên tục cập nhật và nâng cấp hệ thống dựa trên phản hồi từ người dùng và các yêu cầu mới để đảm bảo tính hiệu quả và cải tiến liên tục.</a:t>
            </a: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39007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63"/>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vi-VN" b="1" dirty="0">
                <a:latin typeface="Times New Roman" panose="02020603050405020304" pitchFamily="18" charset="0"/>
                <a:cs typeface="Times New Roman" panose="02020603050405020304" pitchFamily="18" charset="0"/>
              </a:rPr>
              <a:t>Kiến trúc hệ thống</a:t>
            </a:r>
            <a:endParaRPr b="1" dirty="0">
              <a:latin typeface="Times New Roman" panose="02020603050405020304" pitchFamily="18" charset="0"/>
              <a:cs typeface="Times New Roman" panose="02020603050405020304" pitchFamily="18" charset="0"/>
            </a:endParaRPr>
          </a:p>
        </p:txBody>
      </p:sp>
      <p:sp>
        <p:nvSpPr>
          <p:cNvPr id="1479" name="Google Shape;1479;p63"/>
          <p:cNvSpPr txBox="1">
            <a:spLocks noGrp="1"/>
          </p:cNvSpPr>
          <p:nvPr>
            <p:ph type="title" idx="2"/>
          </p:nvPr>
        </p:nvSpPr>
        <p:spPr>
          <a:xfrm>
            <a:off x="2469450" y="1195175"/>
            <a:ext cx="4205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03</a:t>
            </a:r>
            <a:r>
              <a:rPr lang="vi-V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cxnSp>
        <p:nvCxnSpPr>
          <p:cNvPr id="1481" name="Google Shape;1481;p63"/>
          <p:cNvCxnSpPr/>
          <p:nvPr/>
        </p:nvCxnSpPr>
        <p:spPr>
          <a:xfrm>
            <a:off x="2317950" y="338890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1482" name="Google Shape;1482;p63"/>
          <p:cNvGrpSpPr/>
          <p:nvPr/>
        </p:nvGrpSpPr>
        <p:grpSpPr>
          <a:xfrm rot="10800000" flipH="1">
            <a:off x="8613563" y="2721953"/>
            <a:ext cx="1521661" cy="1635628"/>
            <a:chOff x="6990438" y="274225"/>
            <a:chExt cx="1521661" cy="1635628"/>
          </a:xfrm>
        </p:grpSpPr>
        <p:sp>
          <p:nvSpPr>
            <p:cNvPr id="1483" name="Google Shape;1483;p63"/>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84" name="Google Shape;1484;p63"/>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85" name="Google Shape;1485;p63"/>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86" name="Google Shape;1486;p63"/>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87" name="Google Shape;1487;p63"/>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88" name="Google Shape;1488;p63"/>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1489" name="Google Shape;1489;p63"/>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0" name="Google Shape;1490;p63"/>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nvGrpSpPr>
          <p:cNvPr id="1491" name="Google Shape;1491;p63"/>
          <p:cNvGrpSpPr/>
          <p:nvPr/>
        </p:nvGrpSpPr>
        <p:grpSpPr>
          <a:xfrm rot="5400000" flipH="1">
            <a:off x="992156" y="4201300"/>
            <a:ext cx="166385" cy="701016"/>
            <a:chOff x="8668080" y="2328029"/>
            <a:chExt cx="127488" cy="537136"/>
          </a:xfrm>
        </p:grpSpPr>
        <p:sp>
          <p:nvSpPr>
            <p:cNvPr id="1492" name="Google Shape;1492;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3" name="Google Shape;1493;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4" name="Google Shape;1494;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5" name="Google Shape;1495;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6" name="Google Shape;1496;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7" name="Google Shape;1497;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8" name="Google Shape;1498;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499" name="Google Shape;1499;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00" name="Google Shape;1500;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01" name="Google Shape;1501;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02" name="Google Shape;1502;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03" name="Google Shape;1503;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504" name="Google Shape;1504;p63"/>
          <p:cNvGrpSpPr/>
          <p:nvPr/>
        </p:nvGrpSpPr>
        <p:grpSpPr>
          <a:xfrm rot="10800000" flipH="1">
            <a:off x="6009387" y="627953"/>
            <a:ext cx="274389" cy="287882"/>
            <a:chOff x="6009387" y="4170971"/>
            <a:chExt cx="274389" cy="287882"/>
          </a:xfrm>
        </p:grpSpPr>
        <p:sp>
          <p:nvSpPr>
            <p:cNvPr id="1505" name="Google Shape;1505;p63"/>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06" name="Google Shape;1506;p63"/>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507" name="Google Shape;1507;p63"/>
          <p:cNvGrpSpPr/>
          <p:nvPr/>
        </p:nvGrpSpPr>
        <p:grpSpPr>
          <a:xfrm>
            <a:off x="6720880" y="219654"/>
            <a:ext cx="1848863" cy="1750742"/>
            <a:chOff x="6720880" y="219654"/>
            <a:chExt cx="1848863" cy="1750742"/>
          </a:xfrm>
        </p:grpSpPr>
        <p:grpSp>
          <p:nvGrpSpPr>
            <p:cNvPr id="1508" name="Google Shape;1508;p63"/>
            <p:cNvGrpSpPr/>
            <p:nvPr/>
          </p:nvGrpSpPr>
          <p:grpSpPr>
            <a:xfrm rot="10800000" flipH="1">
              <a:off x="8345706" y="502825"/>
              <a:ext cx="166385" cy="701016"/>
              <a:chOff x="8668080" y="2328029"/>
              <a:chExt cx="127488" cy="537136"/>
            </a:xfrm>
          </p:grpSpPr>
          <p:sp>
            <p:nvSpPr>
              <p:cNvPr id="1509" name="Google Shape;1509;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0" name="Google Shape;1510;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1" name="Google Shape;1511;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2" name="Google Shape;1512;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3" name="Google Shape;1513;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4" name="Google Shape;1514;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5" name="Google Shape;1515;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6" name="Google Shape;1516;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7" name="Google Shape;1517;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8" name="Google Shape;1518;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19" name="Google Shape;1519;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0" name="Google Shape;1520;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1521" name="Google Shape;1521;p63"/>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2" name="Google Shape;1522;p63"/>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3" name="Google Shape;1523;p63"/>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4" name="Google Shape;1524;p63"/>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5" name="Google Shape;1525;p63"/>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6" name="Google Shape;1526;p63"/>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7" name="Google Shape;1527;p63"/>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8" name="Google Shape;1528;p63"/>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29" name="Google Shape;1529;p63"/>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0" name="Google Shape;1530;p63"/>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1" name="Google Shape;1531;p63"/>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2" name="Google Shape;1532;p63"/>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3" name="Google Shape;1533;p63"/>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4" name="Google Shape;1534;p63"/>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5" name="Google Shape;1535;p63"/>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6" name="Google Shape;1536;p63"/>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537" name="Google Shape;1537;p63"/>
          <p:cNvGrpSpPr/>
          <p:nvPr/>
        </p:nvGrpSpPr>
        <p:grpSpPr>
          <a:xfrm rot="10623647">
            <a:off x="215001" y="329169"/>
            <a:ext cx="2060819" cy="1696064"/>
            <a:chOff x="5369742" y="603547"/>
            <a:chExt cx="1558582" cy="1282818"/>
          </a:xfrm>
        </p:grpSpPr>
        <p:sp>
          <p:nvSpPr>
            <p:cNvPr id="1538" name="Google Shape;1538;p63"/>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39" name="Google Shape;1539;p63"/>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0" name="Google Shape;1540;p63"/>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1" name="Google Shape;1541;p63"/>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2" name="Google Shape;1542;p63"/>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3" name="Google Shape;1543;p63"/>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4" name="Google Shape;1544;p63"/>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5" name="Google Shape;1545;p63"/>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6" name="Google Shape;1546;p63"/>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7" name="Google Shape;1547;p63"/>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548" name="Google Shape;1548;p63"/>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3" name="Tiêu đề phụ 2">
            <a:extLst>
              <a:ext uri="{FF2B5EF4-FFF2-40B4-BE49-F238E27FC236}">
                <a16:creationId xmlns:a16="http://schemas.microsoft.com/office/drawing/2014/main" id="{0CB4CED6-7FC5-E41E-501E-126430DC3143}"/>
              </a:ext>
            </a:extLst>
          </p:cNvPr>
          <p:cNvSpPr>
            <a:spLocks noGrp="1"/>
          </p:cNvSpPr>
          <p:nvPr>
            <p:ph type="subTitle" idx="1"/>
          </p:nvPr>
        </p:nvSpPr>
        <p:spPr>
          <a:xfrm>
            <a:off x="1436122" y="3618669"/>
            <a:ext cx="6049999" cy="393600"/>
          </a:xfrm>
        </p:spPr>
        <p:txBody>
          <a:bodyPr/>
          <a:lstStyle/>
          <a:p>
            <a:r>
              <a:rPr lang="vi-VN" dirty="0"/>
              <a:t>Hệ thống sẽ được tổ chức theo mô hình kiến trúc MVC và sử dụng các API để tương tác giữa </a:t>
            </a:r>
            <a:r>
              <a:rPr lang="vi-VN" dirty="0" err="1"/>
              <a:t>front-end</a:t>
            </a:r>
            <a:r>
              <a:rPr lang="vi-VN" dirty="0"/>
              <a:t> và </a:t>
            </a:r>
            <a:r>
              <a:rPr lang="vi-VN" dirty="0" err="1"/>
              <a:t>back-end</a:t>
            </a:r>
            <a:r>
              <a:rPr lang="vi-VN" dirty="0"/>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65"/>
          <p:cNvSpPr txBox="1">
            <a:spLocks noGrp="1"/>
          </p:cNvSpPr>
          <p:nvPr>
            <p:ph type="subTitle" idx="1"/>
          </p:nvPr>
        </p:nvSpPr>
        <p:spPr>
          <a:xfrm>
            <a:off x="59483" y="1263154"/>
            <a:ext cx="4756980" cy="29600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a:t>
            </a:r>
            <a:r>
              <a:rPr lang="vi-VN" dirty="0" err="1">
                <a:latin typeface="Times New Roman" panose="02020603050405020304" pitchFamily="18" charset="0"/>
                <a:cs typeface="Times New Roman" panose="02020603050405020304" pitchFamily="18" charset="0"/>
              </a:rPr>
              <a:t>Web</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Application</a:t>
            </a:r>
            <a:r>
              <a:rPr lang="vi-VN" dirty="0">
                <a:latin typeface="Times New Roman" panose="02020603050405020304" pitchFamily="18" charset="0"/>
                <a:cs typeface="Times New Roman" panose="02020603050405020304" pitchFamily="18" charset="0"/>
              </a:rPr>
              <a:t>: Sử dụng HTML, </a:t>
            </a:r>
            <a:r>
              <a:rPr lang="vi-VN" dirty="0" err="1">
                <a:latin typeface="Times New Roman" panose="02020603050405020304" pitchFamily="18" charset="0"/>
                <a:cs typeface="Times New Roman" panose="02020603050405020304" pitchFamily="18" charset="0"/>
              </a:rPr>
              <a:t>JavaScript</a:t>
            </a:r>
            <a:r>
              <a:rPr lang="vi-VN" dirty="0">
                <a:latin typeface="Times New Roman" panose="02020603050405020304" pitchFamily="18" charset="0"/>
                <a:cs typeface="Times New Roman" panose="02020603050405020304" pitchFamily="18" charset="0"/>
              </a:rPr>
              <a:t> và CSS, cùng với </a:t>
            </a:r>
            <a:r>
              <a:rPr lang="vi-VN" dirty="0" err="1">
                <a:latin typeface="Times New Roman" panose="02020603050405020304" pitchFamily="18" charset="0"/>
                <a:cs typeface="Times New Roman" panose="02020603050405020304" pitchFamily="18" charset="0"/>
              </a:rPr>
              <a:t>framework</a:t>
            </a:r>
            <a:r>
              <a:rPr lang="vi-VN" dirty="0">
                <a:latin typeface="Times New Roman" panose="02020603050405020304" pitchFamily="18" charset="0"/>
                <a:cs typeface="Times New Roman" panose="02020603050405020304" pitchFamily="18" charset="0"/>
              </a:rPr>
              <a:t> giao diện như </a:t>
            </a:r>
            <a:r>
              <a:rPr lang="vi-VN" dirty="0" err="1">
                <a:latin typeface="Times New Roman" panose="02020603050405020304" pitchFamily="18" charset="0"/>
                <a:cs typeface="Times New Roman" panose="02020603050405020304" pitchFamily="18" charset="0"/>
              </a:rPr>
              <a:t>Bootstrap</a:t>
            </a:r>
            <a:r>
              <a:rPr lang="vi-VN" dirty="0">
                <a:latin typeface="Times New Roman" panose="02020603050405020304" pitchFamily="18" charset="0"/>
                <a:cs typeface="Times New Roman" panose="02020603050405020304" pitchFamily="18" charset="0"/>
              </a:rPr>
              <a:t>, để xây dựng giao diện trang </a:t>
            </a:r>
            <a:r>
              <a:rPr lang="vi-VN" dirty="0" err="1">
                <a:latin typeface="Times New Roman" panose="02020603050405020304" pitchFamily="18" charset="0"/>
                <a:cs typeface="Times New Roman" panose="02020603050405020304" pitchFamily="18" charset="0"/>
              </a:rPr>
              <a:t>web</a:t>
            </a:r>
            <a:r>
              <a:rPr lang="vi-VN"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p:txBody>
      </p:sp>
      <p:sp>
        <p:nvSpPr>
          <p:cNvPr id="1636" name="Google Shape;1636;p65"/>
          <p:cNvSpPr txBox="1">
            <a:spLocks noGrp="1"/>
          </p:cNvSpPr>
          <p:nvPr>
            <p:ph type="subTitle" idx="3"/>
          </p:nvPr>
        </p:nvSpPr>
        <p:spPr>
          <a:xfrm>
            <a:off x="4800751" y="1288669"/>
            <a:ext cx="4343249" cy="280327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 API </a:t>
            </a:r>
            <a:r>
              <a:rPr lang="vi-VN" b="1" dirty="0" err="1">
                <a:latin typeface="Times New Roman" panose="02020603050405020304" pitchFamily="18" charset="0"/>
                <a:cs typeface="Times New Roman" panose="02020603050405020304" pitchFamily="18" charset="0"/>
              </a:rPr>
              <a:t>Layer</a:t>
            </a:r>
            <a:r>
              <a:rPr lang="vi-VN" b="1" dirty="0">
                <a:latin typeface="Times New Roman" panose="02020603050405020304" pitchFamily="18" charset="0"/>
                <a:cs typeface="Times New Roman" panose="02020603050405020304" pitchFamily="18" charset="0"/>
              </a:rPr>
              <a:t>: Xây dựng các API </a:t>
            </a:r>
            <a:r>
              <a:rPr lang="vi-VN" b="1" dirty="0" err="1">
                <a:latin typeface="Times New Roman" panose="02020603050405020304" pitchFamily="18" charset="0"/>
                <a:cs typeface="Times New Roman" panose="02020603050405020304" pitchFamily="18" charset="0"/>
              </a:rPr>
              <a:t>RESTful</a:t>
            </a:r>
            <a:r>
              <a:rPr lang="vi-VN" b="1" dirty="0">
                <a:latin typeface="Times New Roman" panose="02020603050405020304" pitchFamily="18" charset="0"/>
                <a:cs typeface="Times New Roman" panose="02020603050405020304" pitchFamily="18" charset="0"/>
              </a:rPr>
              <a:t> để cung cấp dữ liệu và chức năng cho các ứng </a:t>
            </a:r>
            <a:r>
              <a:rPr lang="vi-VN" b="1">
                <a:latin typeface="Times New Roman" panose="02020603050405020304" pitchFamily="18" charset="0"/>
                <a:cs typeface="Times New Roman" panose="02020603050405020304" pitchFamily="18" charset="0"/>
              </a:rPr>
              <a:t>dụng front-end.</a:t>
            </a:r>
          </a:p>
          <a:p>
            <a:pPr marL="0" lvl="0" indent="0" algn="l" rtl="0">
              <a:spcBef>
                <a:spcPts val="0"/>
              </a:spcBef>
              <a:spcAft>
                <a:spcPts val="0"/>
              </a:spcAft>
              <a:buNone/>
            </a:pPr>
            <a:endParaRPr lang="vi-VN" b="1">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b="1">
                <a:latin typeface="Times New Roman" panose="02020603050405020304" pitchFamily="18" charset="0"/>
                <a:cs typeface="Times New Roman" panose="02020603050405020304" pitchFamily="18" charset="0"/>
              </a:rPr>
              <a:t>• </a:t>
            </a:r>
            <a:r>
              <a:rPr lang="vi-VN" b="1" dirty="0" err="1">
                <a:latin typeface="Times New Roman" panose="02020603050405020304" pitchFamily="18" charset="0"/>
                <a:cs typeface="Times New Roman" panose="02020603050405020304" pitchFamily="18" charset="0"/>
              </a:rPr>
              <a:t>Database</a:t>
            </a:r>
            <a:r>
              <a:rPr lang="vi-VN" b="1" dirty="0">
                <a:latin typeface="Times New Roman" panose="02020603050405020304" pitchFamily="18" charset="0"/>
                <a:cs typeface="Times New Roman" panose="02020603050405020304" pitchFamily="18" charset="0"/>
              </a:rPr>
              <a:t>: Sử dụng hệ quản trị cơ sở dữ liệu SQL để lưu trữ và quản lý dữ liệu, sau đó triển khai lên một máy chủ hoặc dịch vụ đám mây.</a:t>
            </a:r>
          </a:p>
        </p:txBody>
      </p:sp>
      <p:sp>
        <p:nvSpPr>
          <p:cNvPr id="1637" name="Google Shape;1637;p65"/>
          <p:cNvSpPr txBox="1">
            <a:spLocks noGrp="1"/>
          </p:cNvSpPr>
          <p:nvPr>
            <p:ph type="title"/>
          </p:nvPr>
        </p:nvSpPr>
        <p:spPr>
          <a:xfrm>
            <a:off x="730050" y="855062"/>
            <a:ext cx="3179623"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err="1">
                <a:latin typeface="Times New Roman" panose="02020603050405020304" pitchFamily="18" charset="0"/>
                <a:cs typeface="Times New Roman" panose="02020603050405020304" pitchFamily="18" charset="0"/>
              </a:rPr>
              <a:t>Front-end</a:t>
            </a:r>
            <a:r>
              <a:rPr lang="vi-V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639" name="Google Shape;1639;p65"/>
          <p:cNvSpPr txBox="1">
            <a:spLocks noGrp="1"/>
          </p:cNvSpPr>
          <p:nvPr>
            <p:ph type="title" idx="5"/>
          </p:nvPr>
        </p:nvSpPr>
        <p:spPr>
          <a:xfrm>
            <a:off x="5581746" y="795702"/>
            <a:ext cx="2923635"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err="1">
                <a:latin typeface="Times New Roman" panose="02020603050405020304" pitchFamily="18" charset="0"/>
                <a:cs typeface="Times New Roman" panose="02020603050405020304" pitchFamily="18" charset="0"/>
              </a:rPr>
              <a:t>Back-end</a:t>
            </a:r>
            <a:r>
              <a:rPr lang="vi-V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cxnSp>
        <p:nvCxnSpPr>
          <p:cNvPr id="1640" name="Google Shape;1640;p65"/>
          <p:cNvCxnSpPr/>
          <p:nvPr/>
        </p:nvCxnSpPr>
        <p:spPr>
          <a:xfrm>
            <a:off x="4800751" y="1263154"/>
            <a:ext cx="0" cy="2939100"/>
          </a:xfrm>
          <a:prstGeom prst="straightConnector1">
            <a:avLst/>
          </a:prstGeom>
          <a:noFill/>
          <a:ln w="19050" cap="flat" cmpd="sng">
            <a:solidFill>
              <a:schemeClr val="lt2"/>
            </a:solidFill>
            <a:prstDash val="solid"/>
            <a:round/>
            <a:headEnd type="none" w="med" len="med"/>
            <a:tailEnd type="none" w="med" len="med"/>
          </a:ln>
        </p:spPr>
      </p:cxnSp>
      <p:grpSp>
        <p:nvGrpSpPr>
          <p:cNvPr id="1642" name="Google Shape;1642;p65"/>
          <p:cNvGrpSpPr/>
          <p:nvPr/>
        </p:nvGrpSpPr>
        <p:grpSpPr>
          <a:xfrm>
            <a:off x="7849511" y="38221"/>
            <a:ext cx="541886" cy="477148"/>
            <a:chOff x="7695988" y="2754700"/>
            <a:chExt cx="439450" cy="386950"/>
          </a:xfrm>
        </p:grpSpPr>
        <p:sp>
          <p:nvSpPr>
            <p:cNvPr id="1643" name="Google Shape;1643;p65"/>
            <p:cNvSpPr/>
            <p:nvPr/>
          </p:nvSpPr>
          <p:spPr>
            <a:xfrm>
              <a:off x="7695988" y="2754700"/>
              <a:ext cx="439450" cy="386950"/>
            </a:xfrm>
            <a:custGeom>
              <a:avLst/>
              <a:gdLst/>
              <a:ahLst/>
              <a:cxnLst/>
              <a:rect l="l" t="t" r="r" b="b"/>
              <a:pathLst>
                <a:path w="17578" h="15478" extrusionOk="0">
                  <a:moveTo>
                    <a:pt x="9038" y="1708"/>
                  </a:moveTo>
                  <a:cubicBezTo>
                    <a:pt x="10461" y="1744"/>
                    <a:pt x="11849" y="2242"/>
                    <a:pt x="13023" y="3060"/>
                  </a:cubicBezTo>
                  <a:cubicBezTo>
                    <a:pt x="12703" y="3985"/>
                    <a:pt x="12632" y="4910"/>
                    <a:pt x="12810" y="5835"/>
                  </a:cubicBezTo>
                  <a:cubicBezTo>
                    <a:pt x="12825" y="6008"/>
                    <a:pt x="12945" y="6084"/>
                    <a:pt x="13065" y="6084"/>
                  </a:cubicBezTo>
                  <a:cubicBezTo>
                    <a:pt x="13216" y="6084"/>
                    <a:pt x="13367" y="5963"/>
                    <a:pt x="13308" y="5764"/>
                  </a:cubicBezTo>
                  <a:cubicBezTo>
                    <a:pt x="13201" y="4981"/>
                    <a:pt x="13237" y="4163"/>
                    <a:pt x="13450" y="3416"/>
                  </a:cubicBezTo>
                  <a:cubicBezTo>
                    <a:pt x="14909" y="4661"/>
                    <a:pt x="15798" y="6405"/>
                    <a:pt x="15941" y="8326"/>
                  </a:cubicBezTo>
                  <a:cubicBezTo>
                    <a:pt x="15781" y="8372"/>
                    <a:pt x="15627" y="8394"/>
                    <a:pt x="15479" y="8394"/>
                  </a:cubicBezTo>
                  <a:cubicBezTo>
                    <a:pt x="14600" y="8394"/>
                    <a:pt x="13927" y="7633"/>
                    <a:pt x="13592" y="6689"/>
                  </a:cubicBezTo>
                  <a:cubicBezTo>
                    <a:pt x="13543" y="6578"/>
                    <a:pt x="13454" y="6531"/>
                    <a:pt x="13364" y="6531"/>
                  </a:cubicBezTo>
                  <a:cubicBezTo>
                    <a:pt x="13197" y="6531"/>
                    <a:pt x="13025" y="6694"/>
                    <a:pt x="13094" y="6903"/>
                  </a:cubicBezTo>
                  <a:cubicBezTo>
                    <a:pt x="13523" y="8005"/>
                    <a:pt x="14374" y="8897"/>
                    <a:pt x="15442" y="8897"/>
                  </a:cubicBezTo>
                  <a:cubicBezTo>
                    <a:pt x="15615" y="8897"/>
                    <a:pt x="15793" y="8874"/>
                    <a:pt x="15976" y="8824"/>
                  </a:cubicBezTo>
                  <a:lnTo>
                    <a:pt x="15976" y="9073"/>
                  </a:lnTo>
                  <a:lnTo>
                    <a:pt x="10675" y="9073"/>
                  </a:lnTo>
                  <a:cubicBezTo>
                    <a:pt x="10675" y="8504"/>
                    <a:pt x="10604" y="7935"/>
                    <a:pt x="10995" y="7472"/>
                  </a:cubicBezTo>
                  <a:cubicBezTo>
                    <a:pt x="11885" y="6405"/>
                    <a:pt x="11208" y="4768"/>
                    <a:pt x="9643" y="4199"/>
                  </a:cubicBezTo>
                  <a:cubicBezTo>
                    <a:pt x="9618" y="4192"/>
                    <a:pt x="9593" y="4189"/>
                    <a:pt x="9568" y="4189"/>
                  </a:cubicBezTo>
                  <a:cubicBezTo>
                    <a:pt x="9454" y="4189"/>
                    <a:pt x="9352" y="4253"/>
                    <a:pt x="9323" y="4341"/>
                  </a:cubicBezTo>
                  <a:cubicBezTo>
                    <a:pt x="9287" y="4483"/>
                    <a:pt x="9323" y="4626"/>
                    <a:pt x="9465" y="4697"/>
                  </a:cubicBezTo>
                  <a:cubicBezTo>
                    <a:pt x="10817" y="5159"/>
                    <a:pt x="11208" y="6405"/>
                    <a:pt x="10604" y="7152"/>
                  </a:cubicBezTo>
                  <a:cubicBezTo>
                    <a:pt x="10177" y="7721"/>
                    <a:pt x="10177" y="8362"/>
                    <a:pt x="10177" y="9073"/>
                  </a:cubicBezTo>
                  <a:lnTo>
                    <a:pt x="6939" y="9073"/>
                  </a:lnTo>
                  <a:cubicBezTo>
                    <a:pt x="6583" y="8113"/>
                    <a:pt x="6049" y="7259"/>
                    <a:pt x="5338" y="6511"/>
                  </a:cubicBezTo>
                  <a:cubicBezTo>
                    <a:pt x="5284" y="6466"/>
                    <a:pt x="5226" y="6446"/>
                    <a:pt x="5170" y="6446"/>
                  </a:cubicBezTo>
                  <a:cubicBezTo>
                    <a:pt x="4965" y="6446"/>
                    <a:pt x="4794" y="6707"/>
                    <a:pt x="5017" y="6903"/>
                  </a:cubicBezTo>
                  <a:cubicBezTo>
                    <a:pt x="5587" y="7543"/>
                    <a:pt x="6049" y="8255"/>
                    <a:pt x="6369" y="9073"/>
                  </a:cubicBezTo>
                  <a:lnTo>
                    <a:pt x="1602" y="9073"/>
                  </a:lnTo>
                  <a:lnTo>
                    <a:pt x="1602" y="8860"/>
                  </a:lnTo>
                  <a:cubicBezTo>
                    <a:pt x="1602" y="8041"/>
                    <a:pt x="1744" y="7223"/>
                    <a:pt x="2029" y="6440"/>
                  </a:cubicBezTo>
                  <a:cubicBezTo>
                    <a:pt x="2113" y="6454"/>
                    <a:pt x="2198" y="6459"/>
                    <a:pt x="2284" y="6459"/>
                  </a:cubicBezTo>
                  <a:cubicBezTo>
                    <a:pt x="2712" y="6459"/>
                    <a:pt x="3156" y="6320"/>
                    <a:pt x="3625" y="6320"/>
                  </a:cubicBezTo>
                  <a:cubicBezTo>
                    <a:pt x="3812" y="6320"/>
                    <a:pt x="4003" y="6342"/>
                    <a:pt x="4199" y="6405"/>
                  </a:cubicBezTo>
                  <a:cubicBezTo>
                    <a:pt x="4230" y="6415"/>
                    <a:pt x="4259" y="6420"/>
                    <a:pt x="4287" y="6420"/>
                  </a:cubicBezTo>
                  <a:cubicBezTo>
                    <a:pt x="4549" y="6420"/>
                    <a:pt x="4667" y="6003"/>
                    <a:pt x="4377" y="5907"/>
                  </a:cubicBezTo>
                  <a:cubicBezTo>
                    <a:pt x="4134" y="5836"/>
                    <a:pt x="3900" y="5811"/>
                    <a:pt x="3676" y="5811"/>
                  </a:cubicBezTo>
                  <a:cubicBezTo>
                    <a:pt x="3157" y="5811"/>
                    <a:pt x="2698" y="5945"/>
                    <a:pt x="2330" y="5945"/>
                  </a:cubicBezTo>
                  <a:cubicBezTo>
                    <a:pt x="2300" y="5945"/>
                    <a:pt x="2271" y="5944"/>
                    <a:pt x="2242" y="5942"/>
                  </a:cubicBezTo>
                  <a:cubicBezTo>
                    <a:pt x="3238" y="3736"/>
                    <a:pt x="5266" y="2171"/>
                    <a:pt x="7686" y="1779"/>
                  </a:cubicBezTo>
                  <a:lnTo>
                    <a:pt x="7686" y="1779"/>
                  </a:lnTo>
                  <a:cubicBezTo>
                    <a:pt x="6334" y="2598"/>
                    <a:pt x="5693" y="3665"/>
                    <a:pt x="5693" y="4270"/>
                  </a:cubicBezTo>
                  <a:cubicBezTo>
                    <a:pt x="5658" y="4626"/>
                    <a:pt x="5978" y="4910"/>
                    <a:pt x="6334" y="4910"/>
                  </a:cubicBezTo>
                  <a:cubicBezTo>
                    <a:pt x="6730" y="4910"/>
                    <a:pt x="7280" y="4511"/>
                    <a:pt x="8268" y="4511"/>
                  </a:cubicBezTo>
                  <a:cubicBezTo>
                    <a:pt x="8344" y="4511"/>
                    <a:pt x="8423" y="4514"/>
                    <a:pt x="8504" y="4519"/>
                  </a:cubicBezTo>
                  <a:cubicBezTo>
                    <a:pt x="8825" y="4483"/>
                    <a:pt x="8860" y="4056"/>
                    <a:pt x="8540" y="3985"/>
                  </a:cubicBezTo>
                  <a:cubicBezTo>
                    <a:pt x="8470" y="3982"/>
                    <a:pt x="8401" y="3980"/>
                    <a:pt x="8333" y="3980"/>
                  </a:cubicBezTo>
                  <a:cubicBezTo>
                    <a:pt x="7246" y="3980"/>
                    <a:pt x="6573" y="4384"/>
                    <a:pt x="6330" y="4384"/>
                  </a:cubicBezTo>
                  <a:cubicBezTo>
                    <a:pt x="6262" y="4384"/>
                    <a:pt x="6227" y="4352"/>
                    <a:pt x="6227" y="4270"/>
                  </a:cubicBezTo>
                  <a:cubicBezTo>
                    <a:pt x="6227" y="3772"/>
                    <a:pt x="7046" y="2491"/>
                    <a:pt x="8896" y="1744"/>
                  </a:cubicBezTo>
                  <a:lnTo>
                    <a:pt x="9038" y="1708"/>
                  </a:lnTo>
                  <a:close/>
                  <a:moveTo>
                    <a:pt x="15941" y="534"/>
                  </a:moveTo>
                  <a:cubicBezTo>
                    <a:pt x="16546" y="534"/>
                    <a:pt x="17079" y="1032"/>
                    <a:pt x="17079" y="1672"/>
                  </a:cubicBezTo>
                  <a:lnTo>
                    <a:pt x="17079" y="9073"/>
                  </a:lnTo>
                  <a:lnTo>
                    <a:pt x="16474" y="9073"/>
                  </a:lnTo>
                  <a:cubicBezTo>
                    <a:pt x="16601" y="4666"/>
                    <a:pt x="13027" y="1192"/>
                    <a:pt x="8824" y="1192"/>
                  </a:cubicBezTo>
                  <a:cubicBezTo>
                    <a:pt x="8310" y="1192"/>
                    <a:pt x="7786" y="1244"/>
                    <a:pt x="7259" y="1352"/>
                  </a:cubicBezTo>
                  <a:cubicBezTo>
                    <a:pt x="3665" y="2064"/>
                    <a:pt x="1104" y="5230"/>
                    <a:pt x="1104" y="8895"/>
                  </a:cubicBezTo>
                  <a:lnTo>
                    <a:pt x="1104" y="9109"/>
                  </a:lnTo>
                  <a:lnTo>
                    <a:pt x="534" y="9109"/>
                  </a:lnTo>
                  <a:lnTo>
                    <a:pt x="534" y="1672"/>
                  </a:lnTo>
                  <a:cubicBezTo>
                    <a:pt x="534" y="1032"/>
                    <a:pt x="1032" y="534"/>
                    <a:pt x="1673" y="534"/>
                  </a:cubicBezTo>
                  <a:close/>
                  <a:moveTo>
                    <a:pt x="17079" y="9607"/>
                  </a:moveTo>
                  <a:lnTo>
                    <a:pt x="17079" y="10283"/>
                  </a:lnTo>
                  <a:cubicBezTo>
                    <a:pt x="17079" y="10923"/>
                    <a:pt x="16546" y="11422"/>
                    <a:pt x="15905" y="11422"/>
                  </a:cubicBezTo>
                  <a:lnTo>
                    <a:pt x="1673" y="11422"/>
                  </a:lnTo>
                  <a:cubicBezTo>
                    <a:pt x="1032" y="11422"/>
                    <a:pt x="499" y="10923"/>
                    <a:pt x="499" y="10283"/>
                  </a:cubicBezTo>
                  <a:lnTo>
                    <a:pt x="499" y="9607"/>
                  </a:lnTo>
                  <a:close/>
                  <a:moveTo>
                    <a:pt x="10319" y="11955"/>
                  </a:moveTo>
                  <a:lnTo>
                    <a:pt x="10461" y="12951"/>
                  </a:lnTo>
                  <a:lnTo>
                    <a:pt x="7117" y="12951"/>
                  </a:lnTo>
                  <a:lnTo>
                    <a:pt x="7259" y="11955"/>
                  </a:lnTo>
                  <a:close/>
                  <a:moveTo>
                    <a:pt x="11351" y="13485"/>
                  </a:moveTo>
                  <a:cubicBezTo>
                    <a:pt x="12027" y="13485"/>
                    <a:pt x="12596" y="14019"/>
                    <a:pt x="12596" y="14695"/>
                  </a:cubicBezTo>
                  <a:cubicBezTo>
                    <a:pt x="12596" y="14837"/>
                    <a:pt x="12489" y="14944"/>
                    <a:pt x="12347" y="14944"/>
                  </a:cubicBezTo>
                  <a:lnTo>
                    <a:pt x="5266" y="14944"/>
                  </a:lnTo>
                  <a:cubicBezTo>
                    <a:pt x="5089" y="14944"/>
                    <a:pt x="4982" y="14837"/>
                    <a:pt x="4982" y="14695"/>
                  </a:cubicBezTo>
                  <a:cubicBezTo>
                    <a:pt x="4982" y="14019"/>
                    <a:pt x="5551" y="13485"/>
                    <a:pt x="6227" y="13485"/>
                  </a:cubicBezTo>
                  <a:close/>
                  <a:moveTo>
                    <a:pt x="1673" y="0"/>
                  </a:moveTo>
                  <a:cubicBezTo>
                    <a:pt x="748" y="0"/>
                    <a:pt x="1" y="747"/>
                    <a:pt x="1" y="1672"/>
                  </a:cubicBezTo>
                  <a:lnTo>
                    <a:pt x="1" y="10283"/>
                  </a:lnTo>
                  <a:cubicBezTo>
                    <a:pt x="1" y="11208"/>
                    <a:pt x="748" y="11955"/>
                    <a:pt x="1673" y="11955"/>
                  </a:cubicBezTo>
                  <a:lnTo>
                    <a:pt x="6761" y="11955"/>
                  </a:lnTo>
                  <a:lnTo>
                    <a:pt x="6583" y="12951"/>
                  </a:lnTo>
                  <a:lnTo>
                    <a:pt x="6227" y="12951"/>
                  </a:lnTo>
                  <a:cubicBezTo>
                    <a:pt x="5266" y="12951"/>
                    <a:pt x="4484" y="13734"/>
                    <a:pt x="4484" y="14695"/>
                  </a:cubicBezTo>
                  <a:cubicBezTo>
                    <a:pt x="4484" y="15122"/>
                    <a:pt x="4804" y="15478"/>
                    <a:pt x="5266" y="15478"/>
                  </a:cubicBezTo>
                  <a:lnTo>
                    <a:pt x="12347" y="15478"/>
                  </a:lnTo>
                  <a:cubicBezTo>
                    <a:pt x="12774" y="15478"/>
                    <a:pt x="13130" y="15122"/>
                    <a:pt x="13130" y="14695"/>
                  </a:cubicBezTo>
                  <a:cubicBezTo>
                    <a:pt x="13130" y="13734"/>
                    <a:pt x="12347" y="12951"/>
                    <a:pt x="11351" y="12951"/>
                  </a:cubicBezTo>
                  <a:lnTo>
                    <a:pt x="10995" y="12951"/>
                  </a:lnTo>
                  <a:lnTo>
                    <a:pt x="10817" y="11955"/>
                  </a:lnTo>
                  <a:lnTo>
                    <a:pt x="15905" y="11955"/>
                  </a:lnTo>
                  <a:cubicBezTo>
                    <a:pt x="16830" y="11955"/>
                    <a:pt x="17577" y="11208"/>
                    <a:pt x="17577" y="10283"/>
                  </a:cubicBezTo>
                  <a:lnTo>
                    <a:pt x="17577" y="1672"/>
                  </a:lnTo>
                  <a:cubicBezTo>
                    <a:pt x="17577" y="747"/>
                    <a:pt x="16830" y="0"/>
                    <a:pt x="15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44" name="Google Shape;1644;p65"/>
            <p:cNvSpPr/>
            <p:nvPr/>
          </p:nvSpPr>
          <p:spPr>
            <a:xfrm>
              <a:off x="7893463" y="3011725"/>
              <a:ext cx="44300" cy="13450"/>
            </a:xfrm>
            <a:custGeom>
              <a:avLst/>
              <a:gdLst/>
              <a:ahLst/>
              <a:cxnLst/>
              <a:rect l="l" t="t" r="r" b="b"/>
              <a:pathLst>
                <a:path w="1772" h="538" extrusionOk="0">
                  <a:moveTo>
                    <a:pt x="1519" y="0"/>
                  </a:moveTo>
                  <a:cubicBezTo>
                    <a:pt x="1511" y="0"/>
                    <a:pt x="1503" y="1"/>
                    <a:pt x="1495" y="2"/>
                  </a:cubicBezTo>
                  <a:lnTo>
                    <a:pt x="285" y="2"/>
                  </a:lnTo>
                  <a:cubicBezTo>
                    <a:pt x="0" y="38"/>
                    <a:pt x="0" y="464"/>
                    <a:pt x="285" y="536"/>
                  </a:cubicBezTo>
                  <a:lnTo>
                    <a:pt x="1495" y="536"/>
                  </a:lnTo>
                  <a:cubicBezTo>
                    <a:pt x="1503" y="537"/>
                    <a:pt x="1511" y="537"/>
                    <a:pt x="1519" y="537"/>
                  </a:cubicBezTo>
                  <a:cubicBezTo>
                    <a:pt x="1772" y="537"/>
                    <a:pt x="1772" y="0"/>
                    <a:pt x="15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645" name="Google Shape;1645;p65"/>
          <p:cNvGrpSpPr/>
          <p:nvPr/>
        </p:nvGrpSpPr>
        <p:grpSpPr>
          <a:xfrm>
            <a:off x="1503252" y="4430442"/>
            <a:ext cx="541856" cy="616812"/>
            <a:chOff x="7011938" y="2050200"/>
            <a:chExt cx="386075" cy="439450"/>
          </a:xfrm>
        </p:grpSpPr>
        <p:sp>
          <p:nvSpPr>
            <p:cNvPr id="1646" name="Google Shape;1646;p65"/>
            <p:cNvSpPr/>
            <p:nvPr/>
          </p:nvSpPr>
          <p:spPr>
            <a:xfrm>
              <a:off x="7011938" y="2050200"/>
              <a:ext cx="386075" cy="439450"/>
            </a:xfrm>
            <a:custGeom>
              <a:avLst/>
              <a:gdLst/>
              <a:ahLst/>
              <a:cxnLst/>
              <a:rect l="l" t="t" r="r" b="b"/>
              <a:pathLst>
                <a:path w="15443" h="17578" extrusionOk="0">
                  <a:moveTo>
                    <a:pt x="10289" y="534"/>
                  </a:moveTo>
                  <a:cubicBezTo>
                    <a:pt x="13461" y="534"/>
                    <a:pt x="14720" y="4704"/>
                    <a:pt x="12027" y="6440"/>
                  </a:cubicBezTo>
                  <a:cubicBezTo>
                    <a:pt x="11849" y="6547"/>
                    <a:pt x="11671" y="6725"/>
                    <a:pt x="11565" y="6903"/>
                  </a:cubicBezTo>
                  <a:lnTo>
                    <a:pt x="10319" y="9109"/>
                  </a:lnTo>
                  <a:cubicBezTo>
                    <a:pt x="10301" y="9144"/>
                    <a:pt x="10275" y="9162"/>
                    <a:pt x="10248" y="9162"/>
                  </a:cubicBezTo>
                  <a:cubicBezTo>
                    <a:pt x="10221" y="9162"/>
                    <a:pt x="10195" y="9144"/>
                    <a:pt x="10177" y="9109"/>
                  </a:cubicBezTo>
                  <a:cubicBezTo>
                    <a:pt x="8825" y="6689"/>
                    <a:pt x="8860" y="6689"/>
                    <a:pt x="8505" y="6440"/>
                  </a:cubicBezTo>
                  <a:cubicBezTo>
                    <a:pt x="7580" y="5835"/>
                    <a:pt x="7010" y="4804"/>
                    <a:pt x="7046" y="3701"/>
                  </a:cubicBezTo>
                  <a:cubicBezTo>
                    <a:pt x="7081" y="1957"/>
                    <a:pt x="8505" y="569"/>
                    <a:pt x="10248" y="534"/>
                  </a:cubicBezTo>
                  <a:cubicBezTo>
                    <a:pt x="10262" y="534"/>
                    <a:pt x="10275" y="534"/>
                    <a:pt x="10289" y="534"/>
                  </a:cubicBezTo>
                  <a:close/>
                  <a:moveTo>
                    <a:pt x="3986" y="7543"/>
                  </a:moveTo>
                  <a:cubicBezTo>
                    <a:pt x="4164" y="7543"/>
                    <a:pt x="4306" y="7614"/>
                    <a:pt x="4413" y="7721"/>
                  </a:cubicBezTo>
                  <a:lnTo>
                    <a:pt x="7188" y="10497"/>
                  </a:lnTo>
                  <a:cubicBezTo>
                    <a:pt x="7544" y="10852"/>
                    <a:pt x="7259" y="11493"/>
                    <a:pt x="6726" y="11493"/>
                  </a:cubicBezTo>
                  <a:cubicBezTo>
                    <a:pt x="6548" y="11493"/>
                    <a:pt x="6441" y="11422"/>
                    <a:pt x="6334" y="11315"/>
                  </a:cubicBezTo>
                  <a:cubicBezTo>
                    <a:pt x="4057" y="9109"/>
                    <a:pt x="4164" y="9109"/>
                    <a:pt x="3986" y="9109"/>
                  </a:cubicBezTo>
                  <a:cubicBezTo>
                    <a:pt x="3915" y="9109"/>
                    <a:pt x="3844" y="9109"/>
                    <a:pt x="3808" y="9180"/>
                  </a:cubicBezTo>
                  <a:cubicBezTo>
                    <a:pt x="1531" y="11422"/>
                    <a:pt x="1638" y="11350"/>
                    <a:pt x="1531" y="11386"/>
                  </a:cubicBezTo>
                  <a:cubicBezTo>
                    <a:pt x="1439" y="11455"/>
                    <a:pt x="1317" y="11494"/>
                    <a:pt x="1204" y="11494"/>
                  </a:cubicBezTo>
                  <a:cubicBezTo>
                    <a:pt x="1142" y="11494"/>
                    <a:pt x="1083" y="11482"/>
                    <a:pt x="1033" y="11457"/>
                  </a:cubicBezTo>
                  <a:cubicBezTo>
                    <a:pt x="926" y="11422"/>
                    <a:pt x="855" y="11386"/>
                    <a:pt x="819" y="11315"/>
                  </a:cubicBezTo>
                  <a:cubicBezTo>
                    <a:pt x="570" y="11066"/>
                    <a:pt x="570" y="10710"/>
                    <a:pt x="819" y="10497"/>
                  </a:cubicBezTo>
                  <a:lnTo>
                    <a:pt x="3559" y="7757"/>
                  </a:lnTo>
                  <a:cubicBezTo>
                    <a:pt x="3666" y="7614"/>
                    <a:pt x="3844" y="7543"/>
                    <a:pt x="3986" y="7543"/>
                  </a:cubicBezTo>
                  <a:close/>
                  <a:moveTo>
                    <a:pt x="3986" y="9714"/>
                  </a:moveTo>
                  <a:lnTo>
                    <a:pt x="5978" y="11706"/>
                  </a:lnTo>
                  <a:cubicBezTo>
                    <a:pt x="6192" y="11884"/>
                    <a:pt x="6441" y="11991"/>
                    <a:pt x="6726" y="12026"/>
                  </a:cubicBezTo>
                  <a:lnTo>
                    <a:pt x="6726" y="17079"/>
                  </a:lnTo>
                  <a:lnTo>
                    <a:pt x="5694" y="17079"/>
                  </a:lnTo>
                  <a:lnTo>
                    <a:pt x="5694" y="12204"/>
                  </a:lnTo>
                  <a:cubicBezTo>
                    <a:pt x="5694" y="11813"/>
                    <a:pt x="5374" y="11493"/>
                    <a:pt x="4982" y="11457"/>
                  </a:cubicBezTo>
                  <a:lnTo>
                    <a:pt x="3274" y="11457"/>
                  </a:lnTo>
                  <a:cubicBezTo>
                    <a:pt x="2883" y="11457"/>
                    <a:pt x="2527" y="11777"/>
                    <a:pt x="2527" y="12204"/>
                  </a:cubicBezTo>
                  <a:lnTo>
                    <a:pt x="2527" y="14873"/>
                  </a:lnTo>
                  <a:cubicBezTo>
                    <a:pt x="2527" y="15051"/>
                    <a:pt x="2660" y="15140"/>
                    <a:pt x="2794" y="15140"/>
                  </a:cubicBezTo>
                  <a:cubicBezTo>
                    <a:pt x="2927" y="15140"/>
                    <a:pt x="3061" y="15051"/>
                    <a:pt x="3061" y="14873"/>
                  </a:cubicBezTo>
                  <a:lnTo>
                    <a:pt x="3061" y="12204"/>
                  </a:lnTo>
                  <a:cubicBezTo>
                    <a:pt x="3061" y="12098"/>
                    <a:pt x="3168" y="11991"/>
                    <a:pt x="3274" y="11991"/>
                  </a:cubicBezTo>
                  <a:lnTo>
                    <a:pt x="4982" y="11991"/>
                  </a:lnTo>
                  <a:cubicBezTo>
                    <a:pt x="5089" y="11991"/>
                    <a:pt x="5196" y="12098"/>
                    <a:pt x="5196" y="12204"/>
                  </a:cubicBezTo>
                  <a:lnTo>
                    <a:pt x="5196" y="17079"/>
                  </a:lnTo>
                  <a:lnTo>
                    <a:pt x="3061" y="17079"/>
                  </a:lnTo>
                  <a:lnTo>
                    <a:pt x="3061" y="15905"/>
                  </a:lnTo>
                  <a:cubicBezTo>
                    <a:pt x="3061" y="15745"/>
                    <a:pt x="2927" y="15665"/>
                    <a:pt x="2794" y="15665"/>
                  </a:cubicBezTo>
                  <a:cubicBezTo>
                    <a:pt x="2660" y="15665"/>
                    <a:pt x="2527" y="15745"/>
                    <a:pt x="2527" y="15905"/>
                  </a:cubicBezTo>
                  <a:lnTo>
                    <a:pt x="2527" y="17043"/>
                  </a:lnTo>
                  <a:lnTo>
                    <a:pt x="2171" y="17043"/>
                  </a:lnTo>
                  <a:cubicBezTo>
                    <a:pt x="1815" y="17043"/>
                    <a:pt x="1566" y="16794"/>
                    <a:pt x="1566" y="16438"/>
                  </a:cubicBezTo>
                  <a:lnTo>
                    <a:pt x="1566" y="11955"/>
                  </a:lnTo>
                  <a:cubicBezTo>
                    <a:pt x="1993" y="11813"/>
                    <a:pt x="1993" y="11635"/>
                    <a:pt x="3986" y="9714"/>
                  </a:cubicBezTo>
                  <a:close/>
                  <a:moveTo>
                    <a:pt x="12703" y="11991"/>
                  </a:moveTo>
                  <a:lnTo>
                    <a:pt x="12703" y="16438"/>
                  </a:lnTo>
                  <a:cubicBezTo>
                    <a:pt x="12703" y="16794"/>
                    <a:pt x="12419" y="17043"/>
                    <a:pt x="12098" y="17079"/>
                  </a:cubicBezTo>
                  <a:lnTo>
                    <a:pt x="7224" y="17079"/>
                  </a:lnTo>
                  <a:lnTo>
                    <a:pt x="7224" y="11991"/>
                  </a:lnTo>
                  <a:close/>
                  <a:moveTo>
                    <a:pt x="10284" y="0"/>
                  </a:moveTo>
                  <a:cubicBezTo>
                    <a:pt x="6548" y="0"/>
                    <a:pt x="5124" y="4839"/>
                    <a:pt x="8256" y="6867"/>
                  </a:cubicBezTo>
                  <a:cubicBezTo>
                    <a:pt x="8327" y="6903"/>
                    <a:pt x="8398" y="6974"/>
                    <a:pt x="8433" y="7045"/>
                  </a:cubicBezTo>
                  <a:lnTo>
                    <a:pt x="3879" y="7045"/>
                  </a:lnTo>
                  <a:cubicBezTo>
                    <a:pt x="3594" y="7081"/>
                    <a:pt x="3381" y="7188"/>
                    <a:pt x="3203" y="7365"/>
                  </a:cubicBezTo>
                  <a:lnTo>
                    <a:pt x="428" y="10141"/>
                  </a:lnTo>
                  <a:cubicBezTo>
                    <a:pt x="1" y="10568"/>
                    <a:pt x="1" y="11244"/>
                    <a:pt x="428" y="11706"/>
                  </a:cubicBezTo>
                  <a:cubicBezTo>
                    <a:pt x="606" y="11849"/>
                    <a:pt x="784" y="11955"/>
                    <a:pt x="997" y="11991"/>
                  </a:cubicBezTo>
                  <a:lnTo>
                    <a:pt x="997" y="16474"/>
                  </a:lnTo>
                  <a:cubicBezTo>
                    <a:pt x="997" y="17079"/>
                    <a:pt x="1531" y="17577"/>
                    <a:pt x="2136" y="17577"/>
                  </a:cubicBezTo>
                  <a:lnTo>
                    <a:pt x="12098" y="17577"/>
                  </a:lnTo>
                  <a:cubicBezTo>
                    <a:pt x="12703" y="17577"/>
                    <a:pt x="13237" y="17079"/>
                    <a:pt x="13237" y="16474"/>
                  </a:cubicBezTo>
                  <a:lnTo>
                    <a:pt x="13237" y="12026"/>
                  </a:lnTo>
                  <a:lnTo>
                    <a:pt x="13308" y="12026"/>
                  </a:lnTo>
                  <a:cubicBezTo>
                    <a:pt x="13771" y="12026"/>
                    <a:pt x="14126" y="11671"/>
                    <a:pt x="14126" y="11208"/>
                  </a:cubicBezTo>
                  <a:lnTo>
                    <a:pt x="14126" y="10923"/>
                  </a:lnTo>
                  <a:cubicBezTo>
                    <a:pt x="14126" y="10639"/>
                    <a:pt x="14020" y="10354"/>
                    <a:pt x="13806" y="10141"/>
                  </a:cubicBezTo>
                  <a:lnTo>
                    <a:pt x="13842" y="10141"/>
                  </a:lnTo>
                  <a:lnTo>
                    <a:pt x="13201" y="9500"/>
                  </a:lnTo>
                  <a:cubicBezTo>
                    <a:pt x="13144" y="9451"/>
                    <a:pt x="13083" y="9430"/>
                    <a:pt x="13025" y="9430"/>
                  </a:cubicBezTo>
                  <a:cubicBezTo>
                    <a:pt x="12831" y="9430"/>
                    <a:pt x="12673" y="9664"/>
                    <a:pt x="12810" y="9856"/>
                  </a:cubicBezTo>
                  <a:lnTo>
                    <a:pt x="13450" y="10497"/>
                  </a:lnTo>
                  <a:cubicBezTo>
                    <a:pt x="13557" y="10603"/>
                    <a:pt x="13628" y="10781"/>
                    <a:pt x="13628" y="10923"/>
                  </a:cubicBezTo>
                  <a:lnTo>
                    <a:pt x="13628" y="11208"/>
                  </a:lnTo>
                  <a:cubicBezTo>
                    <a:pt x="13628" y="11386"/>
                    <a:pt x="13486" y="11493"/>
                    <a:pt x="13344" y="11493"/>
                  </a:cubicBezTo>
                  <a:lnTo>
                    <a:pt x="7686" y="11493"/>
                  </a:lnTo>
                  <a:cubicBezTo>
                    <a:pt x="7935" y="11066"/>
                    <a:pt x="7864" y="10497"/>
                    <a:pt x="7508" y="10141"/>
                  </a:cubicBezTo>
                  <a:lnTo>
                    <a:pt x="4947" y="7579"/>
                  </a:lnTo>
                  <a:lnTo>
                    <a:pt x="8754" y="7579"/>
                  </a:lnTo>
                  <a:lnTo>
                    <a:pt x="9750" y="9358"/>
                  </a:lnTo>
                  <a:cubicBezTo>
                    <a:pt x="9875" y="9554"/>
                    <a:pt x="10079" y="9651"/>
                    <a:pt x="10279" y="9651"/>
                  </a:cubicBezTo>
                  <a:cubicBezTo>
                    <a:pt x="10479" y="9651"/>
                    <a:pt x="10675" y="9554"/>
                    <a:pt x="10782" y="9358"/>
                  </a:cubicBezTo>
                  <a:lnTo>
                    <a:pt x="11351" y="8397"/>
                  </a:lnTo>
                  <a:lnTo>
                    <a:pt x="12098" y="9109"/>
                  </a:lnTo>
                  <a:cubicBezTo>
                    <a:pt x="12152" y="9162"/>
                    <a:pt x="12214" y="9189"/>
                    <a:pt x="12276" y="9189"/>
                  </a:cubicBezTo>
                  <a:cubicBezTo>
                    <a:pt x="12338" y="9189"/>
                    <a:pt x="12401" y="9162"/>
                    <a:pt x="12454" y="9109"/>
                  </a:cubicBezTo>
                  <a:cubicBezTo>
                    <a:pt x="12561" y="9038"/>
                    <a:pt x="12561" y="8860"/>
                    <a:pt x="12454" y="8753"/>
                  </a:cubicBezTo>
                  <a:lnTo>
                    <a:pt x="11600" y="7899"/>
                  </a:lnTo>
                  <a:cubicBezTo>
                    <a:pt x="12027" y="7223"/>
                    <a:pt x="12063" y="7010"/>
                    <a:pt x="12312" y="6867"/>
                  </a:cubicBezTo>
                  <a:cubicBezTo>
                    <a:pt x="15443" y="4839"/>
                    <a:pt x="14020" y="0"/>
                    <a:pt x="10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47" name="Google Shape;1647;p65"/>
            <p:cNvSpPr/>
            <p:nvPr/>
          </p:nvSpPr>
          <p:spPr>
            <a:xfrm>
              <a:off x="7199588" y="2365025"/>
              <a:ext cx="110375" cy="88200"/>
            </a:xfrm>
            <a:custGeom>
              <a:avLst/>
              <a:gdLst/>
              <a:ahLst/>
              <a:cxnLst/>
              <a:rect l="l" t="t" r="r" b="b"/>
              <a:pathLst>
                <a:path w="4415" h="3528" extrusionOk="0">
                  <a:moveTo>
                    <a:pt x="2244" y="536"/>
                  </a:moveTo>
                  <a:cubicBezTo>
                    <a:pt x="2208" y="857"/>
                    <a:pt x="2208" y="1177"/>
                    <a:pt x="2244" y="1497"/>
                  </a:cubicBezTo>
                  <a:lnTo>
                    <a:pt x="1212" y="1497"/>
                  </a:lnTo>
                  <a:cubicBezTo>
                    <a:pt x="1319" y="999"/>
                    <a:pt x="1746" y="608"/>
                    <a:pt x="2244" y="536"/>
                  </a:cubicBezTo>
                  <a:close/>
                  <a:moveTo>
                    <a:pt x="2742" y="536"/>
                  </a:moveTo>
                  <a:cubicBezTo>
                    <a:pt x="3240" y="608"/>
                    <a:pt x="3667" y="999"/>
                    <a:pt x="3774" y="1497"/>
                  </a:cubicBezTo>
                  <a:lnTo>
                    <a:pt x="2742" y="1497"/>
                  </a:lnTo>
                  <a:cubicBezTo>
                    <a:pt x="2778" y="1177"/>
                    <a:pt x="2778" y="857"/>
                    <a:pt x="2742" y="536"/>
                  </a:cubicBezTo>
                  <a:close/>
                  <a:moveTo>
                    <a:pt x="3774" y="2031"/>
                  </a:moveTo>
                  <a:cubicBezTo>
                    <a:pt x="3670" y="2518"/>
                    <a:pt x="3259" y="2903"/>
                    <a:pt x="2743" y="2986"/>
                  </a:cubicBezTo>
                  <a:lnTo>
                    <a:pt x="2743" y="2986"/>
                  </a:lnTo>
                  <a:cubicBezTo>
                    <a:pt x="2778" y="2668"/>
                    <a:pt x="2777" y="2349"/>
                    <a:pt x="2742" y="2031"/>
                  </a:cubicBezTo>
                  <a:close/>
                  <a:moveTo>
                    <a:pt x="2244" y="2031"/>
                  </a:moveTo>
                  <a:cubicBezTo>
                    <a:pt x="2208" y="2351"/>
                    <a:pt x="2208" y="2671"/>
                    <a:pt x="2244" y="2992"/>
                  </a:cubicBezTo>
                  <a:cubicBezTo>
                    <a:pt x="1710" y="2920"/>
                    <a:pt x="1283" y="2529"/>
                    <a:pt x="1177" y="2031"/>
                  </a:cubicBezTo>
                  <a:close/>
                  <a:moveTo>
                    <a:pt x="2320" y="1"/>
                  </a:moveTo>
                  <a:cubicBezTo>
                    <a:pt x="1" y="1"/>
                    <a:pt x="1" y="3528"/>
                    <a:pt x="2320" y="3528"/>
                  </a:cubicBezTo>
                  <a:cubicBezTo>
                    <a:pt x="2353" y="3528"/>
                    <a:pt x="2387" y="3527"/>
                    <a:pt x="2422" y="3525"/>
                  </a:cubicBezTo>
                  <a:lnTo>
                    <a:pt x="2564" y="3525"/>
                  </a:lnTo>
                  <a:cubicBezTo>
                    <a:pt x="2586" y="3526"/>
                    <a:pt x="2608" y="3526"/>
                    <a:pt x="2629" y="3526"/>
                  </a:cubicBezTo>
                  <a:cubicBezTo>
                    <a:pt x="3597" y="3526"/>
                    <a:pt x="4414" y="2755"/>
                    <a:pt x="4414" y="1746"/>
                  </a:cubicBezTo>
                  <a:cubicBezTo>
                    <a:pt x="4414" y="772"/>
                    <a:pt x="3597" y="2"/>
                    <a:pt x="2629" y="2"/>
                  </a:cubicBezTo>
                  <a:cubicBezTo>
                    <a:pt x="2608" y="2"/>
                    <a:pt x="2586" y="2"/>
                    <a:pt x="2564" y="3"/>
                  </a:cubicBezTo>
                  <a:lnTo>
                    <a:pt x="2422" y="3"/>
                  </a:lnTo>
                  <a:cubicBezTo>
                    <a:pt x="2387" y="1"/>
                    <a:pt x="2353" y="1"/>
                    <a:pt x="2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48" name="Google Shape;1648;p65"/>
            <p:cNvSpPr/>
            <p:nvPr/>
          </p:nvSpPr>
          <p:spPr>
            <a:xfrm>
              <a:off x="7117588" y="2405100"/>
              <a:ext cx="15350" cy="10550"/>
            </a:xfrm>
            <a:custGeom>
              <a:avLst/>
              <a:gdLst/>
              <a:ahLst/>
              <a:cxnLst/>
              <a:rect l="l" t="t" r="r" b="b"/>
              <a:pathLst>
                <a:path w="614" h="422" extrusionOk="0">
                  <a:moveTo>
                    <a:pt x="329" y="1"/>
                  </a:moveTo>
                  <a:cubicBezTo>
                    <a:pt x="1" y="1"/>
                    <a:pt x="346" y="422"/>
                    <a:pt x="523" y="422"/>
                  </a:cubicBezTo>
                  <a:cubicBezTo>
                    <a:pt x="576" y="422"/>
                    <a:pt x="614" y="384"/>
                    <a:pt x="614" y="286"/>
                  </a:cubicBezTo>
                  <a:cubicBezTo>
                    <a:pt x="614" y="143"/>
                    <a:pt x="471" y="1"/>
                    <a:pt x="3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49" name="Google Shape;1649;p65"/>
            <p:cNvSpPr/>
            <p:nvPr/>
          </p:nvSpPr>
          <p:spPr>
            <a:xfrm>
              <a:off x="7227713" y="2132700"/>
              <a:ext cx="82625" cy="27150"/>
            </a:xfrm>
            <a:custGeom>
              <a:avLst/>
              <a:gdLst/>
              <a:ahLst/>
              <a:cxnLst/>
              <a:rect l="l" t="t" r="r" b="b"/>
              <a:pathLst>
                <a:path w="3305" h="1086" extrusionOk="0">
                  <a:moveTo>
                    <a:pt x="1653" y="0"/>
                  </a:moveTo>
                  <a:cubicBezTo>
                    <a:pt x="1128" y="0"/>
                    <a:pt x="603" y="205"/>
                    <a:pt x="194" y="614"/>
                  </a:cubicBezTo>
                  <a:cubicBezTo>
                    <a:pt x="1" y="807"/>
                    <a:pt x="192" y="1085"/>
                    <a:pt x="404" y="1085"/>
                  </a:cubicBezTo>
                  <a:cubicBezTo>
                    <a:pt x="466" y="1085"/>
                    <a:pt x="529" y="1062"/>
                    <a:pt x="585" y="1005"/>
                  </a:cubicBezTo>
                  <a:cubicBezTo>
                    <a:pt x="888" y="703"/>
                    <a:pt x="1270" y="552"/>
                    <a:pt x="1653" y="552"/>
                  </a:cubicBezTo>
                  <a:cubicBezTo>
                    <a:pt x="2035" y="552"/>
                    <a:pt x="2418" y="703"/>
                    <a:pt x="2720" y="1005"/>
                  </a:cubicBezTo>
                  <a:cubicBezTo>
                    <a:pt x="2776" y="1062"/>
                    <a:pt x="2840" y="1085"/>
                    <a:pt x="2901" y="1085"/>
                  </a:cubicBezTo>
                  <a:cubicBezTo>
                    <a:pt x="3113" y="1085"/>
                    <a:pt x="3304" y="807"/>
                    <a:pt x="3112" y="614"/>
                  </a:cubicBezTo>
                  <a:cubicBezTo>
                    <a:pt x="2702" y="205"/>
                    <a:pt x="2178" y="0"/>
                    <a:pt x="1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50" name="Google Shape;1650;p65"/>
            <p:cNvSpPr/>
            <p:nvPr/>
          </p:nvSpPr>
          <p:spPr>
            <a:xfrm>
              <a:off x="7239563" y="2153825"/>
              <a:ext cx="58050" cy="21500"/>
            </a:xfrm>
            <a:custGeom>
              <a:avLst/>
              <a:gdLst/>
              <a:ahLst/>
              <a:cxnLst/>
              <a:rect l="l" t="t" r="r" b="b"/>
              <a:pathLst>
                <a:path w="2322" h="860" extrusionOk="0">
                  <a:moveTo>
                    <a:pt x="1161" y="0"/>
                  </a:moveTo>
                  <a:cubicBezTo>
                    <a:pt x="823" y="0"/>
                    <a:pt x="485" y="125"/>
                    <a:pt x="218" y="374"/>
                  </a:cubicBezTo>
                  <a:cubicBezTo>
                    <a:pt x="0" y="565"/>
                    <a:pt x="199" y="860"/>
                    <a:pt x="416" y="860"/>
                  </a:cubicBezTo>
                  <a:cubicBezTo>
                    <a:pt x="483" y="860"/>
                    <a:pt x="551" y="832"/>
                    <a:pt x="609" y="765"/>
                  </a:cubicBezTo>
                  <a:cubicBezTo>
                    <a:pt x="770" y="623"/>
                    <a:pt x="974" y="552"/>
                    <a:pt x="1174" y="552"/>
                  </a:cubicBezTo>
                  <a:cubicBezTo>
                    <a:pt x="1374" y="552"/>
                    <a:pt x="1570" y="623"/>
                    <a:pt x="1712" y="765"/>
                  </a:cubicBezTo>
                  <a:cubicBezTo>
                    <a:pt x="1771" y="832"/>
                    <a:pt x="1839" y="860"/>
                    <a:pt x="1905" y="860"/>
                  </a:cubicBezTo>
                  <a:cubicBezTo>
                    <a:pt x="2122" y="860"/>
                    <a:pt x="2322" y="565"/>
                    <a:pt x="2104" y="374"/>
                  </a:cubicBezTo>
                  <a:cubicBezTo>
                    <a:pt x="1837" y="125"/>
                    <a:pt x="1499" y="0"/>
                    <a:pt x="1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51" name="Google Shape;1651;p65"/>
            <p:cNvSpPr/>
            <p:nvPr/>
          </p:nvSpPr>
          <p:spPr>
            <a:xfrm>
              <a:off x="7216088" y="2112550"/>
              <a:ext cx="103650" cy="33950"/>
            </a:xfrm>
            <a:custGeom>
              <a:avLst/>
              <a:gdLst/>
              <a:ahLst/>
              <a:cxnLst/>
              <a:rect l="l" t="t" r="r" b="b"/>
              <a:pathLst>
                <a:path w="4146" h="1358" extrusionOk="0">
                  <a:moveTo>
                    <a:pt x="2063" y="0"/>
                  </a:moveTo>
                  <a:cubicBezTo>
                    <a:pt x="1387" y="0"/>
                    <a:pt x="710" y="268"/>
                    <a:pt x="196" y="815"/>
                  </a:cubicBezTo>
                  <a:cubicBezTo>
                    <a:pt x="1" y="1011"/>
                    <a:pt x="178" y="1272"/>
                    <a:pt x="401" y="1272"/>
                  </a:cubicBezTo>
                  <a:cubicBezTo>
                    <a:pt x="462" y="1272"/>
                    <a:pt x="527" y="1252"/>
                    <a:pt x="588" y="1207"/>
                  </a:cubicBezTo>
                  <a:cubicBezTo>
                    <a:pt x="985" y="775"/>
                    <a:pt x="1533" y="561"/>
                    <a:pt x="2081" y="561"/>
                  </a:cubicBezTo>
                  <a:cubicBezTo>
                    <a:pt x="2663" y="561"/>
                    <a:pt x="3245" y="802"/>
                    <a:pt x="3648" y="1278"/>
                  </a:cubicBezTo>
                  <a:cubicBezTo>
                    <a:pt x="3701" y="1331"/>
                    <a:pt x="3772" y="1358"/>
                    <a:pt x="3843" y="1358"/>
                  </a:cubicBezTo>
                  <a:cubicBezTo>
                    <a:pt x="3915" y="1358"/>
                    <a:pt x="3986" y="1331"/>
                    <a:pt x="4039" y="1278"/>
                  </a:cubicBezTo>
                  <a:cubicBezTo>
                    <a:pt x="4146" y="1171"/>
                    <a:pt x="4146" y="1029"/>
                    <a:pt x="4039" y="922"/>
                  </a:cubicBezTo>
                  <a:cubicBezTo>
                    <a:pt x="3522" y="312"/>
                    <a:pt x="2793" y="0"/>
                    <a:pt x="2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52" name="Google Shape;1652;p65"/>
            <p:cNvSpPr/>
            <p:nvPr/>
          </p:nvSpPr>
          <p:spPr>
            <a:xfrm>
              <a:off x="7167613" y="2070650"/>
              <a:ext cx="185500" cy="146725"/>
            </a:xfrm>
            <a:custGeom>
              <a:avLst/>
              <a:gdLst/>
              <a:ahLst/>
              <a:cxnLst/>
              <a:rect l="l" t="t" r="r" b="b"/>
              <a:pathLst>
                <a:path w="7420" h="5869" extrusionOk="0">
                  <a:moveTo>
                    <a:pt x="4057" y="1"/>
                  </a:moveTo>
                  <a:cubicBezTo>
                    <a:pt x="1068" y="1"/>
                    <a:pt x="0" y="3914"/>
                    <a:pt x="2527" y="5444"/>
                  </a:cubicBezTo>
                  <a:cubicBezTo>
                    <a:pt x="2577" y="5472"/>
                    <a:pt x="2626" y="5484"/>
                    <a:pt x="2672" y="5484"/>
                  </a:cubicBezTo>
                  <a:cubicBezTo>
                    <a:pt x="2921" y="5484"/>
                    <a:pt x="3081" y="5132"/>
                    <a:pt x="2811" y="4982"/>
                  </a:cubicBezTo>
                  <a:cubicBezTo>
                    <a:pt x="628" y="3653"/>
                    <a:pt x="1794" y="522"/>
                    <a:pt x="3981" y="522"/>
                  </a:cubicBezTo>
                  <a:cubicBezTo>
                    <a:pt x="4253" y="522"/>
                    <a:pt x="4541" y="570"/>
                    <a:pt x="4839" y="677"/>
                  </a:cubicBezTo>
                  <a:cubicBezTo>
                    <a:pt x="7420" y="1593"/>
                    <a:pt x="6663" y="5329"/>
                    <a:pt x="4084" y="5329"/>
                  </a:cubicBezTo>
                  <a:cubicBezTo>
                    <a:pt x="3961" y="5329"/>
                    <a:pt x="3833" y="5320"/>
                    <a:pt x="3701" y="5302"/>
                  </a:cubicBezTo>
                  <a:cubicBezTo>
                    <a:pt x="3669" y="5293"/>
                    <a:pt x="3640" y="5289"/>
                    <a:pt x="3612" y="5289"/>
                  </a:cubicBezTo>
                  <a:cubicBezTo>
                    <a:pt x="3301" y="5289"/>
                    <a:pt x="3270" y="5803"/>
                    <a:pt x="3630" y="5836"/>
                  </a:cubicBezTo>
                  <a:cubicBezTo>
                    <a:pt x="3780" y="5858"/>
                    <a:pt x="3929" y="5868"/>
                    <a:pt x="4075" y="5868"/>
                  </a:cubicBezTo>
                  <a:cubicBezTo>
                    <a:pt x="5596" y="5868"/>
                    <a:pt x="6880" y="4725"/>
                    <a:pt x="7010" y="3167"/>
                  </a:cubicBezTo>
                  <a:cubicBezTo>
                    <a:pt x="7152" y="1459"/>
                    <a:pt x="5800" y="1"/>
                    <a:pt x="40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669" name="Google Shape;1669;p65"/>
          <p:cNvGrpSpPr/>
          <p:nvPr/>
        </p:nvGrpSpPr>
        <p:grpSpPr>
          <a:xfrm>
            <a:off x="1135864" y="627061"/>
            <a:ext cx="315323" cy="376981"/>
            <a:chOff x="4040314" y="1769061"/>
            <a:chExt cx="315323" cy="376981"/>
          </a:xfrm>
        </p:grpSpPr>
        <p:sp>
          <p:nvSpPr>
            <p:cNvPr id="1670" name="Google Shape;1670;p65"/>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71" name="Google Shape;1671;p65"/>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72" name="Google Shape;1672;p65"/>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673" name="Google Shape;1673;p65"/>
          <p:cNvGrpSpPr/>
          <p:nvPr/>
        </p:nvGrpSpPr>
        <p:grpSpPr>
          <a:xfrm rot="8405460">
            <a:off x="661876" y="433458"/>
            <a:ext cx="470534" cy="545640"/>
            <a:chOff x="5320111" y="1881293"/>
            <a:chExt cx="470512" cy="545615"/>
          </a:xfrm>
        </p:grpSpPr>
        <p:sp>
          <p:nvSpPr>
            <p:cNvPr id="1674" name="Google Shape;1674;p65"/>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75" name="Google Shape;1675;p65"/>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76" name="Google Shape;1676;p65"/>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677" name="Google Shape;1677;p65"/>
          <p:cNvGrpSpPr/>
          <p:nvPr/>
        </p:nvGrpSpPr>
        <p:grpSpPr>
          <a:xfrm rot="10800000">
            <a:off x="7914720" y="4175340"/>
            <a:ext cx="315323" cy="376981"/>
            <a:chOff x="4040314" y="1769061"/>
            <a:chExt cx="315323" cy="376981"/>
          </a:xfrm>
        </p:grpSpPr>
        <p:sp>
          <p:nvSpPr>
            <p:cNvPr id="1678" name="Google Shape;1678;p65"/>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79" name="Google Shape;1679;p65"/>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80" name="Google Shape;1680;p65"/>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681" name="Google Shape;1681;p65"/>
          <p:cNvGrpSpPr/>
          <p:nvPr/>
        </p:nvGrpSpPr>
        <p:grpSpPr>
          <a:xfrm rot="-2394540">
            <a:off x="8233497" y="4200283"/>
            <a:ext cx="470534" cy="545640"/>
            <a:chOff x="5320111" y="1881293"/>
            <a:chExt cx="470512" cy="545615"/>
          </a:xfrm>
        </p:grpSpPr>
        <p:sp>
          <p:nvSpPr>
            <p:cNvPr id="1682" name="Google Shape;1682;p65"/>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83" name="Google Shape;1683;p65"/>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84" name="Google Shape;1684;p65"/>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685" name="Google Shape;1685;p65"/>
          <p:cNvGrpSpPr/>
          <p:nvPr/>
        </p:nvGrpSpPr>
        <p:grpSpPr>
          <a:xfrm rot="5400000" flipH="1">
            <a:off x="990644" y="4161423"/>
            <a:ext cx="171535" cy="722609"/>
            <a:chOff x="8668080" y="2328029"/>
            <a:chExt cx="127488" cy="537136"/>
          </a:xfrm>
        </p:grpSpPr>
        <p:sp>
          <p:nvSpPr>
            <p:cNvPr id="1686" name="Google Shape;1686;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87" name="Google Shape;1687;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88" name="Google Shape;1688;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89" name="Google Shape;1689;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0" name="Google Shape;1690;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1" name="Google Shape;1691;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2" name="Google Shape;1692;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3" name="Google Shape;1693;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4" name="Google Shape;1694;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5" name="Google Shape;1695;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6" name="Google Shape;1696;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697" name="Google Shape;1697;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1698" name="Google Shape;1698;p65"/>
          <p:cNvGrpSpPr/>
          <p:nvPr/>
        </p:nvGrpSpPr>
        <p:grpSpPr>
          <a:xfrm rot="5400000" flipH="1">
            <a:off x="7986619" y="259473"/>
            <a:ext cx="171535" cy="722609"/>
            <a:chOff x="8668080" y="2328029"/>
            <a:chExt cx="127488" cy="537136"/>
          </a:xfrm>
        </p:grpSpPr>
        <p:sp>
          <p:nvSpPr>
            <p:cNvPr id="1699" name="Google Shape;1699;p6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0" name="Google Shape;1700;p6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1" name="Google Shape;1701;p6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2" name="Google Shape;1702;p6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3" name="Google Shape;1703;p6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4" name="Google Shape;1704;p6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5" name="Google Shape;1705;p6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6" name="Google Shape;1706;p6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7" name="Google Shape;1707;p6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8" name="Google Shape;1708;p6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09" name="Google Shape;1709;p6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710" name="Google Shape;1710;p6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grpSp>
        <p:nvGrpSpPr>
          <p:cNvPr id="413" name="Google Shape;413;p42"/>
          <p:cNvGrpSpPr/>
          <p:nvPr/>
        </p:nvGrpSpPr>
        <p:grpSpPr>
          <a:xfrm>
            <a:off x="6990438" y="274225"/>
            <a:ext cx="1521661" cy="1635628"/>
            <a:chOff x="6990438" y="274225"/>
            <a:chExt cx="1521661" cy="1635628"/>
          </a:xfrm>
        </p:grpSpPr>
        <p:sp>
          <p:nvSpPr>
            <p:cNvPr id="414" name="Google Shape;414;p42"/>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5" name="Google Shape;415;p42"/>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6" name="Google Shape;416;p42"/>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7" name="Google Shape;417;p42"/>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8" name="Google Shape;418;p42"/>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9" name="Google Shape;419;p42"/>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20" name="Google Shape;420;p42"/>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latin typeface="Times New Roman" panose="02020603050405020304" pitchFamily="18" charset="0"/>
                <a:cs typeface="Times New Roman" panose="02020603050405020304" pitchFamily="18" charset="0"/>
              </a:rPr>
              <a:t>Sơ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đồ</a:t>
            </a:r>
            <a:r>
              <a:rPr lang="en-US" b="1" dirty="0">
                <a:latin typeface="Times New Roman" panose="02020603050405020304" pitchFamily="18" charset="0"/>
                <a:cs typeface="Times New Roman" panose="02020603050405020304" pitchFamily="18" charset="0"/>
              </a:rPr>
              <a:t> ERD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USE CASE</a:t>
            </a:r>
            <a:endParaRPr b="1" dirty="0">
              <a:latin typeface="Times New Roman" panose="02020603050405020304" pitchFamily="18" charset="0"/>
              <a:cs typeface="Times New Roman" panose="02020603050405020304" pitchFamily="18" charset="0"/>
            </a:endParaRPr>
          </a:p>
        </p:txBody>
      </p:sp>
      <p:sp>
        <p:nvSpPr>
          <p:cNvPr id="421" name="Google Shape;421;p42"/>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a:t>
            </a:r>
            <a:r>
              <a:rPr lang="vi-VN" b="1" dirty="0">
                <a:latin typeface="Times New Roman" panose="02020603050405020304" pitchFamily="18" charset="0"/>
                <a:cs typeface="Times New Roman" panose="02020603050405020304" pitchFamily="18" charset="0"/>
              </a:rPr>
              <a:t>4.</a:t>
            </a:r>
            <a:endParaRPr b="1" dirty="0">
              <a:latin typeface="Times New Roman" panose="02020603050405020304" pitchFamily="18" charset="0"/>
              <a:cs typeface="Times New Roman" panose="02020603050405020304" pitchFamily="18" charset="0"/>
            </a:endParaRPr>
          </a:p>
        </p:txBody>
      </p:sp>
      <p:cxnSp>
        <p:nvCxnSpPr>
          <p:cNvPr id="423" name="Google Shape;423;p42"/>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424" name="Google Shape;424;p42"/>
          <p:cNvGrpSpPr/>
          <p:nvPr/>
        </p:nvGrpSpPr>
        <p:grpSpPr>
          <a:xfrm>
            <a:off x="5683433" y="535005"/>
            <a:ext cx="2745461" cy="2737923"/>
            <a:chOff x="4840150" y="1975425"/>
            <a:chExt cx="2862837" cy="2854977"/>
          </a:xfrm>
        </p:grpSpPr>
        <p:sp>
          <p:nvSpPr>
            <p:cNvPr id="425" name="Google Shape;425;p4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6" name="Google Shape;426;p4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7" name="Google Shape;427;p4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8" name="Google Shape;428;p4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9" name="Google Shape;429;p4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0" name="Google Shape;430;p4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1" name="Google Shape;431;p4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2" name="Google Shape;432;p4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3" name="Google Shape;433;p4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4" name="Google Shape;434;p4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5" name="Google Shape;435;p4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6" name="Google Shape;436;p4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7" name="Google Shape;437;p4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8" name="Google Shape;438;p4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9" name="Google Shape;439;p4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0" name="Google Shape;440;p4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1" name="Google Shape;441;p4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2" name="Google Shape;442;p4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3" name="Google Shape;443;p4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4" name="Google Shape;444;p4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45" name="Google Shape;445;p42"/>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6" name="Google Shape;446;p42"/>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447" name="Google Shape;447;p42"/>
          <p:cNvGrpSpPr/>
          <p:nvPr/>
        </p:nvGrpSpPr>
        <p:grpSpPr>
          <a:xfrm>
            <a:off x="8345706" y="3882964"/>
            <a:ext cx="166385" cy="701016"/>
            <a:chOff x="8668080" y="2328029"/>
            <a:chExt cx="127488" cy="537136"/>
          </a:xfrm>
        </p:grpSpPr>
        <p:sp>
          <p:nvSpPr>
            <p:cNvPr id="448" name="Google Shape;448;p4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9" name="Google Shape;449;p4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0" name="Google Shape;450;p4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1" name="Google Shape;451;p4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2" name="Google Shape;452;p4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3" name="Google Shape;453;p4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4" name="Google Shape;454;p4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5" name="Google Shape;455;p4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6" name="Google Shape;456;p4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7" name="Google Shape;457;p4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8" name="Google Shape;458;p4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9" name="Google Shape;459;p4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60" name="Google Shape;460;p42"/>
          <p:cNvGrpSpPr/>
          <p:nvPr/>
        </p:nvGrpSpPr>
        <p:grpSpPr>
          <a:xfrm rot="5400000">
            <a:off x="992156" y="184489"/>
            <a:ext cx="166385" cy="701016"/>
            <a:chOff x="8668080" y="2328029"/>
            <a:chExt cx="127488" cy="537136"/>
          </a:xfrm>
        </p:grpSpPr>
        <p:sp>
          <p:nvSpPr>
            <p:cNvPr id="461" name="Google Shape;461;p4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2" name="Google Shape;462;p4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3" name="Google Shape;463;p4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4" name="Google Shape;464;p4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5" name="Google Shape;465;p4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6" name="Google Shape;466;p4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7" name="Google Shape;467;p4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8" name="Google Shape;468;p4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9" name="Google Shape;469;p4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0" name="Google Shape;470;p4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1" name="Google Shape;471;p4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2" name="Google Shape;472;p4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73" name="Google Shape;473;p42"/>
          <p:cNvGrpSpPr/>
          <p:nvPr/>
        </p:nvGrpSpPr>
        <p:grpSpPr>
          <a:xfrm>
            <a:off x="6009387" y="4170971"/>
            <a:ext cx="274389" cy="287882"/>
            <a:chOff x="6009387" y="4170971"/>
            <a:chExt cx="274389" cy="287882"/>
          </a:xfrm>
        </p:grpSpPr>
        <p:sp>
          <p:nvSpPr>
            <p:cNvPr id="474" name="Google Shape;474;p42"/>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5" name="Google Shape;475;p42"/>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362542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Sơ đồ ERD</a:t>
            </a:r>
            <a:endParaRPr b="1" dirty="0">
              <a:latin typeface="Times New Roman" panose="02020603050405020304" pitchFamily="18" charset="0"/>
              <a:cs typeface="Times New Roman" panose="02020603050405020304" pitchFamily="18" charset="0"/>
            </a:endParaRPr>
          </a:p>
        </p:txBody>
      </p:sp>
      <p:grpSp>
        <p:nvGrpSpPr>
          <p:cNvPr id="583" name="Google Shape;583;p45"/>
          <p:cNvGrpSpPr/>
          <p:nvPr/>
        </p:nvGrpSpPr>
        <p:grpSpPr>
          <a:xfrm>
            <a:off x="7729408" y="4444218"/>
            <a:ext cx="541842" cy="418076"/>
            <a:chOff x="7695988" y="2100600"/>
            <a:chExt cx="439450" cy="339100"/>
          </a:xfrm>
        </p:grpSpPr>
        <p:sp>
          <p:nvSpPr>
            <p:cNvPr id="584" name="Google Shape;584;p45"/>
            <p:cNvSpPr/>
            <p:nvPr/>
          </p:nvSpPr>
          <p:spPr>
            <a:xfrm>
              <a:off x="7788488" y="2300925"/>
              <a:ext cx="72875" cy="52750"/>
            </a:xfrm>
            <a:custGeom>
              <a:avLst/>
              <a:gdLst/>
              <a:ahLst/>
              <a:cxnLst/>
              <a:rect l="l" t="t" r="r" b="b"/>
              <a:pathLst>
                <a:path w="2915" h="2110" extrusionOk="0">
                  <a:moveTo>
                    <a:pt x="1495" y="539"/>
                  </a:moveTo>
                  <a:lnTo>
                    <a:pt x="1851" y="574"/>
                  </a:lnTo>
                  <a:cubicBezTo>
                    <a:pt x="2527" y="645"/>
                    <a:pt x="2420" y="1642"/>
                    <a:pt x="1744" y="1642"/>
                  </a:cubicBezTo>
                  <a:lnTo>
                    <a:pt x="1744" y="1606"/>
                  </a:lnTo>
                  <a:lnTo>
                    <a:pt x="1389" y="1571"/>
                  </a:lnTo>
                  <a:cubicBezTo>
                    <a:pt x="855" y="1428"/>
                    <a:pt x="926" y="610"/>
                    <a:pt x="1495" y="539"/>
                  </a:cubicBezTo>
                  <a:close/>
                  <a:moveTo>
                    <a:pt x="1428" y="1"/>
                  </a:moveTo>
                  <a:cubicBezTo>
                    <a:pt x="135" y="1"/>
                    <a:pt x="0" y="1965"/>
                    <a:pt x="1353" y="2069"/>
                  </a:cubicBezTo>
                  <a:lnTo>
                    <a:pt x="1709" y="2104"/>
                  </a:lnTo>
                  <a:cubicBezTo>
                    <a:pt x="1745" y="2108"/>
                    <a:pt x="1781" y="2110"/>
                    <a:pt x="1817" y="2110"/>
                  </a:cubicBezTo>
                  <a:cubicBezTo>
                    <a:pt x="2441" y="2110"/>
                    <a:pt x="2915" y="1536"/>
                    <a:pt x="2847" y="930"/>
                  </a:cubicBezTo>
                  <a:cubicBezTo>
                    <a:pt x="2776" y="432"/>
                    <a:pt x="2385" y="76"/>
                    <a:pt x="1887" y="41"/>
                  </a:cubicBezTo>
                  <a:lnTo>
                    <a:pt x="1531" y="5"/>
                  </a:lnTo>
                  <a:cubicBezTo>
                    <a:pt x="1496" y="2"/>
                    <a:pt x="1462" y="1"/>
                    <a:pt x="1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85" name="Google Shape;585;p45"/>
            <p:cNvSpPr/>
            <p:nvPr/>
          </p:nvSpPr>
          <p:spPr>
            <a:xfrm>
              <a:off x="7695988" y="2100600"/>
              <a:ext cx="439450" cy="339100"/>
            </a:xfrm>
            <a:custGeom>
              <a:avLst/>
              <a:gdLst/>
              <a:ahLst/>
              <a:cxnLst/>
              <a:rect l="l" t="t" r="r" b="b"/>
              <a:pathLst>
                <a:path w="17578" h="13564" extrusionOk="0">
                  <a:moveTo>
                    <a:pt x="9572" y="9477"/>
                  </a:moveTo>
                  <a:cubicBezTo>
                    <a:pt x="9327" y="10090"/>
                    <a:pt x="8999" y="10362"/>
                    <a:pt x="8718" y="10362"/>
                  </a:cubicBezTo>
                  <a:cubicBezTo>
                    <a:pt x="8509" y="10362"/>
                    <a:pt x="8326" y="10212"/>
                    <a:pt x="8220" y="9939"/>
                  </a:cubicBezTo>
                  <a:cubicBezTo>
                    <a:pt x="8184" y="9797"/>
                    <a:pt x="8149" y="9655"/>
                    <a:pt x="8077" y="9477"/>
                  </a:cubicBezTo>
                  <a:close/>
                  <a:moveTo>
                    <a:pt x="11085" y="11147"/>
                  </a:moveTo>
                  <a:cubicBezTo>
                    <a:pt x="11560" y="11147"/>
                    <a:pt x="11966" y="11592"/>
                    <a:pt x="12240" y="12003"/>
                  </a:cubicBezTo>
                  <a:cubicBezTo>
                    <a:pt x="11458" y="12537"/>
                    <a:pt x="10532" y="12857"/>
                    <a:pt x="9607" y="12964"/>
                  </a:cubicBezTo>
                  <a:cubicBezTo>
                    <a:pt x="9999" y="11861"/>
                    <a:pt x="10497" y="11185"/>
                    <a:pt x="11031" y="11149"/>
                  </a:cubicBezTo>
                  <a:cubicBezTo>
                    <a:pt x="11049" y="11148"/>
                    <a:pt x="11067" y="11147"/>
                    <a:pt x="11085" y="11147"/>
                  </a:cubicBezTo>
                  <a:close/>
                  <a:moveTo>
                    <a:pt x="9002" y="546"/>
                  </a:moveTo>
                  <a:cubicBezTo>
                    <a:pt x="10248" y="582"/>
                    <a:pt x="11458" y="1009"/>
                    <a:pt x="12454" y="1720"/>
                  </a:cubicBezTo>
                  <a:cubicBezTo>
                    <a:pt x="12276" y="2289"/>
                    <a:pt x="12169" y="2930"/>
                    <a:pt x="12205" y="3535"/>
                  </a:cubicBezTo>
                  <a:cubicBezTo>
                    <a:pt x="12240" y="3677"/>
                    <a:pt x="12347" y="3784"/>
                    <a:pt x="12489" y="3784"/>
                  </a:cubicBezTo>
                  <a:cubicBezTo>
                    <a:pt x="12632" y="3784"/>
                    <a:pt x="12738" y="3642"/>
                    <a:pt x="12738" y="3499"/>
                  </a:cubicBezTo>
                  <a:cubicBezTo>
                    <a:pt x="12703" y="3037"/>
                    <a:pt x="12774" y="2539"/>
                    <a:pt x="12881" y="2076"/>
                  </a:cubicBezTo>
                  <a:cubicBezTo>
                    <a:pt x="14126" y="3143"/>
                    <a:pt x="14909" y="4638"/>
                    <a:pt x="15016" y="6275"/>
                  </a:cubicBezTo>
                  <a:cubicBezTo>
                    <a:pt x="14909" y="6310"/>
                    <a:pt x="14767" y="6346"/>
                    <a:pt x="14660" y="6346"/>
                  </a:cubicBezTo>
                  <a:cubicBezTo>
                    <a:pt x="13877" y="6346"/>
                    <a:pt x="13201" y="5598"/>
                    <a:pt x="12881" y="4460"/>
                  </a:cubicBezTo>
                  <a:cubicBezTo>
                    <a:pt x="12850" y="4367"/>
                    <a:pt x="12739" y="4275"/>
                    <a:pt x="12618" y="4275"/>
                  </a:cubicBezTo>
                  <a:cubicBezTo>
                    <a:pt x="12599" y="4275"/>
                    <a:pt x="12580" y="4277"/>
                    <a:pt x="12561" y="4282"/>
                  </a:cubicBezTo>
                  <a:cubicBezTo>
                    <a:pt x="12418" y="4318"/>
                    <a:pt x="12347" y="4460"/>
                    <a:pt x="12383" y="4602"/>
                  </a:cubicBezTo>
                  <a:cubicBezTo>
                    <a:pt x="12738" y="5990"/>
                    <a:pt x="13628" y="6844"/>
                    <a:pt x="14624" y="6844"/>
                  </a:cubicBezTo>
                  <a:cubicBezTo>
                    <a:pt x="14767" y="6844"/>
                    <a:pt x="14909" y="6808"/>
                    <a:pt x="15051" y="6773"/>
                  </a:cubicBezTo>
                  <a:lnTo>
                    <a:pt x="15051" y="6773"/>
                  </a:lnTo>
                  <a:cubicBezTo>
                    <a:pt x="15051" y="7342"/>
                    <a:pt x="14980" y="7876"/>
                    <a:pt x="14838" y="8374"/>
                  </a:cubicBezTo>
                  <a:cubicBezTo>
                    <a:pt x="13343" y="8730"/>
                    <a:pt x="11813" y="8943"/>
                    <a:pt x="10283" y="8979"/>
                  </a:cubicBezTo>
                  <a:cubicBezTo>
                    <a:pt x="10710" y="7235"/>
                    <a:pt x="10177" y="6239"/>
                    <a:pt x="10746" y="5563"/>
                  </a:cubicBezTo>
                  <a:cubicBezTo>
                    <a:pt x="10959" y="5314"/>
                    <a:pt x="11066" y="4994"/>
                    <a:pt x="11102" y="4673"/>
                  </a:cubicBezTo>
                  <a:cubicBezTo>
                    <a:pt x="11102" y="4531"/>
                    <a:pt x="10995" y="4389"/>
                    <a:pt x="10853" y="4389"/>
                  </a:cubicBezTo>
                  <a:cubicBezTo>
                    <a:pt x="10710" y="4389"/>
                    <a:pt x="10568" y="4495"/>
                    <a:pt x="10568" y="4638"/>
                  </a:cubicBezTo>
                  <a:cubicBezTo>
                    <a:pt x="10532" y="5421"/>
                    <a:pt x="9892" y="5172"/>
                    <a:pt x="9963" y="6879"/>
                  </a:cubicBezTo>
                  <a:cubicBezTo>
                    <a:pt x="9999" y="7555"/>
                    <a:pt x="9928" y="8267"/>
                    <a:pt x="9750" y="8943"/>
                  </a:cubicBezTo>
                  <a:lnTo>
                    <a:pt x="7935" y="8943"/>
                  </a:lnTo>
                  <a:cubicBezTo>
                    <a:pt x="7722" y="8267"/>
                    <a:pt x="7472" y="7591"/>
                    <a:pt x="7223" y="6951"/>
                  </a:cubicBezTo>
                  <a:cubicBezTo>
                    <a:pt x="7174" y="6839"/>
                    <a:pt x="7085" y="6792"/>
                    <a:pt x="6996" y="6792"/>
                  </a:cubicBezTo>
                  <a:cubicBezTo>
                    <a:pt x="6828" y="6792"/>
                    <a:pt x="6656" y="6955"/>
                    <a:pt x="6725" y="7164"/>
                  </a:cubicBezTo>
                  <a:cubicBezTo>
                    <a:pt x="6974" y="7662"/>
                    <a:pt x="7188" y="8267"/>
                    <a:pt x="7401" y="8943"/>
                  </a:cubicBezTo>
                  <a:lnTo>
                    <a:pt x="7152" y="8943"/>
                  </a:lnTo>
                  <a:cubicBezTo>
                    <a:pt x="6832" y="8943"/>
                    <a:pt x="6832" y="9477"/>
                    <a:pt x="7152" y="9477"/>
                  </a:cubicBezTo>
                  <a:lnTo>
                    <a:pt x="7544" y="9477"/>
                  </a:lnTo>
                  <a:cubicBezTo>
                    <a:pt x="7686" y="9868"/>
                    <a:pt x="7722" y="10046"/>
                    <a:pt x="7722" y="10082"/>
                  </a:cubicBezTo>
                  <a:cubicBezTo>
                    <a:pt x="7900" y="10568"/>
                    <a:pt x="8285" y="10855"/>
                    <a:pt x="8712" y="10855"/>
                  </a:cubicBezTo>
                  <a:cubicBezTo>
                    <a:pt x="9222" y="10855"/>
                    <a:pt x="9792" y="10445"/>
                    <a:pt x="10141" y="9477"/>
                  </a:cubicBezTo>
                  <a:cubicBezTo>
                    <a:pt x="11671" y="9441"/>
                    <a:pt x="13165" y="9263"/>
                    <a:pt x="14660" y="8943"/>
                  </a:cubicBezTo>
                  <a:lnTo>
                    <a:pt x="14660" y="8943"/>
                  </a:lnTo>
                  <a:cubicBezTo>
                    <a:pt x="14268" y="10010"/>
                    <a:pt x="13557" y="10971"/>
                    <a:pt x="12667" y="11683"/>
                  </a:cubicBezTo>
                  <a:cubicBezTo>
                    <a:pt x="12300" y="11114"/>
                    <a:pt x="11743" y="10609"/>
                    <a:pt x="11087" y="10609"/>
                  </a:cubicBezTo>
                  <a:cubicBezTo>
                    <a:pt x="11045" y="10609"/>
                    <a:pt x="11002" y="10611"/>
                    <a:pt x="10959" y="10615"/>
                  </a:cubicBezTo>
                  <a:cubicBezTo>
                    <a:pt x="10177" y="10687"/>
                    <a:pt x="9536" y="11505"/>
                    <a:pt x="9038" y="12999"/>
                  </a:cubicBezTo>
                  <a:cubicBezTo>
                    <a:pt x="8955" y="13003"/>
                    <a:pt x="8871" y="13004"/>
                    <a:pt x="8789" y="13004"/>
                  </a:cubicBezTo>
                  <a:cubicBezTo>
                    <a:pt x="6184" y="13004"/>
                    <a:pt x="3849" y="11391"/>
                    <a:pt x="2918" y="8943"/>
                  </a:cubicBezTo>
                  <a:lnTo>
                    <a:pt x="2918" y="8943"/>
                  </a:lnTo>
                  <a:lnTo>
                    <a:pt x="3487" y="9050"/>
                  </a:lnTo>
                  <a:cubicBezTo>
                    <a:pt x="3506" y="9054"/>
                    <a:pt x="3525" y="9057"/>
                    <a:pt x="3543" y="9057"/>
                  </a:cubicBezTo>
                  <a:cubicBezTo>
                    <a:pt x="3665" y="9057"/>
                    <a:pt x="3772" y="8960"/>
                    <a:pt x="3772" y="8836"/>
                  </a:cubicBezTo>
                  <a:cubicBezTo>
                    <a:pt x="3808" y="8694"/>
                    <a:pt x="3701" y="8587"/>
                    <a:pt x="3594" y="8552"/>
                  </a:cubicBezTo>
                  <a:cubicBezTo>
                    <a:pt x="3274" y="8481"/>
                    <a:pt x="2989" y="8445"/>
                    <a:pt x="2740" y="8374"/>
                  </a:cubicBezTo>
                  <a:cubicBezTo>
                    <a:pt x="2598" y="7840"/>
                    <a:pt x="2527" y="7306"/>
                    <a:pt x="2527" y="6773"/>
                  </a:cubicBezTo>
                  <a:cubicBezTo>
                    <a:pt x="2527" y="6061"/>
                    <a:pt x="2633" y="5349"/>
                    <a:pt x="2883" y="4709"/>
                  </a:cubicBezTo>
                  <a:cubicBezTo>
                    <a:pt x="2950" y="4718"/>
                    <a:pt x="3018" y="4722"/>
                    <a:pt x="3086" y="4722"/>
                  </a:cubicBezTo>
                  <a:cubicBezTo>
                    <a:pt x="3478" y="4722"/>
                    <a:pt x="3874" y="4589"/>
                    <a:pt x="4290" y="4589"/>
                  </a:cubicBezTo>
                  <a:cubicBezTo>
                    <a:pt x="4897" y="4589"/>
                    <a:pt x="5548" y="4873"/>
                    <a:pt x="6298" y="6275"/>
                  </a:cubicBezTo>
                  <a:cubicBezTo>
                    <a:pt x="6334" y="6346"/>
                    <a:pt x="6441" y="6381"/>
                    <a:pt x="6512" y="6381"/>
                  </a:cubicBezTo>
                  <a:cubicBezTo>
                    <a:pt x="6528" y="6384"/>
                    <a:pt x="6543" y="6385"/>
                    <a:pt x="6558" y="6385"/>
                  </a:cubicBezTo>
                  <a:cubicBezTo>
                    <a:pt x="6740" y="6385"/>
                    <a:pt x="6827" y="6190"/>
                    <a:pt x="6761" y="6025"/>
                  </a:cubicBezTo>
                  <a:cubicBezTo>
                    <a:pt x="5857" y="4371"/>
                    <a:pt x="4980" y="4057"/>
                    <a:pt x="4249" y="4057"/>
                  </a:cubicBezTo>
                  <a:cubicBezTo>
                    <a:pt x="3801" y="4057"/>
                    <a:pt x="3407" y="4175"/>
                    <a:pt x="3096" y="4175"/>
                  </a:cubicBezTo>
                  <a:cubicBezTo>
                    <a:pt x="3950" y="2325"/>
                    <a:pt x="5658" y="1009"/>
                    <a:pt x="7650" y="617"/>
                  </a:cubicBezTo>
                  <a:lnTo>
                    <a:pt x="7650" y="617"/>
                  </a:lnTo>
                  <a:cubicBezTo>
                    <a:pt x="6654" y="1293"/>
                    <a:pt x="6049" y="2147"/>
                    <a:pt x="6049" y="2752"/>
                  </a:cubicBezTo>
                  <a:cubicBezTo>
                    <a:pt x="6016" y="3054"/>
                    <a:pt x="6267" y="3324"/>
                    <a:pt x="6564" y="3324"/>
                  </a:cubicBezTo>
                  <a:cubicBezTo>
                    <a:pt x="6582" y="3324"/>
                    <a:pt x="6600" y="3323"/>
                    <a:pt x="6619" y="3321"/>
                  </a:cubicBezTo>
                  <a:cubicBezTo>
                    <a:pt x="7010" y="3321"/>
                    <a:pt x="7472" y="3001"/>
                    <a:pt x="8398" y="3001"/>
                  </a:cubicBezTo>
                  <a:cubicBezTo>
                    <a:pt x="8435" y="2999"/>
                    <a:pt x="8473" y="2998"/>
                    <a:pt x="8510" y="2998"/>
                  </a:cubicBezTo>
                  <a:cubicBezTo>
                    <a:pt x="9216" y="2998"/>
                    <a:pt x="9880" y="3314"/>
                    <a:pt x="10319" y="3855"/>
                  </a:cubicBezTo>
                  <a:cubicBezTo>
                    <a:pt x="10381" y="3917"/>
                    <a:pt x="10455" y="3955"/>
                    <a:pt x="10527" y="3955"/>
                  </a:cubicBezTo>
                  <a:cubicBezTo>
                    <a:pt x="10579" y="3955"/>
                    <a:pt x="10630" y="3935"/>
                    <a:pt x="10675" y="3891"/>
                  </a:cubicBezTo>
                  <a:cubicBezTo>
                    <a:pt x="10817" y="3819"/>
                    <a:pt x="10817" y="3642"/>
                    <a:pt x="10746" y="3535"/>
                  </a:cubicBezTo>
                  <a:cubicBezTo>
                    <a:pt x="10301" y="2917"/>
                    <a:pt x="9461" y="2470"/>
                    <a:pt x="8393" y="2470"/>
                  </a:cubicBezTo>
                  <a:cubicBezTo>
                    <a:pt x="7924" y="2470"/>
                    <a:pt x="7411" y="2557"/>
                    <a:pt x="6868" y="2752"/>
                  </a:cubicBezTo>
                  <a:cubicBezTo>
                    <a:pt x="6761" y="2798"/>
                    <a:pt x="6693" y="2811"/>
                    <a:pt x="6651" y="2811"/>
                  </a:cubicBezTo>
                  <a:cubicBezTo>
                    <a:pt x="6595" y="2811"/>
                    <a:pt x="6583" y="2788"/>
                    <a:pt x="6583" y="2788"/>
                  </a:cubicBezTo>
                  <a:cubicBezTo>
                    <a:pt x="6441" y="2574"/>
                    <a:pt x="7152" y="1258"/>
                    <a:pt x="8896" y="582"/>
                  </a:cubicBezTo>
                  <a:lnTo>
                    <a:pt x="9002" y="546"/>
                  </a:lnTo>
                  <a:close/>
                  <a:moveTo>
                    <a:pt x="8783" y="1"/>
                  </a:moveTo>
                  <a:cubicBezTo>
                    <a:pt x="6079" y="1"/>
                    <a:pt x="3523" y="1645"/>
                    <a:pt x="2491" y="4282"/>
                  </a:cubicBezTo>
                  <a:lnTo>
                    <a:pt x="2491" y="4318"/>
                  </a:lnTo>
                  <a:cubicBezTo>
                    <a:pt x="1993" y="5563"/>
                    <a:pt x="1886" y="6915"/>
                    <a:pt x="2171" y="8231"/>
                  </a:cubicBezTo>
                  <a:cubicBezTo>
                    <a:pt x="961" y="7840"/>
                    <a:pt x="534" y="7413"/>
                    <a:pt x="534" y="7128"/>
                  </a:cubicBezTo>
                  <a:cubicBezTo>
                    <a:pt x="534" y="6879"/>
                    <a:pt x="783" y="6666"/>
                    <a:pt x="1246" y="6452"/>
                  </a:cubicBezTo>
                  <a:cubicBezTo>
                    <a:pt x="1440" y="6290"/>
                    <a:pt x="1310" y="5981"/>
                    <a:pt x="1070" y="5981"/>
                  </a:cubicBezTo>
                  <a:cubicBezTo>
                    <a:pt x="1047" y="5981"/>
                    <a:pt x="1022" y="5984"/>
                    <a:pt x="997" y="5990"/>
                  </a:cubicBezTo>
                  <a:cubicBezTo>
                    <a:pt x="356" y="6346"/>
                    <a:pt x="1" y="6737"/>
                    <a:pt x="1" y="7164"/>
                  </a:cubicBezTo>
                  <a:cubicBezTo>
                    <a:pt x="1" y="7876"/>
                    <a:pt x="961" y="8445"/>
                    <a:pt x="2349" y="8836"/>
                  </a:cubicBezTo>
                  <a:cubicBezTo>
                    <a:pt x="3291" y="11806"/>
                    <a:pt x="6002" y="13564"/>
                    <a:pt x="8826" y="13564"/>
                  </a:cubicBezTo>
                  <a:cubicBezTo>
                    <a:pt x="10164" y="13564"/>
                    <a:pt x="11526" y="13169"/>
                    <a:pt x="12738" y="12323"/>
                  </a:cubicBezTo>
                  <a:cubicBezTo>
                    <a:pt x="13913" y="11434"/>
                    <a:pt x="14802" y="10224"/>
                    <a:pt x="15265" y="8836"/>
                  </a:cubicBezTo>
                  <a:cubicBezTo>
                    <a:pt x="16617" y="8445"/>
                    <a:pt x="17577" y="7876"/>
                    <a:pt x="17577" y="7164"/>
                  </a:cubicBezTo>
                  <a:cubicBezTo>
                    <a:pt x="17577" y="6737"/>
                    <a:pt x="17293" y="6381"/>
                    <a:pt x="16688" y="6061"/>
                  </a:cubicBezTo>
                  <a:lnTo>
                    <a:pt x="16688" y="6025"/>
                  </a:lnTo>
                  <a:cubicBezTo>
                    <a:pt x="16648" y="6006"/>
                    <a:pt x="16608" y="5997"/>
                    <a:pt x="16570" y="5997"/>
                  </a:cubicBezTo>
                  <a:cubicBezTo>
                    <a:pt x="16472" y="5997"/>
                    <a:pt x="16383" y="6055"/>
                    <a:pt x="16332" y="6132"/>
                  </a:cubicBezTo>
                  <a:cubicBezTo>
                    <a:pt x="16261" y="6275"/>
                    <a:pt x="16297" y="6417"/>
                    <a:pt x="16439" y="6488"/>
                  </a:cubicBezTo>
                  <a:cubicBezTo>
                    <a:pt x="16830" y="6701"/>
                    <a:pt x="17079" y="6915"/>
                    <a:pt x="17079" y="7128"/>
                  </a:cubicBezTo>
                  <a:cubicBezTo>
                    <a:pt x="17079" y="7413"/>
                    <a:pt x="16617" y="7840"/>
                    <a:pt x="15407" y="8231"/>
                  </a:cubicBezTo>
                  <a:cubicBezTo>
                    <a:pt x="16154" y="4780"/>
                    <a:pt x="14126" y="1329"/>
                    <a:pt x="10746" y="297"/>
                  </a:cubicBezTo>
                  <a:cubicBezTo>
                    <a:pt x="10096" y="96"/>
                    <a:pt x="9435" y="1"/>
                    <a:pt x="8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586" name="Google Shape;586;p45"/>
          <p:cNvGrpSpPr/>
          <p:nvPr/>
        </p:nvGrpSpPr>
        <p:grpSpPr>
          <a:xfrm>
            <a:off x="1004751" y="566939"/>
            <a:ext cx="541828" cy="531846"/>
            <a:chOff x="5504213" y="2046625"/>
            <a:chExt cx="451900" cy="443575"/>
          </a:xfrm>
        </p:grpSpPr>
        <p:sp>
          <p:nvSpPr>
            <p:cNvPr id="587" name="Google Shape;587;p45"/>
            <p:cNvSpPr/>
            <p:nvPr/>
          </p:nvSpPr>
          <p:spPr>
            <a:xfrm>
              <a:off x="5588213" y="2355925"/>
              <a:ext cx="67225" cy="85850"/>
            </a:xfrm>
            <a:custGeom>
              <a:avLst/>
              <a:gdLst/>
              <a:ahLst/>
              <a:cxnLst/>
              <a:rect l="l" t="t" r="r" b="b"/>
              <a:pathLst>
                <a:path w="2689" h="3434" extrusionOk="0">
                  <a:moveTo>
                    <a:pt x="2404" y="2075"/>
                  </a:moveTo>
                  <a:cubicBezTo>
                    <a:pt x="2410" y="2075"/>
                    <a:pt x="2416" y="2075"/>
                    <a:pt x="2422" y="2075"/>
                  </a:cubicBezTo>
                  <a:lnTo>
                    <a:pt x="2422" y="2075"/>
                  </a:lnTo>
                  <a:cubicBezTo>
                    <a:pt x="2428" y="2075"/>
                    <a:pt x="2434" y="2075"/>
                    <a:pt x="2440" y="2075"/>
                  </a:cubicBezTo>
                  <a:close/>
                  <a:moveTo>
                    <a:pt x="371" y="1"/>
                  </a:moveTo>
                  <a:cubicBezTo>
                    <a:pt x="180" y="1"/>
                    <a:pt x="1" y="210"/>
                    <a:pt x="127" y="438"/>
                  </a:cubicBezTo>
                  <a:cubicBezTo>
                    <a:pt x="447" y="865"/>
                    <a:pt x="625" y="829"/>
                    <a:pt x="625" y="972"/>
                  </a:cubicBezTo>
                  <a:lnTo>
                    <a:pt x="625" y="2395"/>
                  </a:lnTo>
                  <a:cubicBezTo>
                    <a:pt x="625" y="2929"/>
                    <a:pt x="1017" y="3356"/>
                    <a:pt x="1550" y="3427"/>
                  </a:cubicBezTo>
                  <a:cubicBezTo>
                    <a:pt x="1589" y="3431"/>
                    <a:pt x="1628" y="3434"/>
                    <a:pt x="1666" y="3434"/>
                  </a:cubicBezTo>
                  <a:cubicBezTo>
                    <a:pt x="2222" y="3434"/>
                    <a:pt x="2689" y="2961"/>
                    <a:pt x="2689" y="2395"/>
                  </a:cubicBezTo>
                  <a:lnTo>
                    <a:pt x="2689" y="2324"/>
                  </a:lnTo>
                  <a:cubicBezTo>
                    <a:pt x="2689" y="2187"/>
                    <a:pt x="2558" y="2084"/>
                    <a:pt x="2422" y="2075"/>
                  </a:cubicBezTo>
                  <a:lnTo>
                    <a:pt x="2422" y="2075"/>
                  </a:lnTo>
                  <a:cubicBezTo>
                    <a:pt x="2289" y="2084"/>
                    <a:pt x="2191" y="2187"/>
                    <a:pt x="2191" y="2324"/>
                  </a:cubicBezTo>
                  <a:lnTo>
                    <a:pt x="2191" y="2395"/>
                  </a:lnTo>
                  <a:cubicBezTo>
                    <a:pt x="2191" y="2680"/>
                    <a:pt x="1942" y="2929"/>
                    <a:pt x="1657" y="2929"/>
                  </a:cubicBezTo>
                  <a:cubicBezTo>
                    <a:pt x="1372" y="2893"/>
                    <a:pt x="1159" y="2680"/>
                    <a:pt x="1159" y="2395"/>
                  </a:cubicBezTo>
                  <a:lnTo>
                    <a:pt x="1159" y="972"/>
                  </a:lnTo>
                  <a:cubicBezTo>
                    <a:pt x="1159" y="794"/>
                    <a:pt x="1052" y="580"/>
                    <a:pt x="910" y="474"/>
                  </a:cubicBezTo>
                  <a:cubicBezTo>
                    <a:pt x="768" y="367"/>
                    <a:pt x="661" y="260"/>
                    <a:pt x="590" y="118"/>
                  </a:cubicBezTo>
                  <a:cubicBezTo>
                    <a:pt x="528" y="35"/>
                    <a:pt x="448"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88" name="Google Shape;588;p45"/>
            <p:cNvSpPr/>
            <p:nvPr/>
          </p:nvSpPr>
          <p:spPr>
            <a:xfrm>
              <a:off x="5583813" y="2295700"/>
              <a:ext cx="109000" cy="99200"/>
            </a:xfrm>
            <a:custGeom>
              <a:avLst/>
              <a:gdLst/>
              <a:ahLst/>
              <a:cxnLst/>
              <a:rect l="l" t="t" r="r" b="b"/>
              <a:pathLst>
                <a:path w="4360" h="3968" extrusionOk="0">
                  <a:moveTo>
                    <a:pt x="1833" y="0"/>
                  </a:moveTo>
                  <a:cubicBezTo>
                    <a:pt x="872" y="0"/>
                    <a:pt x="90" y="748"/>
                    <a:pt x="19" y="1708"/>
                  </a:cubicBezTo>
                  <a:cubicBezTo>
                    <a:pt x="1" y="1851"/>
                    <a:pt x="143" y="1922"/>
                    <a:pt x="285" y="1922"/>
                  </a:cubicBezTo>
                  <a:cubicBezTo>
                    <a:pt x="428" y="1922"/>
                    <a:pt x="570" y="1851"/>
                    <a:pt x="552" y="1708"/>
                  </a:cubicBezTo>
                  <a:cubicBezTo>
                    <a:pt x="606" y="988"/>
                    <a:pt x="1199" y="508"/>
                    <a:pt x="1853" y="508"/>
                  </a:cubicBezTo>
                  <a:cubicBezTo>
                    <a:pt x="2071" y="508"/>
                    <a:pt x="2296" y="561"/>
                    <a:pt x="2509" y="677"/>
                  </a:cubicBezTo>
                  <a:cubicBezTo>
                    <a:pt x="3328" y="1139"/>
                    <a:pt x="3399" y="2313"/>
                    <a:pt x="2616" y="2883"/>
                  </a:cubicBezTo>
                  <a:cubicBezTo>
                    <a:pt x="2260" y="3132"/>
                    <a:pt x="2367" y="3523"/>
                    <a:pt x="2367" y="3701"/>
                  </a:cubicBezTo>
                  <a:cubicBezTo>
                    <a:pt x="2367" y="3879"/>
                    <a:pt x="2491" y="3968"/>
                    <a:pt x="2616" y="3968"/>
                  </a:cubicBezTo>
                  <a:cubicBezTo>
                    <a:pt x="2740" y="3968"/>
                    <a:pt x="2865" y="3879"/>
                    <a:pt x="2865" y="3701"/>
                  </a:cubicBezTo>
                  <a:lnTo>
                    <a:pt x="2865" y="3381"/>
                  </a:lnTo>
                  <a:cubicBezTo>
                    <a:pt x="2865" y="3345"/>
                    <a:pt x="2901" y="3309"/>
                    <a:pt x="2936" y="3274"/>
                  </a:cubicBezTo>
                  <a:cubicBezTo>
                    <a:pt x="4359" y="2242"/>
                    <a:pt x="3612" y="0"/>
                    <a:pt x="1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89" name="Google Shape;589;p45"/>
            <p:cNvSpPr/>
            <p:nvPr/>
          </p:nvSpPr>
          <p:spPr>
            <a:xfrm>
              <a:off x="5504213" y="2046625"/>
              <a:ext cx="451900" cy="443575"/>
            </a:xfrm>
            <a:custGeom>
              <a:avLst/>
              <a:gdLst/>
              <a:ahLst/>
              <a:cxnLst/>
              <a:rect l="l" t="t" r="r" b="b"/>
              <a:pathLst>
                <a:path w="18076" h="17743" extrusionOk="0">
                  <a:moveTo>
                    <a:pt x="5017" y="1744"/>
                  </a:moveTo>
                  <a:cubicBezTo>
                    <a:pt x="6334" y="1744"/>
                    <a:pt x="7401" y="2812"/>
                    <a:pt x="7330" y="4128"/>
                  </a:cubicBezTo>
                  <a:lnTo>
                    <a:pt x="7330" y="8042"/>
                  </a:lnTo>
                  <a:lnTo>
                    <a:pt x="2740" y="8042"/>
                  </a:lnTo>
                  <a:lnTo>
                    <a:pt x="2740" y="4128"/>
                  </a:lnTo>
                  <a:cubicBezTo>
                    <a:pt x="2669" y="2812"/>
                    <a:pt x="3736" y="1744"/>
                    <a:pt x="5017" y="1744"/>
                  </a:cubicBezTo>
                  <a:close/>
                  <a:moveTo>
                    <a:pt x="5017" y="535"/>
                  </a:moveTo>
                  <a:cubicBezTo>
                    <a:pt x="6974" y="535"/>
                    <a:pt x="8540" y="2171"/>
                    <a:pt x="8468" y="4093"/>
                  </a:cubicBezTo>
                  <a:lnTo>
                    <a:pt x="8468" y="8149"/>
                  </a:lnTo>
                  <a:cubicBezTo>
                    <a:pt x="8291" y="8078"/>
                    <a:pt x="8077" y="8042"/>
                    <a:pt x="7828" y="8042"/>
                  </a:cubicBezTo>
                  <a:lnTo>
                    <a:pt x="7828" y="4093"/>
                  </a:lnTo>
                  <a:cubicBezTo>
                    <a:pt x="7899" y="2527"/>
                    <a:pt x="6618" y="1175"/>
                    <a:pt x="5017" y="1175"/>
                  </a:cubicBezTo>
                  <a:cubicBezTo>
                    <a:pt x="3452" y="1175"/>
                    <a:pt x="2171" y="2527"/>
                    <a:pt x="2206" y="4093"/>
                  </a:cubicBezTo>
                  <a:lnTo>
                    <a:pt x="2206" y="8042"/>
                  </a:lnTo>
                  <a:cubicBezTo>
                    <a:pt x="1993" y="8042"/>
                    <a:pt x="1779" y="8113"/>
                    <a:pt x="1601" y="8184"/>
                  </a:cubicBezTo>
                  <a:lnTo>
                    <a:pt x="1601" y="4093"/>
                  </a:lnTo>
                  <a:cubicBezTo>
                    <a:pt x="1530" y="2171"/>
                    <a:pt x="3096" y="535"/>
                    <a:pt x="5017" y="535"/>
                  </a:cubicBezTo>
                  <a:close/>
                  <a:moveTo>
                    <a:pt x="7594" y="8528"/>
                  </a:moveTo>
                  <a:cubicBezTo>
                    <a:pt x="7897" y="8528"/>
                    <a:pt x="8201" y="8580"/>
                    <a:pt x="8504" y="8718"/>
                  </a:cubicBezTo>
                  <a:cubicBezTo>
                    <a:pt x="8682" y="8789"/>
                    <a:pt x="8860" y="8896"/>
                    <a:pt x="9002" y="9038"/>
                  </a:cubicBezTo>
                  <a:cubicBezTo>
                    <a:pt x="9251" y="9287"/>
                    <a:pt x="9429" y="9572"/>
                    <a:pt x="9500" y="9892"/>
                  </a:cubicBezTo>
                  <a:cubicBezTo>
                    <a:pt x="9287" y="10106"/>
                    <a:pt x="9109" y="10355"/>
                    <a:pt x="8967" y="10604"/>
                  </a:cubicBezTo>
                  <a:cubicBezTo>
                    <a:pt x="7864" y="12347"/>
                    <a:pt x="8042" y="14589"/>
                    <a:pt x="9394" y="16155"/>
                  </a:cubicBezTo>
                  <a:cubicBezTo>
                    <a:pt x="9109" y="16795"/>
                    <a:pt x="8468" y="17222"/>
                    <a:pt x="7757" y="17222"/>
                  </a:cubicBezTo>
                  <a:lnTo>
                    <a:pt x="2313" y="17222"/>
                  </a:lnTo>
                  <a:cubicBezTo>
                    <a:pt x="1317" y="17222"/>
                    <a:pt x="534" y="16404"/>
                    <a:pt x="534" y="15443"/>
                  </a:cubicBezTo>
                  <a:lnTo>
                    <a:pt x="534" y="10319"/>
                  </a:lnTo>
                  <a:cubicBezTo>
                    <a:pt x="534" y="9857"/>
                    <a:pt x="712" y="9394"/>
                    <a:pt x="1068" y="9038"/>
                  </a:cubicBezTo>
                  <a:cubicBezTo>
                    <a:pt x="1210" y="8896"/>
                    <a:pt x="1388" y="8789"/>
                    <a:pt x="1601" y="8718"/>
                  </a:cubicBezTo>
                  <a:cubicBezTo>
                    <a:pt x="1886" y="8576"/>
                    <a:pt x="2019" y="8549"/>
                    <a:pt x="2731" y="8549"/>
                  </a:cubicBezTo>
                  <a:cubicBezTo>
                    <a:pt x="3158" y="8549"/>
                    <a:pt x="3793" y="8559"/>
                    <a:pt x="4794" y="8559"/>
                  </a:cubicBezTo>
                  <a:cubicBezTo>
                    <a:pt x="5461" y="8559"/>
                    <a:pt x="6291" y="8554"/>
                    <a:pt x="7330" y="8540"/>
                  </a:cubicBezTo>
                  <a:cubicBezTo>
                    <a:pt x="7418" y="8532"/>
                    <a:pt x="7506" y="8528"/>
                    <a:pt x="7594" y="8528"/>
                  </a:cubicBezTo>
                  <a:close/>
                  <a:moveTo>
                    <a:pt x="5053" y="1"/>
                  </a:moveTo>
                  <a:cubicBezTo>
                    <a:pt x="2811" y="1"/>
                    <a:pt x="996" y="1851"/>
                    <a:pt x="1068" y="4093"/>
                  </a:cubicBezTo>
                  <a:lnTo>
                    <a:pt x="1068" y="8398"/>
                  </a:lnTo>
                  <a:cubicBezTo>
                    <a:pt x="427" y="8825"/>
                    <a:pt x="0" y="9537"/>
                    <a:pt x="36" y="10319"/>
                  </a:cubicBezTo>
                  <a:lnTo>
                    <a:pt x="36" y="15443"/>
                  </a:lnTo>
                  <a:cubicBezTo>
                    <a:pt x="0" y="16688"/>
                    <a:pt x="1032" y="17720"/>
                    <a:pt x="2313" y="17720"/>
                  </a:cubicBezTo>
                  <a:lnTo>
                    <a:pt x="7757" y="17720"/>
                  </a:lnTo>
                  <a:cubicBezTo>
                    <a:pt x="8611" y="17720"/>
                    <a:pt x="9394" y="17258"/>
                    <a:pt x="9785" y="16546"/>
                  </a:cubicBezTo>
                  <a:cubicBezTo>
                    <a:pt x="10672" y="17342"/>
                    <a:pt x="11798" y="17743"/>
                    <a:pt x="12924" y="17743"/>
                  </a:cubicBezTo>
                  <a:cubicBezTo>
                    <a:pt x="14013" y="17743"/>
                    <a:pt x="15102" y="17369"/>
                    <a:pt x="15976" y="16617"/>
                  </a:cubicBezTo>
                  <a:cubicBezTo>
                    <a:pt x="17755" y="15052"/>
                    <a:pt x="18075" y="12419"/>
                    <a:pt x="16759" y="10462"/>
                  </a:cubicBezTo>
                  <a:cubicBezTo>
                    <a:pt x="16697" y="10379"/>
                    <a:pt x="16617" y="10345"/>
                    <a:pt x="16540" y="10345"/>
                  </a:cubicBezTo>
                  <a:cubicBezTo>
                    <a:pt x="16349" y="10345"/>
                    <a:pt x="16170" y="10554"/>
                    <a:pt x="16296" y="10782"/>
                  </a:cubicBezTo>
                  <a:cubicBezTo>
                    <a:pt x="17506" y="12525"/>
                    <a:pt x="17150" y="14909"/>
                    <a:pt x="15549" y="16297"/>
                  </a:cubicBezTo>
                  <a:cubicBezTo>
                    <a:pt x="14772" y="16939"/>
                    <a:pt x="13818" y="17260"/>
                    <a:pt x="12866" y="17260"/>
                  </a:cubicBezTo>
                  <a:cubicBezTo>
                    <a:pt x="11815" y="17260"/>
                    <a:pt x="10766" y="16868"/>
                    <a:pt x="9963" y="16083"/>
                  </a:cubicBezTo>
                  <a:cubicBezTo>
                    <a:pt x="8433" y="14589"/>
                    <a:pt x="8291" y="12205"/>
                    <a:pt x="9607" y="10533"/>
                  </a:cubicBezTo>
                  <a:cubicBezTo>
                    <a:pt x="10403" y="9493"/>
                    <a:pt x="11626" y="8935"/>
                    <a:pt x="12873" y="8935"/>
                  </a:cubicBezTo>
                  <a:cubicBezTo>
                    <a:pt x="13632" y="8935"/>
                    <a:pt x="14400" y="9141"/>
                    <a:pt x="15087" y="9572"/>
                  </a:cubicBezTo>
                  <a:cubicBezTo>
                    <a:pt x="15300" y="9714"/>
                    <a:pt x="15478" y="9857"/>
                    <a:pt x="15691" y="9999"/>
                  </a:cubicBezTo>
                  <a:cubicBezTo>
                    <a:pt x="15727" y="10052"/>
                    <a:pt x="15789" y="10079"/>
                    <a:pt x="15856" y="10079"/>
                  </a:cubicBezTo>
                  <a:cubicBezTo>
                    <a:pt x="15923" y="10079"/>
                    <a:pt x="15994" y="10052"/>
                    <a:pt x="16047" y="9999"/>
                  </a:cubicBezTo>
                  <a:cubicBezTo>
                    <a:pt x="16154" y="9928"/>
                    <a:pt x="16154" y="9750"/>
                    <a:pt x="16047" y="9643"/>
                  </a:cubicBezTo>
                  <a:cubicBezTo>
                    <a:pt x="15163" y="8833"/>
                    <a:pt x="14032" y="8423"/>
                    <a:pt x="12895" y="8423"/>
                  </a:cubicBezTo>
                  <a:cubicBezTo>
                    <a:pt x="11834" y="8423"/>
                    <a:pt x="10767" y="8780"/>
                    <a:pt x="9892" y="9501"/>
                  </a:cubicBezTo>
                  <a:cubicBezTo>
                    <a:pt x="9714" y="9038"/>
                    <a:pt x="9429" y="8647"/>
                    <a:pt x="9002" y="8398"/>
                  </a:cubicBezTo>
                  <a:lnTo>
                    <a:pt x="9002" y="4093"/>
                  </a:lnTo>
                  <a:cubicBezTo>
                    <a:pt x="9073" y="1851"/>
                    <a:pt x="7294" y="1"/>
                    <a:pt x="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0" name="Google Shape;590;p45"/>
            <p:cNvSpPr/>
            <p:nvPr/>
          </p:nvSpPr>
          <p:spPr>
            <a:xfrm>
              <a:off x="5755513" y="2352175"/>
              <a:ext cx="140100" cy="39625"/>
            </a:xfrm>
            <a:custGeom>
              <a:avLst/>
              <a:gdLst/>
              <a:ahLst/>
              <a:cxnLst/>
              <a:rect l="l" t="t" r="r" b="b"/>
              <a:pathLst>
                <a:path w="5604" h="1585" extrusionOk="0">
                  <a:moveTo>
                    <a:pt x="2846" y="1"/>
                  </a:moveTo>
                  <a:cubicBezTo>
                    <a:pt x="1886" y="1"/>
                    <a:pt x="925" y="374"/>
                    <a:pt x="196" y="1122"/>
                  </a:cubicBezTo>
                  <a:cubicBezTo>
                    <a:pt x="0" y="1261"/>
                    <a:pt x="220" y="1554"/>
                    <a:pt x="428" y="1554"/>
                  </a:cubicBezTo>
                  <a:cubicBezTo>
                    <a:pt x="485" y="1554"/>
                    <a:pt x="541" y="1531"/>
                    <a:pt x="587" y="1477"/>
                  </a:cubicBezTo>
                  <a:cubicBezTo>
                    <a:pt x="1210" y="855"/>
                    <a:pt x="2028" y="543"/>
                    <a:pt x="2846" y="543"/>
                  </a:cubicBezTo>
                  <a:cubicBezTo>
                    <a:pt x="3665" y="543"/>
                    <a:pt x="4483" y="855"/>
                    <a:pt x="5106" y="1477"/>
                  </a:cubicBezTo>
                  <a:cubicBezTo>
                    <a:pt x="5141" y="1549"/>
                    <a:pt x="5212" y="1584"/>
                    <a:pt x="5284" y="1584"/>
                  </a:cubicBezTo>
                  <a:cubicBezTo>
                    <a:pt x="5355" y="1584"/>
                    <a:pt x="5426" y="1549"/>
                    <a:pt x="5497" y="1477"/>
                  </a:cubicBezTo>
                  <a:cubicBezTo>
                    <a:pt x="5604" y="1371"/>
                    <a:pt x="5604" y="1228"/>
                    <a:pt x="5497" y="1122"/>
                  </a:cubicBezTo>
                  <a:cubicBezTo>
                    <a:pt x="4768" y="374"/>
                    <a:pt x="3807"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1" name="Google Shape;591;p45"/>
            <p:cNvSpPr/>
            <p:nvPr/>
          </p:nvSpPr>
          <p:spPr>
            <a:xfrm>
              <a:off x="5780413" y="2393775"/>
              <a:ext cx="92075" cy="28375"/>
            </a:xfrm>
            <a:custGeom>
              <a:avLst/>
              <a:gdLst/>
              <a:ahLst/>
              <a:cxnLst/>
              <a:rect l="l" t="t" r="r" b="b"/>
              <a:pathLst>
                <a:path w="3683" h="1135" extrusionOk="0">
                  <a:moveTo>
                    <a:pt x="1837" y="0"/>
                  </a:moveTo>
                  <a:cubicBezTo>
                    <a:pt x="1237" y="0"/>
                    <a:pt x="641" y="223"/>
                    <a:pt x="196" y="667"/>
                  </a:cubicBezTo>
                  <a:cubicBezTo>
                    <a:pt x="0" y="835"/>
                    <a:pt x="222" y="1135"/>
                    <a:pt x="412" y="1135"/>
                  </a:cubicBezTo>
                  <a:cubicBezTo>
                    <a:pt x="464" y="1135"/>
                    <a:pt x="513" y="1112"/>
                    <a:pt x="552" y="1059"/>
                  </a:cubicBezTo>
                  <a:cubicBezTo>
                    <a:pt x="907" y="703"/>
                    <a:pt x="1370" y="525"/>
                    <a:pt x="1833" y="525"/>
                  </a:cubicBezTo>
                  <a:cubicBezTo>
                    <a:pt x="2295" y="525"/>
                    <a:pt x="2758" y="703"/>
                    <a:pt x="3113" y="1059"/>
                  </a:cubicBezTo>
                  <a:cubicBezTo>
                    <a:pt x="3185" y="1130"/>
                    <a:pt x="3256" y="1130"/>
                    <a:pt x="3327" y="1130"/>
                  </a:cubicBezTo>
                  <a:cubicBezTo>
                    <a:pt x="3540" y="1130"/>
                    <a:pt x="3683" y="845"/>
                    <a:pt x="3505" y="667"/>
                  </a:cubicBezTo>
                  <a:cubicBezTo>
                    <a:pt x="3042" y="223"/>
                    <a:pt x="2437" y="0"/>
                    <a:pt x="1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2" name="Google Shape;592;p45"/>
            <p:cNvSpPr/>
            <p:nvPr/>
          </p:nvSpPr>
          <p:spPr>
            <a:xfrm>
              <a:off x="5733713" y="2312975"/>
              <a:ext cx="185025" cy="54800"/>
            </a:xfrm>
            <a:custGeom>
              <a:avLst/>
              <a:gdLst/>
              <a:ahLst/>
              <a:cxnLst/>
              <a:rect l="l" t="t" r="r" b="b"/>
              <a:pathLst>
                <a:path w="7401" h="2192" extrusionOk="0">
                  <a:moveTo>
                    <a:pt x="3606" y="1"/>
                  </a:moveTo>
                  <a:cubicBezTo>
                    <a:pt x="2335" y="1"/>
                    <a:pt x="1062" y="491"/>
                    <a:pt x="107" y="1480"/>
                  </a:cubicBezTo>
                  <a:cubicBezTo>
                    <a:pt x="0" y="1587"/>
                    <a:pt x="0" y="1765"/>
                    <a:pt x="107" y="1871"/>
                  </a:cubicBezTo>
                  <a:cubicBezTo>
                    <a:pt x="160" y="1925"/>
                    <a:pt x="231" y="1951"/>
                    <a:pt x="303" y="1951"/>
                  </a:cubicBezTo>
                  <a:cubicBezTo>
                    <a:pt x="374" y="1951"/>
                    <a:pt x="445" y="1925"/>
                    <a:pt x="498" y="1871"/>
                  </a:cubicBezTo>
                  <a:cubicBezTo>
                    <a:pt x="1350" y="985"/>
                    <a:pt x="2480" y="548"/>
                    <a:pt x="3606" y="548"/>
                  </a:cubicBezTo>
                  <a:cubicBezTo>
                    <a:pt x="4830" y="548"/>
                    <a:pt x="6050" y="1065"/>
                    <a:pt x="6903" y="2085"/>
                  </a:cubicBezTo>
                  <a:cubicBezTo>
                    <a:pt x="6974" y="2156"/>
                    <a:pt x="7045" y="2192"/>
                    <a:pt x="7116" y="2192"/>
                  </a:cubicBezTo>
                  <a:cubicBezTo>
                    <a:pt x="7187" y="2192"/>
                    <a:pt x="7259" y="2156"/>
                    <a:pt x="7294" y="2120"/>
                  </a:cubicBezTo>
                  <a:cubicBezTo>
                    <a:pt x="7401" y="2014"/>
                    <a:pt x="7401" y="1836"/>
                    <a:pt x="7294" y="1729"/>
                  </a:cubicBezTo>
                  <a:lnTo>
                    <a:pt x="7330" y="1729"/>
                  </a:lnTo>
                  <a:cubicBezTo>
                    <a:pt x="6366" y="580"/>
                    <a:pt x="4987" y="1"/>
                    <a:pt x="3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593" name="Google Shape;593;p45"/>
          <p:cNvGrpSpPr/>
          <p:nvPr/>
        </p:nvGrpSpPr>
        <p:grpSpPr>
          <a:xfrm>
            <a:off x="8345706" y="3952239"/>
            <a:ext cx="166385" cy="701016"/>
            <a:chOff x="8668080" y="2328029"/>
            <a:chExt cx="127488" cy="537136"/>
          </a:xfrm>
        </p:grpSpPr>
        <p:sp>
          <p:nvSpPr>
            <p:cNvPr id="594" name="Google Shape;594;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5" name="Google Shape;595;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6" name="Google Shape;596;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7" name="Google Shape;597;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8" name="Google Shape;598;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9" name="Google Shape;599;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0" name="Google Shape;600;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1" name="Google Shape;601;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2" name="Google Shape;602;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3" name="Google Shape;603;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4" name="Google Shape;604;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5" name="Google Shape;605;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06" name="Google Shape;606;p45"/>
          <p:cNvGrpSpPr/>
          <p:nvPr/>
        </p:nvGrpSpPr>
        <p:grpSpPr>
          <a:xfrm>
            <a:off x="631906" y="534989"/>
            <a:ext cx="166385" cy="701016"/>
            <a:chOff x="8668080" y="2328029"/>
            <a:chExt cx="127488" cy="537136"/>
          </a:xfrm>
        </p:grpSpPr>
        <p:sp>
          <p:nvSpPr>
            <p:cNvPr id="607" name="Google Shape;607;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8" name="Google Shape;608;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9" name="Google Shape;609;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0" name="Google Shape;610;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1" name="Google Shape;611;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2" name="Google Shape;612;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3" name="Google Shape;613;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4" name="Google Shape;614;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5" name="Google Shape;615;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6" name="Google Shape;616;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7" name="Google Shape;617;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8" name="Google Shape;618;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19" name="Google Shape;619;p45"/>
          <p:cNvGrpSpPr/>
          <p:nvPr/>
        </p:nvGrpSpPr>
        <p:grpSpPr>
          <a:xfrm>
            <a:off x="479849" y="4147293"/>
            <a:ext cx="470512" cy="545615"/>
            <a:chOff x="5320111" y="1881293"/>
            <a:chExt cx="470512" cy="545615"/>
          </a:xfrm>
        </p:grpSpPr>
        <p:sp>
          <p:nvSpPr>
            <p:cNvPr id="620" name="Google Shape;620;p45"/>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1" name="Google Shape;621;p45"/>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2" name="Google Shape;622;p45"/>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23" name="Google Shape;623;p45"/>
          <p:cNvGrpSpPr/>
          <p:nvPr/>
        </p:nvGrpSpPr>
        <p:grpSpPr>
          <a:xfrm>
            <a:off x="8113589" y="535011"/>
            <a:ext cx="315323" cy="376981"/>
            <a:chOff x="4040314" y="1769061"/>
            <a:chExt cx="315323" cy="376981"/>
          </a:xfrm>
        </p:grpSpPr>
        <p:sp>
          <p:nvSpPr>
            <p:cNvPr id="624" name="Google Shape;624;p45"/>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5" name="Google Shape;625;p45"/>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6" name="Google Shape;626;p45"/>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27" name="Google Shape;627;p45"/>
          <p:cNvGrpSpPr/>
          <p:nvPr/>
        </p:nvGrpSpPr>
        <p:grpSpPr>
          <a:xfrm>
            <a:off x="7780499" y="848897"/>
            <a:ext cx="198233" cy="168803"/>
            <a:chOff x="3080599" y="534997"/>
            <a:chExt cx="198233" cy="168803"/>
          </a:xfrm>
        </p:grpSpPr>
        <p:sp>
          <p:nvSpPr>
            <p:cNvPr id="628" name="Google Shape;628;p4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9" name="Google Shape;629;p4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0" name="Google Shape;630;p4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31" name="Google Shape;631;p45"/>
          <p:cNvGrpSpPr/>
          <p:nvPr/>
        </p:nvGrpSpPr>
        <p:grpSpPr>
          <a:xfrm>
            <a:off x="519042" y="3984749"/>
            <a:ext cx="200951" cy="162552"/>
            <a:chOff x="5095817" y="961574"/>
            <a:chExt cx="200951" cy="162552"/>
          </a:xfrm>
        </p:grpSpPr>
        <p:sp>
          <p:nvSpPr>
            <p:cNvPr id="632" name="Google Shape;632;p4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3" name="Google Shape;633;p4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4" name="Google Shape;634;p4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635" name="Google Shape;635;p45"/>
          <p:cNvSpPr/>
          <p:nvPr/>
        </p:nvSpPr>
        <p:spPr>
          <a:xfrm>
            <a:off x="8113596" y="265587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nvGrpSpPr>
          <p:cNvPr id="636" name="Google Shape;636;p45"/>
          <p:cNvGrpSpPr/>
          <p:nvPr/>
        </p:nvGrpSpPr>
        <p:grpSpPr>
          <a:xfrm>
            <a:off x="145506" y="1635387"/>
            <a:ext cx="310599" cy="294704"/>
            <a:chOff x="2327131" y="3148937"/>
            <a:chExt cx="310599" cy="294704"/>
          </a:xfrm>
        </p:grpSpPr>
        <p:sp>
          <p:nvSpPr>
            <p:cNvPr id="637" name="Google Shape;637;p4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8" name="Google Shape;638;p4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pic>
        <p:nvPicPr>
          <p:cNvPr id="12" name="Hình ảnh 11">
            <a:extLst>
              <a:ext uri="{FF2B5EF4-FFF2-40B4-BE49-F238E27FC236}">
                <a16:creationId xmlns:a16="http://schemas.microsoft.com/office/drawing/2014/main" id="{B8F967CB-801F-FCDD-EFAE-C6598B07CCEB}"/>
              </a:ext>
            </a:extLst>
          </p:cNvPr>
          <p:cNvPicPr>
            <a:picLocks noChangeAspect="1"/>
          </p:cNvPicPr>
          <p:nvPr/>
        </p:nvPicPr>
        <p:blipFill>
          <a:blip r:embed="rId3"/>
          <a:stretch>
            <a:fillRect/>
          </a:stretch>
        </p:blipFill>
        <p:spPr>
          <a:xfrm>
            <a:off x="1254290" y="1186569"/>
            <a:ext cx="6678435" cy="325714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Sơ đồ Use Case</a:t>
            </a:r>
            <a:endParaRPr b="1" dirty="0">
              <a:latin typeface="Times New Roman" panose="02020603050405020304" pitchFamily="18" charset="0"/>
              <a:cs typeface="Times New Roman" panose="02020603050405020304" pitchFamily="18" charset="0"/>
            </a:endParaRPr>
          </a:p>
        </p:txBody>
      </p:sp>
      <p:grpSp>
        <p:nvGrpSpPr>
          <p:cNvPr id="583" name="Google Shape;583;p45"/>
          <p:cNvGrpSpPr/>
          <p:nvPr/>
        </p:nvGrpSpPr>
        <p:grpSpPr>
          <a:xfrm>
            <a:off x="8490609" y="3224232"/>
            <a:ext cx="541842" cy="418076"/>
            <a:chOff x="7695988" y="2100600"/>
            <a:chExt cx="439450" cy="339100"/>
          </a:xfrm>
        </p:grpSpPr>
        <p:sp>
          <p:nvSpPr>
            <p:cNvPr id="584" name="Google Shape;584;p45"/>
            <p:cNvSpPr/>
            <p:nvPr/>
          </p:nvSpPr>
          <p:spPr>
            <a:xfrm>
              <a:off x="7788488" y="2300925"/>
              <a:ext cx="72875" cy="52750"/>
            </a:xfrm>
            <a:custGeom>
              <a:avLst/>
              <a:gdLst/>
              <a:ahLst/>
              <a:cxnLst/>
              <a:rect l="l" t="t" r="r" b="b"/>
              <a:pathLst>
                <a:path w="2915" h="2110" extrusionOk="0">
                  <a:moveTo>
                    <a:pt x="1495" y="539"/>
                  </a:moveTo>
                  <a:lnTo>
                    <a:pt x="1851" y="574"/>
                  </a:lnTo>
                  <a:cubicBezTo>
                    <a:pt x="2527" y="645"/>
                    <a:pt x="2420" y="1642"/>
                    <a:pt x="1744" y="1642"/>
                  </a:cubicBezTo>
                  <a:lnTo>
                    <a:pt x="1744" y="1606"/>
                  </a:lnTo>
                  <a:lnTo>
                    <a:pt x="1389" y="1571"/>
                  </a:lnTo>
                  <a:cubicBezTo>
                    <a:pt x="855" y="1428"/>
                    <a:pt x="926" y="610"/>
                    <a:pt x="1495" y="539"/>
                  </a:cubicBezTo>
                  <a:close/>
                  <a:moveTo>
                    <a:pt x="1428" y="1"/>
                  </a:moveTo>
                  <a:cubicBezTo>
                    <a:pt x="135" y="1"/>
                    <a:pt x="0" y="1965"/>
                    <a:pt x="1353" y="2069"/>
                  </a:cubicBezTo>
                  <a:lnTo>
                    <a:pt x="1709" y="2104"/>
                  </a:lnTo>
                  <a:cubicBezTo>
                    <a:pt x="1745" y="2108"/>
                    <a:pt x="1781" y="2110"/>
                    <a:pt x="1817" y="2110"/>
                  </a:cubicBezTo>
                  <a:cubicBezTo>
                    <a:pt x="2441" y="2110"/>
                    <a:pt x="2915" y="1536"/>
                    <a:pt x="2847" y="930"/>
                  </a:cubicBezTo>
                  <a:cubicBezTo>
                    <a:pt x="2776" y="432"/>
                    <a:pt x="2385" y="76"/>
                    <a:pt x="1887" y="41"/>
                  </a:cubicBezTo>
                  <a:lnTo>
                    <a:pt x="1531" y="5"/>
                  </a:lnTo>
                  <a:cubicBezTo>
                    <a:pt x="1496" y="2"/>
                    <a:pt x="1462" y="1"/>
                    <a:pt x="1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85" name="Google Shape;585;p45"/>
            <p:cNvSpPr/>
            <p:nvPr/>
          </p:nvSpPr>
          <p:spPr>
            <a:xfrm>
              <a:off x="7695988" y="2100600"/>
              <a:ext cx="439450" cy="339100"/>
            </a:xfrm>
            <a:custGeom>
              <a:avLst/>
              <a:gdLst/>
              <a:ahLst/>
              <a:cxnLst/>
              <a:rect l="l" t="t" r="r" b="b"/>
              <a:pathLst>
                <a:path w="17578" h="13564" extrusionOk="0">
                  <a:moveTo>
                    <a:pt x="9572" y="9477"/>
                  </a:moveTo>
                  <a:cubicBezTo>
                    <a:pt x="9327" y="10090"/>
                    <a:pt x="8999" y="10362"/>
                    <a:pt x="8718" y="10362"/>
                  </a:cubicBezTo>
                  <a:cubicBezTo>
                    <a:pt x="8509" y="10362"/>
                    <a:pt x="8326" y="10212"/>
                    <a:pt x="8220" y="9939"/>
                  </a:cubicBezTo>
                  <a:cubicBezTo>
                    <a:pt x="8184" y="9797"/>
                    <a:pt x="8149" y="9655"/>
                    <a:pt x="8077" y="9477"/>
                  </a:cubicBezTo>
                  <a:close/>
                  <a:moveTo>
                    <a:pt x="11085" y="11147"/>
                  </a:moveTo>
                  <a:cubicBezTo>
                    <a:pt x="11560" y="11147"/>
                    <a:pt x="11966" y="11592"/>
                    <a:pt x="12240" y="12003"/>
                  </a:cubicBezTo>
                  <a:cubicBezTo>
                    <a:pt x="11458" y="12537"/>
                    <a:pt x="10532" y="12857"/>
                    <a:pt x="9607" y="12964"/>
                  </a:cubicBezTo>
                  <a:cubicBezTo>
                    <a:pt x="9999" y="11861"/>
                    <a:pt x="10497" y="11185"/>
                    <a:pt x="11031" y="11149"/>
                  </a:cubicBezTo>
                  <a:cubicBezTo>
                    <a:pt x="11049" y="11148"/>
                    <a:pt x="11067" y="11147"/>
                    <a:pt x="11085" y="11147"/>
                  </a:cubicBezTo>
                  <a:close/>
                  <a:moveTo>
                    <a:pt x="9002" y="546"/>
                  </a:moveTo>
                  <a:cubicBezTo>
                    <a:pt x="10248" y="582"/>
                    <a:pt x="11458" y="1009"/>
                    <a:pt x="12454" y="1720"/>
                  </a:cubicBezTo>
                  <a:cubicBezTo>
                    <a:pt x="12276" y="2289"/>
                    <a:pt x="12169" y="2930"/>
                    <a:pt x="12205" y="3535"/>
                  </a:cubicBezTo>
                  <a:cubicBezTo>
                    <a:pt x="12240" y="3677"/>
                    <a:pt x="12347" y="3784"/>
                    <a:pt x="12489" y="3784"/>
                  </a:cubicBezTo>
                  <a:cubicBezTo>
                    <a:pt x="12632" y="3784"/>
                    <a:pt x="12738" y="3642"/>
                    <a:pt x="12738" y="3499"/>
                  </a:cubicBezTo>
                  <a:cubicBezTo>
                    <a:pt x="12703" y="3037"/>
                    <a:pt x="12774" y="2539"/>
                    <a:pt x="12881" y="2076"/>
                  </a:cubicBezTo>
                  <a:cubicBezTo>
                    <a:pt x="14126" y="3143"/>
                    <a:pt x="14909" y="4638"/>
                    <a:pt x="15016" y="6275"/>
                  </a:cubicBezTo>
                  <a:cubicBezTo>
                    <a:pt x="14909" y="6310"/>
                    <a:pt x="14767" y="6346"/>
                    <a:pt x="14660" y="6346"/>
                  </a:cubicBezTo>
                  <a:cubicBezTo>
                    <a:pt x="13877" y="6346"/>
                    <a:pt x="13201" y="5598"/>
                    <a:pt x="12881" y="4460"/>
                  </a:cubicBezTo>
                  <a:cubicBezTo>
                    <a:pt x="12850" y="4367"/>
                    <a:pt x="12739" y="4275"/>
                    <a:pt x="12618" y="4275"/>
                  </a:cubicBezTo>
                  <a:cubicBezTo>
                    <a:pt x="12599" y="4275"/>
                    <a:pt x="12580" y="4277"/>
                    <a:pt x="12561" y="4282"/>
                  </a:cubicBezTo>
                  <a:cubicBezTo>
                    <a:pt x="12418" y="4318"/>
                    <a:pt x="12347" y="4460"/>
                    <a:pt x="12383" y="4602"/>
                  </a:cubicBezTo>
                  <a:cubicBezTo>
                    <a:pt x="12738" y="5990"/>
                    <a:pt x="13628" y="6844"/>
                    <a:pt x="14624" y="6844"/>
                  </a:cubicBezTo>
                  <a:cubicBezTo>
                    <a:pt x="14767" y="6844"/>
                    <a:pt x="14909" y="6808"/>
                    <a:pt x="15051" y="6773"/>
                  </a:cubicBezTo>
                  <a:lnTo>
                    <a:pt x="15051" y="6773"/>
                  </a:lnTo>
                  <a:cubicBezTo>
                    <a:pt x="15051" y="7342"/>
                    <a:pt x="14980" y="7876"/>
                    <a:pt x="14838" y="8374"/>
                  </a:cubicBezTo>
                  <a:cubicBezTo>
                    <a:pt x="13343" y="8730"/>
                    <a:pt x="11813" y="8943"/>
                    <a:pt x="10283" y="8979"/>
                  </a:cubicBezTo>
                  <a:cubicBezTo>
                    <a:pt x="10710" y="7235"/>
                    <a:pt x="10177" y="6239"/>
                    <a:pt x="10746" y="5563"/>
                  </a:cubicBezTo>
                  <a:cubicBezTo>
                    <a:pt x="10959" y="5314"/>
                    <a:pt x="11066" y="4994"/>
                    <a:pt x="11102" y="4673"/>
                  </a:cubicBezTo>
                  <a:cubicBezTo>
                    <a:pt x="11102" y="4531"/>
                    <a:pt x="10995" y="4389"/>
                    <a:pt x="10853" y="4389"/>
                  </a:cubicBezTo>
                  <a:cubicBezTo>
                    <a:pt x="10710" y="4389"/>
                    <a:pt x="10568" y="4495"/>
                    <a:pt x="10568" y="4638"/>
                  </a:cubicBezTo>
                  <a:cubicBezTo>
                    <a:pt x="10532" y="5421"/>
                    <a:pt x="9892" y="5172"/>
                    <a:pt x="9963" y="6879"/>
                  </a:cubicBezTo>
                  <a:cubicBezTo>
                    <a:pt x="9999" y="7555"/>
                    <a:pt x="9928" y="8267"/>
                    <a:pt x="9750" y="8943"/>
                  </a:cubicBezTo>
                  <a:lnTo>
                    <a:pt x="7935" y="8943"/>
                  </a:lnTo>
                  <a:cubicBezTo>
                    <a:pt x="7722" y="8267"/>
                    <a:pt x="7472" y="7591"/>
                    <a:pt x="7223" y="6951"/>
                  </a:cubicBezTo>
                  <a:cubicBezTo>
                    <a:pt x="7174" y="6839"/>
                    <a:pt x="7085" y="6792"/>
                    <a:pt x="6996" y="6792"/>
                  </a:cubicBezTo>
                  <a:cubicBezTo>
                    <a:pt x="6828" y="6792"/>
                    <a:pt x="6656" y="6955"/>
                    <a:pt x="6725" y="7164"/>
                  </a:cubicBezTo>
                  <a:cubicBezTo>
                    <a:pt x="6974" y="7662"/>
                    <a:pt x="7188" y="8267"/>
                    <a:pt x="7401" y="8943"/>
                  </a:cubicBezTo>
                  <a:lnTo>
                    <a:pt x="7152" y="8943"/>
                  </a:lnTo>
                  <a:cubicBezTo>
                    <a:pt x="6832" y="8943"/>
                    <a:pt x="6832" y="9477"/>
                    <a:pt x="7152" y="9477"/>
                  </a:cubicBezTo>
                  <a:lnTo>
                    <a:pt x="7544" y="9477"/>
                  </a:lnTo>
                  <a:cubicBezTo>
                    <a:pt x="7686" y="9868"/>
                    <a:pt x="7722" y="10046"/>
                    <a:pt x="7722" y="10082"/>
                  </a:cubicBezTo>
                  <a:cubicBezTo>
                    <a:pt x="7900" y="10568"/>
                    <a:pt x="8285" y="10855"/>
                    <a:pt x="8712" y="10855"/>
                  </a:cubicBezTo>
                  <a:cubicBezTo>
                    <a:pt x="9222" y="10855"/>
                    <a:pt x="9792" y="10445"/>
                    <a:pt x="10141" y="9477"/>
                  </a:cubicBezTo>
                  <a:cubicBezTo>
                    <a:pt x="11671" y="9441"/>
                    <a:pt x="13165" y="9263"/>
                    <a:pt x="14660" y="8943"/>
                  </a:cubicBezTo>
                  <a:lnTo>
                    <a:pt x="14660" y="8943"/>
                  </a:lnTo>
                  <a:cubicBezTo>
                    <a:pt x="14268" y="10010"/>
                    <a:pt x="13557" y="10971"/>
                    <a:pt x="12667" y="11683"/>
                  </a:cubicBezTo>
                  <a:cubicBezTo>
                    <a:pt x="12300" y="11114"/>
                    <a:pt x="11743" y="10609"/>
                    <a:pt x="11087" y="10609"/>
                  </a:cubicBezTo>
                  <a:cubicBezTo>
                    <a:pt x="11045" y="10609"/>
                    <a:pt x="11002" y="10611"/>
                    <a:pt x="10959" y="10615"/>
                  </a:cubicBezTo>
                  <a:cubicBezTo>
                    <a:pt x="10177" y="10687"/>
                    <a:pt x="9536" y="11505"/>
                    <a:pt x="9038" y="12999"/>
                  </a:cubicBezTo>
                  <a:cubicBezTo>
                    <a:pt x="8955" y="13003"/>
                    <a:pt x="8871" y="13004"/>
                    <a:pt x="8789" y="13004"/>
                  </a:cubicBezTo>
                  <a:cubicBezTo>
                    <a:pt x="6184" y="13004"/>
                    <a:pt x="3849" y="11391"/>
                    <a:pt x="2918" y="8943"/>
                  </a:cubicBezTo>
                  <a:lnTo>
                    <a:pt x="2918" y="8943"/>
                  </a:lnTo>
                  <a:lnTo>
                    <a:pt x="3487" y="9050"/>
                  </a:lnTo>
                  <a:cubicBezTo>
                    <a:pt x="3506" y="9054"/>
                    <a:pt x="3525" y="9057"/>
                    <a:pt x="3543" y="9057"/>
                  </a:cubicBezTo>
                  <a:cubicBezTo>
                    <a:pt x="3665" y="9057"/>
                    <a:pt x="3772" y="8960"/>
                    <a:pt x="3772" y="8836"/>
                  </a:cubicBezTo>
                  <a:cubicBezTo>
                    <a:pt x="3808" y="8694"/>
                    <a:pt x="3701" y="8587"/>
                    <a:pt x="3594" y="8552"/>
                  </a:cubicBezTo>
                  <a:cubicBezTo>
                    <a:pt x="3274" y="8481"/>
                    <a:pt x="2989" y="8445"/>
                    <a:pt x="2740" y="8374"/>
                  </a:cubicBezTo>
                  <a:cubicBezTo>
                    <a:pt x="2598" y="7840"/>
                    <a:pt x="2527" y="7306"/>
                    <a:pt x="2527" y="6773"/>
                  </a:cubicBezTo>
                  <a:cubicBezTo>
                    <a:pt x="2527" y="6061"/>
                    <a:pt x="2633" y="5349"/>
                    <a:pt x="2883" y="4709"/>
                  </a:cubicBezTo>
                  <a:cubicBezTo>
                    <a:pt x="2950" y="4718"/>
                    <a:pt x="3018" y="4722"/>
                    <a:pt x="3086" y="4722"/>
                  </a:cubicBezTo>
                  <a:cubicBezTo>
                    <a:pt x="3478" y="4722"/>
                    <a:pt x="3874" y="4589"/>
                    <a:pt x="4290" y="4589"/>
                  </a:cubicBezTo>
                  <a:cubicBezTo>
                    <a:pt x="4897" y="4589"/>
                    <a:pt x="5548" y="4873"/>
                    <a:pt x="6298" y="6275"/>
                  </a:cubicBezTo>
                  <a:cubicBezTo>
                    <a:pt x="6334" y="6346"/>
                    <a:pt x="6441" y="6381"/>
                    <a:pt x="6512" y="6381"/>
                  </a:cubicBezTo>
                  <a:cubicBezTo>
                    <a:pt x="6528" y="6384"/>
                    <a:pt x="6543" y="6385"/>
                    <a:pt x="6558" y="6385"/>
                  </a:cubicBezTo>
                  <a:cubicBezTo>
                    <a:pt x="6740" y="6385"/>
                    <a:pt x="6827" y="6190"/>
                    <a:pt x="6761" y="6025"/>
                  </a:cubicBezTo>
                  <a:cubicBezTo>
                    <a:pt x="5857" y="4371"/>
                    <a:pt x="4980" y="4057"/>
                    <a:pt x="4249" y="4057"/>
                  </a:cubicBezTo>
                  <a:cubicBezTo>
                    <a:pt x="3801" y="4057"/>
                    <a:pt x="3407" y="4175"/>
                    <a:pt x="3096" y="4175"/>
                  </a:cubicBezTo>
                  <a:cubicBezTo>
                    <a:pt x="3950" y="2325"/>
                    <a:pt x="5658" y="1009"/>
                    <a:pt x="7650" y="617"/>
                  </a:cubicBezTo>
                  <a:lnTo>
                    <a:pt x="7650" y="617"/>
                  </a:lnTo>
                  <a:cubicBezTo>
                    <a:pt x="6654" y="1293"/>
                    <a:pt x="6049" y="2147"/>
                    <a:pt x="6049" y="2752"/>
                  </a:cubicBezTo>
                  <a:cubicBezTo>
                    <a:pt x="6016" y="3054"/>
                    <a:pt x="6267" y="3324"/>
                    <a:pt x="6564" y="3324"/>
                  </a:cubicBezTo>
                  <a:cubicBezTo>
                    <a:pt x="6582" y="3324"/>
                    <a:pt x="6600" y="3323"/>
                    <a:pt x="6619" y="3321"/>
                  </a:cubicBezTo>
                  <a:cubicBezTo>
                    <a:pt x="7010" y="3321"/>
                    <a:pt x="7472" y="3001"/>
                    <a:pt x="8398" y="3001"/>
                  </a:cubicBezTo>
                  <a:cubicBezTo>
                    <a:pt x="8435" y="2999"/>
                    <a:pt x="8473" y="2998"/>
                    <a:pt x="8510" y="2998"/>
                  </a:cubicBezTo>
                  <a:cubicBezTo>
                    <a:pt x="9216" y="2998"/>
                    <a:pt x="9880" y="3314"/>
                    <a:pt x="10319" y="3855"/>
                  </a:cubicBezTo>
                  <a:cubicBezTo>
                    <a:pt x="10381" y="3917"/>
                    <a:pt x="10455" y="3955"/>
                    <a:pt x="10527" y="3955"/>
                  </a:cubicBezTo>
                  <a:cubicBezTo>
                    <a:pt x="10579" y="3955"/>
                    <a:pt x="10630" y="3935"/>
                    <a:pt x="10675" y="3891"/>
                  </a:cubicBezTo>
                  <a:cubicBezTo>
                    <a:pt x="10817" y="3819"/>
                    <a:pt x="10817" y="3642"/>
                    <a:pt x="10746" y="3535"/>
                  </a:cubicBezTo>
                  <a:cubicBezTo>
                    <a:pt x="10301" y="2917"/>
                    <a:pt x="9461" y="2470"/>
                    <a:pt x="8393" y="2470"/>
                  </a:cubicBezTo>
                  <a:cubicBezTo>
                    <a:pt x="7924" y="2470"/>
                    <a:pt x="7411" y="2557"/>
                    <a:pt x="6868" y="2752"/>
                  </a:cubicBezTo>
                  <a:cubicBezTo>
                    <a:pt x="6761" y="2798"/>
                    <a:pt x="6693" y="2811"/>
                    <a:pt x="6651" y="2811"/>
                  </a:cubicBezTo>
                  <a:cubicBezTo>
                    <a:pt x="6595" y="2811"/>
                    <a:pt x="6583" y="2788"/>
                    <a:pt x="6583" y="2788"/>
                  </a:cubicBezTo>
                  <a:cubicBezTo>
                    <a:pt x="6441" y="2574"/>
                    <a:pt x="7152" y="1258"/>
                    <a:pt x="8896" y="582"/>
                  </a:cubicBezTo>
                  <a:lnTo>
                    <a:pt x="9002" y="546"/>
                  </a:lnTo>
                  <a:close/>
                  <a:moveTo>
                    <a:pt x="8783" y="1"/>
                  </a:moveTo>
                  <a:cubicBezTo>
                    <a:pt x="6079" y="1"/>
                    <a:pt x="3523" y="1645"/>
                    <a:pt x="2491" y="4282"/>
                  </a:cubicBezTo>
                  <a:lnTo>
                    <a:pt x="2491" y="4318"/>
                  </a:lnTo>
                  <a:cubicBezTo>
                    <a:pt x="1993" y="5563"/>
                    <a:pt x="1886" y="6915"/>
                    <a:pt x="2171" y="8231"/>
                  </a:cubicBezTo>
                  <a:cubicBezTo>
                    <a:pt x="961" y="7840"/>
                    <a:pt x="534" y="7413"/>
                    <a:pt x="534" y="7128"/>
                  </a:cubicBezTo>
                  <a:cubicBezTo>
                    <a:pt x="534" y="6879"/>
                    <a:pt x="783" y="6666"/>
                    <a:pt x="1246" y="6452"/>
                  </a:cubicBezTo>
                  <a:cubicBezTo>
                    <a:pt x="1440" y="6290"/>
                    <a:pt x="1310" y="5981"/>
                    <a:pt x="1070" y="5981"/>
                  </a:cubicBezTo>
                  <a:cubicBezTo>
                    <a:pt x="1047" y="5981"/>
                    <a:pt x="1022" y="5984"/>
                    <a:pt x="997" y="5990"/>
                  </a:cubicBezTo>
                  <a:cubicBezTo>
                    <a:pt x="356" y="6346"/>
                    <a:pt x="1" y="6737"/>
                    <a:pt x="1" y="7164"/>
                  </a:cubicBezTo>
                  <a:cubicBezTo>
                    <a:pt x="1" y="7876"/>
                    <a:pt x="961" y="8445"/>
                    <a:pt x="2349" y="8836"/>
                  </a:cubicBezTo>
                  <a:cubicBezTo>
                    <a:pt x="3291" y="11806"/>
                    <a:pt x="6002" y="13564"/>
                    <a:pt x="8826" y="13564"/>
                  </a:cubicBezTo>
                  <a:cubicBezTo>
                    <a:pt x="10164" y="13564"/>
                    <a:pt x="11526" y="13169"/>
                    <a:pt x="12738" y="12323"/>
                  </a:cubicBezTo>
                  <a:cubicBezTo>
                    <a:pt x="13913" y="11434"/>
                    <a:pt x="14802" y="10224"/>
                    <a:pt x="15265" y="8836"/>
                  </a:cubicBezTo>
                  <a:cubicBezTo>
                    <a:pt x="16617" y="8445"/>
                    <a:pt x="17577" y="7876"/>
                    <a:pt x="17577" y="7164"/>
                  </a:cubicBezTo>
                  <a:cubicBezTo>
                    <a:pt x="17577" y="6737"/>
                    <a:pt x="17293" y="6381"/>
                    <a:pt x="16688" y="6061"/>
                  </a:cubicBezTo>
                  <a:lnTo>
                    <a:pt x="16688" y="6025"/>
                  </a:lnTo>
                  <a:cubicBezTo>
                    <a:pt x="16648" y="6006"/>
                    <a:pt x="16608" y="5997"/>
                    <a:pt x="16570" y="5997"/>
                  </a:cubicBezTo>
                  <a:cubicBezTo>
                    <a:pt x="16472" y="5997"/>
                    <a:pt x="16383" y="6055"/>
                    <a:pt x="16332" y="6132"/>
                  </a:cubicBezTo>
                  <a:cubicBezTo>
                    <a:pt x="16261" y="6275"/>
                    <a:pt x="16297" y="6417"/>
                    <a:pt x="16439" y="6488"/>
                  </a:cubicBezTo>
                  <a:cubicBezTo>
                    <a:pt x="16830" y="6701"/>
                    <a:pt x="17079" y="6915"/>
                    <a:pt x="17079" y="7128"/>
                  </a:cubicBezTo>
                  <a:cubicBezTo>
                    <a:pt x="17079" y="7413"/>
                    <a:pt x="16617" y="7840"/>
                    <a:pt x="15407" y="8231"/>
                  </a:cubicBezTo>
                  <a:cubicBezTo>
                    <a:pt x="16154" y="4780"/>
                    <a:pt x="14126" y="1329"/>
                    <a:pt x="10746" y="297"/>
                  </a:cubicBezTo>
                  <a:cubicBezTo>
                    <a:pt x="10096" y="96"/>
                    <a:pt x="9435" y="1"/>
                    <a:pt x="87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586" name="Google Shape;586;p45"/>
          <p:cNvGrpSpPr/>
          <p:nvPr/>
        </p:nvGrpSpPr>
        <p:grpSpPr>
          <a:xfrm>
            <a:off x="1004751" y="566939"/>
            <a:ext cx="541828" cy="531846"/>
            <a:chOff x="5504213" y="2046625"/>
            <a:chExt cx="451900" cy="443575"/>
          </a:xfrm>
        </p:grpSpPr>
        <p:sp>
          <p:nvSpPr>
            <p:cNvPr id="587" name="Google Shape;587;p45"/>
            <p:cNvSpPr/>
            <p:nvPr/>
          </p:nvSpPr>
          <p:spPr>
            <a:xfrm>
              <a:off x="5588213" y="2355925"/>
              <a:ext cx="67225" cy="85850"/>
            </a:xfrm>
            <a:custGeom>
              <a:avLst/>
              <a:gdLst/>
              <a:ahLst/>
              <a:cxnLst/>
              <a:rect l="l" t="t" r="r" b="b"/>
              <a:pathLst>
                <a:path w="2689" h="3434" extrusionOk="0">
                  <a:moveTo>
                    <a:pt x="2404" y="2075"/>
                  </a:moveTo>
                  <a:cubicBezTo>
                    <a:pt x="2410" y="2075"/>
                    <a:pt x="2416" y="2075"/>
                    <a:pt x="2422" y="2075"/>
                  </a:cubicBezTo>
                  <a:lnTo>
                    <a:pt x="2422" y="2075"/>
                  </a:lnTo>
                  <a:cubicBezTo>
                    <a:pt x="2428" y="2075"/>
                    <a:pt x="2434" y="2075"/>
                    <a:pt x="2440" y="2075"/>
                  </a:cubicBezTo>
                  <a:close/>
                  <a:moveTo>
                    <a:pt x="371" y="1"/>
                  </a:moveTo>
                  <a:cubicBezTo>
                    <a:pt x="180" y="1"/>
                    <a:pt x="1" y="210"/>
                    <a:pt x="127" y="438"/>
                  </a:cubicBezTo>
                  <a:cubicBezTo>
                    <a:pt x="447" y="865"/>
                    <a:pt x="625" y="829"/>
                    <a:pt x="625" y="972"/>
                  </a:cubicBezTo>
                  <a:lnTo>
                    <a:pt x="625" y="2395"/>
                  </a:lnTo>
                  <a:cubicBezTo>
                    <a:pt x="625" y="2929"/>
                    <a:pt x="1017" y="3356"/>
                    <a:pt x="1550" y="3427"/>
                  </a:cubicBezTo>
                  <a:cubicBezTo>
                    <a:pt x="1589" y="3431"/>
                    <a:pt x="1628" y="3434"/>
                    <a:pt x="1666" y="3434"/>
                  </a:cubicBezTo>
                  <a:cubicBezTo>
                    <a:pt x="2222" y="3434"/>
                    <a:pt x="2689" y="2961"/>
                    <a:pt x="2689" y="2395"/>
                  </a:cubicBezTo>
                  <a:lnTo>
                    <a:pt x="2689" y="2324"/>
                  </a:lnTo>
                  <a:cubicBezTo>
                    <a:pt x="2689" y="2187"/>
                    <a:pt x="2558" y="2084"/>
                    <a:pt x="2422" y="2075"/>
                  </a:cubicBezTo>
                  <a:lnTo>
                    <a:pt x="2422" y="2075"/>
                  </a:lnTo>
                  <a:cubicBezTo>
                    <a:pt x="2289" y="2084"/>
                    <a:pt x="2191" y="2187"/>
                    <a:pt x="2191" y="2324"/>
                  </a:cubicBezTo>
                  <a:lnTo>
                    <a:pt x="2191" y="2395"/>
                  </a:lnTo>
                  <a:cubicBezTo>
                    <a:pt x="2191" y="2680"/>
                    <a:pt x="1942" y="2929"/>
                    <a:pt x="1657" y="2929"/>
                  </a:cubicBezTo>
                  <a:cubicBezTo>
                    <a:pt x="1372" y="2893"/>
                    <a:pt x="1159" y="2680"/>
                    <a:pt x="1159" y="2395"/>
                  </a:cubicBezTo>
                  <a:lnTo>
                    <a:pt x="1159" y="972"/>
                  </a:lnTo>
                  <a:cubicBezTo>
                    <a:pt x="1159" y="794"/>
                    <a:pt x="1052" y="580"/>
                    <a:pt x="910" y="474"/>
                  </a:cubicBezTo>
                  <a:cubicBezTo>
                    <a:pt x="768" y="367"/>
                    <a:pt x="661" y="260"/>
                    <a:pt x="590" y="118"/>
                  </a:cubicBezTo>
                  <a:cubicBezTo>
                    <a:pt x="528" y="35"/>
                    <a:pt x="448" y="1"/>
                    <a:pt x="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88" name="Google Shape;588;p45"/>
            <p:cNvSpPr/>
            <p:nvPr/>
          </p:nvSpPr>
          <p:spPr>
            <a:xfrm>
              <a:off x="5583813" y="2295700"/>
              <a:ext cx="109000" cy="99200"/>
            </a:xfrm>
            <a:custGeom>
              <a:avLst/>
              <a:gdLst/>
              <a:ahLst/>
              <a:cxnLst/>
              <a:rect l="l" t="t" r="r" b="b"/>
              <a:pathLst>
                <a:path w="4360" h="3968" extrusionOk="0">
                  <a:moveTo>
                    <a:pt x="1833" y="0"/>
                  </a:moveTo>
                  <a:cubicBezTo>
                    <a:pt x="872" y="0"/>
                    <a:pt x="90" y="748"/>
                    <a:pt x="19" y="1708"/>
                  </a:cubicBezTo>
                  <a:cubicBezTo>
                    <a:pt x="1" y="1851"/>
                    <a:pt x="143" y="1922"/>
                    <a:pt x="285" y="1922"/>
                  </a:cubicBezTo>
                  <a:cubicBezTo>
                    <a:pt x="428" y="1922"/>
                    <a:pt x="570" y="1851"/>
                    <a:pt x="552" y="1708"/>
                  </a:cubicBezTo>
                  <a:cubicBezTo>
                    <a:pt x="606" y="988"/>
                    <a:pt x="1199" y="508"/>
                    <a:pt x="1853" y="508"/>
                  </a:cubicBezTo>
                  <a:cubicBezTo>
                    <a:pt x="2071" y="508"/>
                    <a:pt x="2296" y="561"/>
                    <a:pt x="2509" y="677"/>
                  </a:cubicBezTo>
                  <a:cubicBezTo>
                    <a:pt x="3328" y="1139"/>
                    <a:pt x="3399" y="2313"/>
                    <a:pt x="2616" y="2883"/>
                  </a:cubicBezTo>
                  <a:cubicBezTo>
                    <a:pt x="2260" y="3132"/>
                    <a:pt x="2367" y="3523"/>
                    <a:pt x="2367" y="3701"/>
                  </a:cubicBezTo>
                  <a:cubicBezTo>
                    <a:pt x="2367" y="3879"/>
                    <a:pt x="2491" y="3968"/>
                    <a:pt x="2616" y="3968"/>
                  </a:cubicBezTo>
                  <a:cubicBezTo>
                    <a:pt x="2740" y="3968"/>
                    <a:pt x="2865" y="3879"/>
                    <a:pt x="2865" y="3701"/>
                  </a:cubicBezTo>
                  <a:lnTo>
                    <a:pt x="2865" y="3381"/>
                  </a:lnTo>
                  <a:cubicBezTo>
                    <a:pt x="2865" y="3345"/>
                    <a:pt x="2901" y="3309"/>
                    <a:pt x="2936" y="3274"/>
                  </a:cubicBezTo>
                  <a:cubicBezTo>
                    <a:pt x="4359" y="2242"/>
                    <a:pt x="3612" y="0"/>
                    <a:pt x="1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89" name="Google Shape;589;p45"/>
            <p:cNvSpPr/>
            <p:nvPr/>
          </p:nvSpPr>
          <p:spPr>
            <a:xfrm>
              <a:off x="5504213" y="2046625"/>
              <a:ext cx="451900" cy="443575"/>
            </a:xfrm>
            <a:custGeom>
              <a:avLst/>
              <a:gdLst/>
              <a:ahLst/>
              <a:cxnLst/>
              <a:rect l="l" t="t" r="r" b="b"/>
              <a:pathLst>
                <a:path w="18076" h="17743" extrusionOk="0">
                  <a:moveTo>
                    <a:pt x="5017" y="1744"/>
                  </a:moveTo>
                  <a:cubicBezTo>
                    <a:pt x="6334" y="1744"/>
                    <a:pt x="7401" y="2812"/>
                    <a:pt x="7330" y="4128"/>
                  </a:cubicBezTo>
                  <a:lnTo>
                    <a:pt x="7330" y="8042"/>
                  </a:lnTo>
                  <a:lnTo>
                    <a:pt x="2740" y="8042"/>
                  </a:lnTo>
                  <a:lnTo>
                    <a:pt x="2740" y="4128"/>
                  </a:lnTo>
                  <a:cubicBezTo>
                    <a:pt x="2669" y="2812"/>
                    <a:pt x="3736" y="1744"/>
                    <a:pt x="5017" y="1744"/>
                  </a:cubicBezTo>
                  <a:close/>
                  <a:moveTo>
                    <a:pt x="5017" y="535"/>
                  </a:moveTo>
                  <a:cubicBezTo>
                    <a:pt x="6974" y="535"/>
                    <a:pt x="8540" y="2171"/>
                    <a:pt x="8468" y="4093"/>
                  </a:cubicBezTo>
                  <a:lnTo>
                    <a:pt x="8468" y="8149"/>
                  </a:lnTo>
                  <a:cubicBezTo>
                    <a:pt x="8291" y="8078"/>
                    <a:pt x="8077" y="8042"/>
                    <a:pt x="7828" y="8042"/>
                  </a:cubicBezTo>
                  <a:lnTo>
                    <a:pt x="7828" y="4093"/>
                  </a:lnTo>
                  <a:cubicBezTo>
                    <a:pt x="7899" y="2527"/>
                    <a:pt x="6618" y="1175"/>
                    <a:pt x="5017" y="1175"/>
                  </a:cubicBezTo>
                  <a:cubicBezTo>
                    <a:pt x="3452" y="1175"/>
                    <a:pt x="2171" y="2527"/>
                    <a:pt x="2206" y="4093"/>
                  </a:cubicBezTo>
                  <a:lnTo>
                    <a:pt x="2206" y="8042"/>
                  </a:lnTo>
                  <a:cubicBezTo>
                    <a:pt x="1993" y="8042"/>
                    <a:pt x="1779" y="8113"/>
                    <a:pt x="1601" y="8184"/>
                  </a:cubicBezTo>
                  <a:lnTo>
                    <a:pt x="1601" y="4093"/>
                  </a:lnTo>
                  <a:cubicBezTo>
                    <a:pt x="1530" y="2171"/>
                    <a:pt x="3096" y="535"/>
                    <a:pt x="5017" y="535"/>
                  </a:cubicBezTo>
                  <a:close/>
                  <a:moveTo>
                    <a:pt x="7594" y="8528"/>
                  </a:moveTo>
                  <a:cubicBezTo>
                    <a:pt x="7897" y="8528"/>
                    <a:pt x="8201" y="8580"/>
                    <a:pt x="8504" y="8718"/>
                  </a:cubicBezTo>
                  <a:cubicBezTo>
                    <a:pt x="8682" y="8789"/>
                    <a:pt x="8860" y="8896"/>
                    <a:pt x="9002" y="9038"/>
                  </a:cubicBezTo>
                  <a:cubicBezTo>
                    <a:pt x="9251" y="9287"/>
                    <a:pt x="9429" y="9572"/>
                    <a:pt x="9500" y="9892"/>
                  </a:cubicBezTo>
                  <a:cubicBezTo>
                    <a:pt x="9287" y="10106"/>
                    <a:pt x="9109" y="10355"/>
                    <a:pt x="8967" y="10604"/>
                  </a:cubicBezTo>
                  <a:cubicBezTo>
                    <a:pt x="7864" y="12347"/>
                    <a:pt x="8042" y="14589"/>
                    <a:pt x="9394" y="16155"/>
                  </a:cubicBezTo>
                  <a:cubicBezTo>
                    <a:pt x="9109" y="16795"/>
                    <a:pt x="8468" y="17222"/>
                    <a:pt x="7757" y="17222"/>
                  </a:cubicBezTo>
                  <a:lnTo>
                    <a:pt x="2313" y="17222"/>
                  </a:lnTo>
                  <a:cubicBezTo>
                    <a:pt x="1317" y="17222"/>
                    <a:pt x="534" y="16404"/>
                    <a:pt x="534" y="15443"/>
                  </a:cubicBezTo>
                  <a:lnTo>
                    <a:pt x="534" y="10319"/>
                  </a:lnTo>
                  <a:cubicBezTo>
                    <a:pt x="534" y="9857"/>
                    <a:pt x="712" y="9394"/>
                    <a:pt x="1068" y="9038"/>
                  </a:cubicBezTo>
                  <a:cubicBezTo>
                    <a:pt x="1210" y="8896"/>
                    <a:pt x="1388" y="8789"/>
                    <a:pt x="1601" y="8718"/>
                  </a:cubicBezTo>
                  <a:cubicBezTo>
                    <a:pt x="1886" y="8576"/>
                    <a:pt x="2019" y="8549"/>
                    <a:pt x="2731" y="8549"/>
                  </a:cubicBezTo>
                  <a:cubicBezTo>
                    <a:pt x="3158" y="8549"/>
                    <a:pt x="3793" y="8559"/>
                    <a:pt x="4794" y="8559"/>
                  </a:cubicBezTo>
                  <a:cubicBezTo>
                    <a:pt x="5461" y="8559"/>
                    <a:pt x="6291" y="8554"/>
                    <a:pt x="7330" y="8540"/>
                  </a:cubicBezTo>
                  <a:cubicBezTo>
                    <a:pt x="7418" y="8532"/>
                    <a:pt x="7506" y="8528"/>
                    <a:pt x="7594" y="8528"/>
                  </a:cubicBezTo>
                  <a:close/>
                  <a:moveTo>
                    <a:pt x="5053" y="1"/>
                  </a:moveTo>
                  <a:cubicBezTo>
                    <a:pt x="2811" y="1"/>
                    <a:pt x="996" y="1851"/>
                    <a:pt x="1068" y="4093"/>
                  </a:cubicBezTo>
                  <a:lnTo>
                    <a:pt x="1068" y="8398"/>
                  </a:lnTo>
                  <a:cubicBezTo>
                    <a:pt x="427" y="8825"/>
                    <a:pt x="0" y="9537"/>
                    <a:pt x="36" y="10319"/>
                  </a:cubicBezTo>
                  <a:lnTo>
                    <a:pt x="36" y="15443"/>
                  </a:lnTo>
                  <a:cubicBezTo>
                    <a:pt x="0" y="16688"/>
                    <a:pt x="1032" y="17720"/>
                    <a:pt x="2313" y="17720"/>
                  </a:cubicBezTo>
                  <a:lnTo>
                    <a:pt x="7757" y="17720"/>
                  </a:lnTo>
                  <a:cubicBezTo>
                    <a:pt x="8611" y="17720"/>
                    <a:pt x="9394" y="17258"/>
                    <a:pt x="9785" y="16546"/>
                  </a:cubicBezTo>
                  <a:cubicBezTo>
                    <a:pt x="10672" y="17342"/>
                    <a:pt x="11798" y="17743"/>
                    <a:pt x="12924" y="17743"/>
                  </a:cubicBezTo>
                  <a:cubicBezTo>
                    <a:pt x="14013" y="17743"/>
                    <a:pt x="15102" y="17369"/>
                    <a:pt x="15976" y="16617"/>
                  </a:cubicBezTo>
                  <a:cubicBezTo>
                    <a:pt x="17755" y="15052"/>
                    <a:pt x="18075" y="12419"/>
                    <a:pt x="16759" y="10462"/>
                  </a:cubicBezTo>
                  <a:cubicBezTo>
                    <a:pt x="16697" y="10379"/>
                    <a:pt x="16617" y="10345"/>
                    <a:pt x="16540" y="10345"/>
                  </a:cubicBezTo>
                  <a:cubicBezTo>
                    <a:pt x="16349" y="10345"/>
                    <a:pt x="16170" y="10554"/>
                    <a:pt x="16296" y="10782"/>
                  </a:cubicBezTo>
                  <a:cubicBezTo>
                    <a:pt x="17506" y="12525"/>
                    <a:pt x="17150" y="14909"/>
                    <a:pt x="15549" y="16297"/>
                  </a:cubicBezTo>
                  <a:cubicBezTo>
                    <a:pt x="14772" y="16939"/>
                    <a:pt x="13818" y="17260"/>
                    <a:pt x="12866" y="17260"/>
                  </a:cubicBezTo>
                  <a:cubicBezTo>
                    <a:pt x="11815" y="17260"/>
                    <a:pt x="10766" y="16868"/>
                    <a:pt x="9963" y="16083"/>
                  </a:cubicBezTo>
                  <a:cubicBezTo>
                    <a:pt x="8433" y="14589"/>
                    <a:pt x="8291" y="12205"/>
                    <a:pt x="9607" y="10533"/>
                  </a:cubicBezTo>
                  <a:cubicBezTo>
                    <a:pt x="10403" y="9493"/>
                    <a:pt x="11626" y="8935"/>
                    <a:pt x="12873" y="8935"/>
                  </a:cubicBezTo>
                  <a:cubicBezTo>
                    <a:pt x="13632" y="8935"/>
                    <a:pt x="14400" y="9141"/>
                    <a:pt x="15087" y="9572"/>
                  </a:cubicBezTo>
                  <a:cubicBezTo>
                    <a:pt x="15300" y="9714"/>
                    <a:pt x="15478" y="9857"/>
                    <a:pt x="15691" y="9999"/>
                  </a:cubicBezTo>
                  <a:cubicBezTo>
                    <a:pt x="15727" y="10052"/>
                    <a:pt x="15789" y="10079"/>
                    <a:pt x="15856" y="10079"/>
                  </a:cubicBezTo>
                  <a:cubicBezTo>
                    <a:pt x="15923" y="10079"/>
                    <a:pt x="15994" y="10052"/>
                    <a:pt x="16047" y="9999"/>
                  </a:cubicBezTo>
                  <a:cubicBezTo>
                    <a:pt x="16154" y="9928"/>
                    <a:pt x="16154" y="9750"/>
                    <a:pt x="16047" y="9643"/>
                  </a:cubicBezTo>
                  <a:cubicBezTo>
                    <a:pt x="15163" y="8833"/>
                    <a:pt x="14032" y="8423"/>
                    <a:pt x="12895" y="8423"/>
                  </a:cubicBezTo>
                  <a:cubicBezTo>
                    <a:pt x="11834" y="8423"/>
                    <a:pt x="10767" y="8780"/>
                    <a:pt x="9892" y="9501"/>
                  </a:cubicBezTo>
                  <a:cubicBezTo>
                    <a:pt x="9714" y="9038"/>
                    <a:pt x="9429" y="8647"/>
                    <a:pt x="9002" y="8398"/>
                  </a:cubicBezTo>
                  <a:lnTo>
                    <a:pt x="9002" y="4093"/>
                  </a:lnTo>
                  <a:cubicBezTo>
                    <a:pt x="9073" y="1851"/>
                    <a:pt x="7294" y="1"/>
                    <a:pt x="5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0" name="Google Shape;590;p45"/>
            <p:cNvSpPr/>
            <p:nvPr/>
          </p:nvSpPr>
          <p:spPr>
            <a:xfrm>
              <a:off x="5755513" y="2352175"/>
              <a:ext cx="140100" cy="39625"/>
            </a:xfrm>
            <a:custGeom>
              <a:avLst/>
              <a:gdLst/>
              <a:ahLst/>
              <a:cxnLst/>
              <a:rect l="l" t="t" r="r" b="b"/>
              <a:pathLst>
                <a:path w="5604" h="1585" extrusionOk="0">
                  <a:moveTo>
                    <a:pt x="2846" y="1"/>
                  </a:moveTo>
                  <a:cubicBezTo>
                    <a:pt x="1886" y="1"/>
                    <a:pt x="925" y="374"/>
                    <a:pt x="196" y="1122"/>
                  </a:cubicBezTo>
                  <a:cubicBezTo>
                    <a:pt x="0" y="1261"/>
                    <a:pt x="220" y="1554"/>
                    <a:pt x="428" y="1554"/>
                  </a:cubicBezTo>
                  <a:cubicBezTo>
                    <a:pt x="485" y="1554"/>
                    <a:pt x="541" y="1531"/>
                    <a:pt x="587" y="1477"/>
                  </a:cubicBezTo>
                  <a:cubicBezTo>
                    <a:pt x="1210" y="855"/>
                    <a:pt x="2028" y="543"/>
                    <a:pt x="2846" y="543"/>
                  </a:cubicBezTo>
                  <a:cubicBezTo>
                    <a:pt x="3665" y="543"/>
                    <a:pt x="4483" y="855"/>
                    <a:pt x="5106" y="1477"/>
                  </a:cubicBezTo>
                  <a:cubicBezTo>
                    <a:pt x="5141" y="1549"/>
                    <a:pt x="5212" y="1584"/>
                    <a:pt x="5284" y="1584"/>
                  </a:cubicBezTo>
                  <a:cubicBezTo>
                    <a:pt x="5355" y="1584"/>
                    <a:pt x="5426" y="1549"/>
                    <a:pt x="5497" y="1477"/>
                  </a:cubicBezTo>
                  <a:cubicBezTo>
                    <a:pt x="5604" y="1371"/>
                    <a:pt x="5604" y="1228"/>
                    <a:pt x="5497" y="1122"/>
                  </a:cubicBezTo>
                  <a:cubicBezTo>
                    <a:pt x="4768" y="374"/>
                    <a:pt x="3807"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1" name="Google Shape;591;p45"/>
            <p:cNvSpPr/>
            <p:nvPr/>
          </p:nvSpPr>
          <p:spPr>
            <a:xfrm>
              <a:off x="5780413" y="2393775"/>
              <a:ext cx="92075" cy="28375"/>
            </a:xfrm>
            <a:custGeom>
              <a:avLst/>
              <a:gdLst/>
              <a:ahLst/>
              <a:cxnLst/>
              <a:rect l="l" t="t" r="r" b="b"/>
              <a:pathLst>
                <a:path w="3683" h="1135" extrusionOk="0">
                  <a:moveTo>
                    <a:pt x="1837" y="0"/>
                  </a:moveTo>
                  <a:cubicBezTo>
                    <a:pt x="1237" y="0"/>
                    <a:pt x="641" y="223"/>
                    <a:pt x="196" y="667"/>
                  </a:cubicBezTo>
                  <a:cubicBezTo>
                    <a:pt x="0" y="835"/>
                    <a:pt x="222" y="1135"/>
                    <a:pt x="412" y="1135"/>
                  </a:cubicBezTo>
                  <a:cubicBezTo>
                    <a:pt x="464" y="1135"/>
                    <a:pt x="513" y="1112"/>
                    <a:pt x="552" y="1059"/>
                  </a:cubicBezTo>
                  <a:cubicBezTo>
                    <a:pt x="907" y="703"/>
                    <a:pt x="1370" y="525"/>
                    <a:pt x="1833" y="525"/>
                  </a:cubicBezTo>
                  <a:cubicBezTo>
                    <a:pt x="2295" y="525"/>
                    <a:pt x="2758" y="703"/>
                    <a:pt x="3113" y="1059"/>
                  </a:cubicBezTo>
                  <a:cubicBezTo>
                    <a:pt x="3185" y="1130"/>
                    <a:pt x="3256" y="1130"/>
                    <a:pt x="3327" y="1130"/>
                  </a:cubicBezTo>
                  <a:cubicBezTo>
                    <a:pt x="3540" y="1130"/>
                    <a:pt x="3683" y="845"/>
                    <a:pt x="3505" y="667"/>
                  </a:cubicBezTo>
                  <a:cubicBezTo>
                    <a:pt x="3042" y="223"/>
                    <a:pt x="2437" y="0"/>
                    <a:pt x="1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2" name="Google Shape;592;p45"/>
            <p:cNvSpPr/>
            <p:nvPr/>
          </p:nvSpPr>
          <p:spPr>
            <a:xfrm>
              <a:off x="5733713" y="2312975"/>
              <a:ext cx="185025" cy="54800"/>
            </a:xfrm>
            <a:custGeom>
              <a:avLst/>
              <a:gdLst/>
              <a:ahLst/>
              <a:cxnLst/>
              <a:rect l="l" t="t" r="r" b="b"/>
              <a:pathLst>
                <a:path w="7401" h="2192" extrusionOk="0">
                  <a:moveTo>
                    <a:pt x="3606" y="1"/>
                  </a:moveTo>
                  <a:cubicBezTo>
                    <a:pt x="2335" y="1"/>
                    <a:pt x="1062" y="491"/>
                    <a:pt x="107" y="1480"/>
                  </a:cubicBezTo>
                  <a:cubicBezTo>
                    <a:pt x="0" y="1587"/>
                    <a:pt x="0" y="1765"/>
                    <a:pt x="107" y="1871"/>
                  </a:cubicBezTo>
                  <a:cubicBezTo>
                    <a:pt x="160" y="1925"/>
                    <a:pt x="231" y="1951"/>
                    <a:pt x="303" y="1951"/>
                  </a:cubicBezTo>
                  <a:cubicBezTo>
                    <a:pt x="374" y="1951"/>
                    <a:pt x="445" y="1925"/>
                    <a:pt x="498" y="1871"/>
                  </a:cubicBezTo>
                  <a:cubicBezTo>
                    <a:pt x="1350" y="985"/>
                    <a:pt x="2480" y="548"/>
                    <a:pt x="3606" y="548"/>
                  </a:cubicBezTo>
                  <a:cubicBezTo>
                    <a:pt x="4830" y="548"/>
                    <a:pt x="6050" y="1065"/>
                    <a:pt x="6903" y="2085"/>
                  </a:cubicBezTo>
                  <a:cubicBezTo>
                    <a:pt x="6974" y="2156"/>
                    <a:pt x="7045" y="2192"/>
                    <a:pt x="7116" y="2192"/>
                  </a:cubicBezTo>
                  <a:cubicBezTo>
                    <a:pt x="7187" y="2192"/>
                    <a:pt x="7259" y="2156"/>
                    <a:pt x="7294" y="2120"/>
                  </a:cubicBezTo>
                  <a:cubicBezTo>
                    <a:pt x="7401" y="2014"/>
                    <a:pt x="7401" y="1836"/>
                    <a:pt x="7294" y="1729"/>
                  </a:cubicBezTo>
                  <a:lnTo>
                    <a:pt x="7330" y="1729"/>
                  </a:lnTo>
                  <a:cubicBezTo>
                    <a:pt x="6366" y="580"/>
                    <a:pt x="4987" y="1"/>
                    <a:pt x="36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593" name="Google Shape;593;p45"/>
          <p:cNvGrpSpPr/>
          <p:nvPr/>
        </p:nvGrpSpPr>
        <p:grpSpPr>
          <a:xfrm>
            <a:off x="8345706" y="3952239"/>
            <a:ext cx="166385" cy="701016"/>
            <a:chOff x="8668080" y="2328029"/>
            <a:chExt cx="127488" cy="537136"/>
          </a:xfrm>
        </p:grpSpPr>
        <p:sp>
          <p:nvSpPr>
            <p:cNvPr id="594" name="Google Shape;594;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5" name="Google Shape;595;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6" name="Google Shape;596;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7" name="Google Shape;597;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8" name="Google Shape;598;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599" name="Google Shape;599;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0" name="Google Shape;600;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1" name="Google Shape;601;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2" name="Google Shape;602;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3" name="Google Shape;603;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4" name="Google Shape;604;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5" name="Google Shape;605;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06" name="Google Shape;606;p45"/>
          <p:cNvGrpSpPr/>
          <p:nvPr/>
        </p:nvGrpSpPr>
        <p:grpSpPr>
          <a:xfrm>
            <a:off x="631906" y="534989"/>
            <a:ext cx="166385" cy="701016"/>
            <a:chOff x="8668080" y="2328029"/>
            <a:chExt cx="127488" cy="537136"/>
          </a:xfrm>
        </p:grpSpPr>
        <p:sp>
          <p:nvSpPr>
            <p:cNvPr id="607" name="Google Shape;607;p45"/>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8" name="Google Shape;608;p45"/>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09" name="Google Shape;609;p45"/>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0" name="Google Shape;610;p45"/>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1" name="Google Shape;611;p45"/>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2" name="Google Shape;612;p45"/>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3" name="Google Shape;613;p45"/>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4" name="Google Shape;614;p45"/>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5" name="Google Shape;615;p45"/>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6" name="Google Shape;616;p45"/>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7" name="Google Shape;617;p45"/>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18" name="Google Shape;618;p45"/>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19" name="Google Shape;619;p45"/>
          <p:cNvGrpSpPr/>
          <p:nvPr/>
        </p:nvGrpSpPr>
        <p:grpSpPr>
          <a:xfrm>
            <a:off x="479849" y="4147293"/>
            <a:ext cx="470512" cy="545615"/>
            <a:chOff x="5320111" y="1881293"/>
            <a:chExt cx="470512" cy="545615"/>
          </a:xfrm>
        </p:grpSpPr>
        <p:sp>
          <p:nvSpPr>
            <p:cNvPr id="620" name="Google Shape;620;p45"/>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1" name="Google Shape;621;p45"/>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2" name="Google Shape;622;p45"/>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23" name="Google Shape;623;p45"/>
          <p:cNvGrpSpPr/>
          <p:nvPr/>
        </p:nvGrpSpPr>
        <p:grpSpPr>
          <a:xfrm>
            <a:off x="8113589" y="535011"/>
            <a:ext cx="315323" cy="376981"/>
            <a:chOff x="4040314" y="1769061"/>
            <a:chExt cx="315323" cy="376981"/>
          </a:xfrm>
        </p:grpSpPr>
        <p:sp>
          <p:nvSpPr>
            <p:cNvPr id="624" name="Google Shape;624;p45"/>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5" name="Google Shape;625;p45"/>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6" name="Google Shape;626;p45"/>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27" name="Google Shape;627;p45"/>
          <p:cNvGrpSpPr/>
          <p:nvPr/>
        </p:nvGrpSpPr>
        <p:grpSpPr>
          <a:xfrm>
            <a:off x="7780499" y="848897"/>
            <a:ext cx="198233" cy="168803"/>
            <a:chOff x="3080599" y="534997"/>
            <a:chExt cx="198233" cy="168803"/>
          </a:xfrm>
        </p:grpSpPr>
        <p:sp>
          <p:nvSpPr>
            <p:cNvPr id="628" name="Google Shape;628;p45"/>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29" name="Google Shape;629;p45"/>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0" name="Google Shape;630;p45"/>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31" name="Google Shape;631;p45"/>
          <p:cNvGrpSpPr/>
          <p:nvPr/>
        </p:nvGrpSpPr>
        <p:grpSpPr>
          <a:xfrm>
            <a:off x="519042" y="3984749"/>
            <a:ext cx="200951" cy="162552"/>
            <a:chOff x="5095817" y="961574"/>
            <a:chExt cx="200951" cy="162552"/>
          </a:xfrm>
        </p:grpSpPr>
        <p:sp>
          <p:nvSpPr>
            <p:cNvPr id="632" name="Google Shape;632;p45"/>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3" name="Google Shape;633;p45"/>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4" name="Google Shape;634;p45"/>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635" name="Google Shape;635;p45"/>
          <p:cNvSpPr/>
          <p:nvPr/>
        </p:nvSpPr>
        <p:spPr>
          <a:xfrm>
            <a:off x="8113596" y="2655878"/>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nvGrpSpPr>
          <p:cNvPr id="636" name="Google Shape;636;p45"/>
          <p:cNvGrpSpPr/>
          <p:nvPr/>
        </p:nvGrpSpPr>
        <p:grpSpPr>
          <a:xfrm>
            <a:off x="145506" y="1635387"/>
            <a:ext cx="310599" cy="294704"/>
            <a:chOff x="2327131" y="3148937"/>
            <a:chExt cx="310599" cy="294704"/>
          </a:xfrm>
        </p:grpSpPr>
        <p:sp>
          <p:nvSpPr>
            <p:cNvPr id="637" name="Google Shape;637;p45"/>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38" name="Google Shape;638;p45"/>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pic>
        <p:nvPicPr>
          <p:cNvPr id="2" name="Hình ảnh 1">
            <a:extLst>
              <a:ext uri="{FF2B5EF4-FFF2-40B4-BE49-F238E27FC236}">
                <a16:creationId xmlns:a16="http://schemas.microsoft.com/office/drawing/2014/main" id="{B5AAE4A6-9FB7-3C21-50B0-57394A119981}"/>
              </a:ext>
            </a:extLst>
          </p:cNvPr>
          <p:cNvPicPr>
            <a:picLocks noChangeAspect="1"/>
          </p:cNvPicPr>
          <p:nvPr/>
        </p:nvPicPr>
        <p:blipFill>
          <a:blip r:embed="rId3"/>
          <a:stretch>
            <a:fillRect/>
          </a:stretch>
        </p:blipFill>
        <p:spPr>
          <a:xfrm>
            <a:off x="1130602" y="1145786"/>
            <a:ext cx="6973675" cy="3610447"/>
          </a:xfrm>
          <a:prstGeom prst="rect">
            <a:avLst/>
          </a:prstGeom>
        </p:spPr>
      </p:pic>
    </p:spTree>
    <p:extLst>
      <p:ext uri="{BB962C8B-B14F-4D97-AF65-F5344CB8AC3E}">
        <p14:creationId xmlns:p14="http://schemas.microsoft.com/office/powerpoint/2010/main" val="16333817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60"/>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Phân tích chức năng</a:t>
            </a:r>
            <a:endParaRPr b="1" dirty="0">
              <a:latin typeface="Times New Roman" panose="02020603050405020304" pitchFamily="18" charset="0"/>
              <a:cs typeface="Times New Roman" panose="02020603050405020304" pitchFamily="18" charset="0"/>
            </a:endParaRPr>
          </a:p>
        </p:txBody>
      </p:sp>
      <p:sp>
        <p:nvSpPr>
          <p:cNvPr id="1324" name="Google Shape;1324;p60"/>
          <p:cNvSpPr txBox="1">
            <a:spLocks noGrp="1"/>
          </p:cNvSpPr>
          <p:nvPr>
            <p:ph type="title" idx="2"/>
          </p:nvPr>
        </p:nvSpPr>
        <p:spPr>
          <a:xfrm>
            <a:off x="39966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05.</a:t>
            </a:r>
            <a:endParaRPr b="1" dirty="0">
              <a:latin typeface="Times New Roman" panose="02020603050405020304" pitchFamily="18" charset="0"/>
              <a:cs typeface="Times New Roman" panose="02020603050405020304" pitchFamily="18" charset="0"/>
            </a:endParaRPr>
          </a:p>
        </p:txBody>
      </p:sp>
      <p:cxnSp>
        <p:nvCxnSpPr>
          <p:cNvPr id="1325" name="Google Shape;1325;p60"/>
          <p:cNvCxnSpPr/>
          <p:nvPr/>
        </p:nvCxnSpPr>
        <p:spPr>
          <a:xfrm>
            <a:off x="4072800" y="3367175"/>
            <a:ext cx="4343700" cy="0"/>
          </a:xfrm>
          <a:prstGeom prst="straightConnector1">
            <a:avLst/>
          </a:prstGeom>
          <a:noFill/>
          <a:ln w="19050" cap="flat" cmpd="sng">
            <a:solidFill>
              <a:schemeClr val="lt2"/>
            </a:solidFill>
            <a:prstDash val="solid"/>
            <a:round/>
            <a:headEnd type="none" w="med" len="med"/>
            <a:tailEnd type="none" w="med" len="med"/>
          </a:ln>
        </p:spPr>
      </p:cxnSp>
      <p:grpSp>
        <p:nvGrpSpPr>
          <p:cNvPr id="1326" name="Google Shape;1326;p60"/>
          <p:cNvGrpSpPr/>
          <p:nvPr/>
        </p:nvGrpSpPr>
        <p:grpSpPr>
          <a:xfrm flipH="1">
            <a:off x="724840" y="274225"/>
            <a:ext cx="1521661" cy="1635628"/>
            <a:chOff x="6990438" y="274225"/>
            <a:chExt cx="1521661" cy="1635628"/>
          </a:xfrm>
        </p:grpSpPr>
        <p:sp>
          <p:nvSpPr>
            <p:cNvPr id="1327" name="Google Shape;1327;p6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8" name="Google Shape;1328;p6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9" name="Google Shape;1329;p6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0" name="Google Shape;1330;p6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1" name="Google Shape;1331;p6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2" name="Google Shape;1332;p6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333" name="Google Shape;1333;p60"/>
          <p:cNvSpPr/>
          <p:nvPr/>
        </p:nvSpPr>
        <p:spPr>
          <a:xfrm flipH="1">
            <a:off x="5422467"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4" name="Google Shape;1334;p60"/>
          <p:cNvSpPr/>
          <p:nvPr/>
        </p:nvSpPr>
        <p:spPr>
          <a:xfrm flipH="1">
            <a:off x="5789225"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335" name="Google Shape;1335;p60"/>
          <p:cNvGrpSpPr/>
          <p:nvPr/>
        </p:nvGrpSpPr>
        <p:grpSpPr>
          <a:xfrm flipH="1">
            <a:off x="724849" y="3882964"/>
            <a:ext cx="166385" cy="701016"/>
            <a:chOff x="8668080" y="2328029"/>
            <a:chExt cx="127488" cy="537136"/>
          </a:xfrm>
        </p:grpSpPr>
        <p:sp>
          <p:nvSpPr>
            <p:cNvPr id="1336" name="Google Shape;1336;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7" name="Google Shape;1337;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8" name="Google Shape;1338;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9" name="Google Shape;1339;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0" name="Google Shape;1340;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1" name="Google Shape;1341;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2" name="Google Shape;1342;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3" name="Google Shape;1343;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4" name="Google Shape;1344;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5" name="Google Shape;1345;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6" name="Google Shape;1346;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7" name="Google Shape;1347;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48" name="Google Shape;1348;p60"/>
          <p:cNvGrpSpPr/>
          <p:nvPr/>
        </p:nvGrpSpPr>
        <p:grpSpPr>
          <a:xfrm rot="-5400000" flipH="1">
            <a:off x="8078399" y="184489"/>
            <a:ext cx="166385" cy="701016"/>
            <a:chOff x="8668080" y="2328029"/>
            <a:chExt cx="127488" cy="537136"/>
          </a:xfrm>
        </p:grpSpPr>
        <p:sp>
          <p:nvSpPr>
            <p:cNvPr id="1349" name="Google Shape;1349;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0" name="Google Shape;1350;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1" name="Google Shape;1351;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2" name="Google Shape;1352;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3" name="Google Shape;1353;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4" name="Google Shape;1354;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5" name="Google Shape;1355;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6" name="Google Shape;1356;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7" name="Google Shape;1357;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8" name="Google Shape;1358;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9" name="Google Shape;1359;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0" name="Google Shape;1360;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61" name="Google Shape;1361;p60"/>
          <p:cNvGrpSpPr/>
          <p:nvPr/>
        </p:nvGrpSpPr>
        <p:grpSpPr>
          <a:xfrm flipH="1">
            <a:off x="2953163" y="4170971"/>
            <a:ext cx="274389" cy="287882"/>
            <a:chOff x="6009387" y="4170971"/>
            <a:chExt cx="274389" cy="287882"/>
          </a:xfrm>
        </p:grpSpPr>
        <p:sp>
          <p:nvSpPr>
            <p:cNvPr id="1362" name="Google Shape;1362;p6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3" name="Google Shape;1363;p6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64" name="Google Shape;1364;p60"/>
          <p:cNvGrpSpPr/>
          <p:nvPr/>
        </p:nvGrpSpPr>
        <p:grpSpPr>
          <a:xfrm>
            <a:off x="891220" y="618200"/>
            <a:ext cx="2107202" cy="2256195"/>
            <a:chOff x="279450" y="571167"/>
            <a:chExt cx="1533626" cy="1642063"/>
          </a:xfrm>
        </p:grpSpPr>
        <p:sp>
          <p:nvSpPr>
            <p:cNvPr id="1365" name="Google Shape;1365;p60"/>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6" name="Google Shape;1366;p60"/>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7" name="Google Shape;1367;p60"/>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8" name="Google Shape;1368;p60"/>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9" name="Google Shape;1369;p60"/>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0" name="Google Shape;1370;p60"/>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1" name="Google Shape;1371;p60"/>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2" name="Google Shape;1372;p60"/>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25015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Phân tích chức năng</a:t>
            </a:r>
            <a:endParaRPr b="1" dirty="0">
              <a:latin typeface="Times New Roman" panose="02020603050405020304" pitchFamily="18" charset="0"/>
              <a:cs typeface="Times New Roman" panose="02020603050405020304" pitchFamily="18" charset="0"/>
            </a:endParaRPr>
          </a:p>
        </p:txBody>
      </p:sp>
      <p:sp>
        <p:nvSpPr>
          <p:cNvPr id="644" name="Google Shape;644;p46"/>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1.</a:t>
            </a:r>
            <a:endParaRPr b="1" dirty="0">
              <a:latin typeface="Times New Roman" panose="02020603050405020304" pitchFamily="18" charset="0"/>
              <a:cs typeface="Times New Roman" panose="02020603050405020304" pitchFamily="18" charset="0"/>
            </a:endParaRPr>
          </a:p>
        </p:txBody>
      </p:sp>
      <p:sp>
        <p:nvSpPr>
          <p:cNvPr id="645" name="Google Shape;645;p46"/>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Quản lý thông tin động vật</a:t>
            </a:r>
            <a:endParaRPr b="1" dirty="0">
              <a:latin typeface="Times New Roman" panose="02020603050405020304" pitchFamily="18" charset="0"/>
              <a:cs typeface="Times New Roman" panose="02020603050405020304" pitchFamily="18" charset="0"/>
            </a:endParaRPr>
          </a:p>
        </p:txBody>
      </p:sp>
      <p:sp>
        <p:nvSpPr>
          <p:cNvPr id="646" name="Google Shape;646;p46"/>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2.</a:t>
            </a:r>
            <a:endParaRPr b="1" dirty="0">
              <a:latin typeface="Times New Roman" panose="02020603050405020304" pitchFamily="18" charset="0"/>
              <a:cs typeface="Times New Roman" panose="02020603050405020304" pitchFamily="18" charset="0"/>
            </a:endParaRPr>
          </a:p>
        </p:txBody>
      </p:sp>
      <p:sp>
        <p:nvSpPr>
          <p:cNvPr id="647" name="Google Shape;647;p46"/>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Hỗ trợ và giao tiếp</a:t>
            </a:r>
            <a:endParaRPr b="1" dirty="0">
              <a:latin typeface="Times New Roman" panose="02020603050405020304" pitchFamily="18" charset="0"/>
              <a:cs typeface="Times New Roman" panose="02020603050405020304" pitchFamily="18" charset="0"/>
            </a:endParaRPr>
          </a:p>
        </p:txBody>
      </p:sp>
      <p:sp>
        <p:nvSpPr>
          <p:cNvPr id="648" name="Google Shape;648;p46"/>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3.</a:t>
            </a:r>
            <a:endParaRPr b="1" dirty="0">
              <a:latin typeface="Times New Roman" panose="02020603050405020304" pitchFamily="18" charset="0"/>
              <a:cs typeface="Times New Roman" panose="02020603050405020304" pitchFamily="18" charset="0"/>
            </a:endParaRPr>
          </a:p>
        </p:txBody>
      </p:sp>
      <p:sp>
        <p:nvSpPr>
          <p:cNvPr id="649" name="Google Shape;649;p46"/>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Times New Roman" panose="02020603050405020304" pitchFamily="18" charset="0"/>
                <a:cs typeface="Times New Roman" panose="02020603050405020304" pitchFamily="18" charset="0"/>
              </a:rPr>
              <a:t>Quản lý tài khoản và bảo mật</a:t>
            </a:r>
            <a:endParaRPr b="1" dirty="0">
              <a:latin typeface="Times New Roman" panose="02020603050405020304" pitchFamily="18" charset="0"/>
              <a:cs typeface="Times New Roman" panose="02020603050405020304" pitchFamily="18" charset="0"/>
            </a:endParaRPr>
          </a:p>
        </p:txBody>
      </p:sp>
      <p:cxnSp>
        <p:nvCxnSpPr>
          <p:cNvPr id="650" name="Google Shape;650;p46"/>
          <p:cNvCxnSpPr/>
          <p:nvPr/>
        </p:nvCxnSpPr>
        <p:spPr>
          <a:xfrm>
            <a:off x="6323700" y="3337725"/>
            <a:ext cx="1864200" cy="0"/>
          </a:xfrm>
          <a:prstGeom prst="straightConnector1">
            <a:avLst/>
          </a:prstGeom>
          <a:noFill/>
          <a:ln w="19050" cap="flat" cmpd="sng">
            <a:solidFill>
              <a:schemeClr val="lt2"/>
            </a:solidFill>
            <a:prstDash val="solid"/>
            <a:round/>
            <a:headEnd type="none" w="med" len="med"/>
            <a:tailEnd type="none" w="med" len="med"/>
          </a:ln>
        </p:spPr>
      </p:cxnSp>
      <p:cxnSp>
        <p:nvCxnSpPr>
          <p:cNvPr id="651" name="Google Shape;651;p46"/>
          <p:cNvCxnSpPr/>
          <p:nvPr/>
        </p:nvCxnSpPr>
        <p:spPr>
          <a:xfrm>
            <a:off x="3639900" y="3337725"/>
            <a:ext cx="1864200" cy="0"/>
          </a:xfrm>
          <a:prstGeom prst="straightConnector1">
            <a:avLst/>
          </a:prstGeom>
          <a:noFill/>
          <a:ln w="19050" cap="flat" cmpd="sng">
            <a:solidFill>
              <a:schemeClr val="lt2"/>
            </a:solidFill>
            <a:prstDash val="solid"/>
            <a:round/>
            <a:headEnd type="none" w="med" len="med"/>
            <a:tailEnd type="none" w="med" len="med"/>
          </a:ln>
        </p:spPr>
      </p:cxnSp>
      <p:cxnSp>
        <p:nvCxnSpPr>
          <p:cNvPr id="652" name="Google Shape;652;p46"/>
          <p:cNvCxnSpPr/>
          <p:nvPr/>
        </p:nvCxnSpPr>
        <p:spPr>
          <a:xfrm>
            <a:off x="956100" y="3337725"/>
            <a:ext cx="1864200" cy="0"/>
          </a:xfrm>
          <a:prstGeom prst="straightConnector1">
            <a:avLst/>
          </a:prstGeom>
          <a:noFill/>
          <a:ln w="19050" cap="flat" cmpd="sng">
            <a:solidFill>
              <a:schemeClr val="lt2"/>
            </a:solidFill>
            <a:prstDash val="solid"/>
            <a:round/>
            <a:headEnd type="none" w="med" len="med"/>
            <a:tailEnd type="none" w="med" len="med"/>
          </a:ln>
        </p:spPr>
      </p:cxnSp>
      <p:grpSp>
        <p:nvGrpSpPr>
          <p:cNvPr id="653" name="Google Shape;653;p46"/>
          <p:cNvGrpSpPr/>
          <p:nvPr/>
        </p:nvGrpSpPr>
        <p:grpSpPr>
          <a:xfrm>
            <a:off x="4304915" y="1887104"/>
            <a:ext cx="534166" cy="541842"/>
            <a:chOff x="6972813" y="4169025"/>
            <a:chExt cx="433225" cy="439450"/>
          </a:xfrm>
        </p:grpSpPr>
        <p:sp>
          <p:nvSpPr>
            <p:cNvPr id="654" name="Google Shape;654;p46"/>
            <p:cNvSpPr/>
            <p:nvPr/>
          </p:nvSpPr>
          <p:spPr>
            <a:xfrm>
              <a:off x="7285913" y="4226850"/>
              <a:ext cx="50725" cy="48725"/>
            </a:xfrm>
            <a:custGeom>
              <a:avLst/>
              <a:gdLst/>
              <a:ahLst/>
              <a:cxnLst/>
              <a:rect l="l" t="t" r="r" b="b"/>
              <a:pathLst>
                <a:path w="2029" h="1949" extrusionOk="0">
                  <a:moveTo>
                    <a:pt x="357" y="0"/>
                  </a:moveTo>
                  <a:cubicBezTo>
                    <a:pt x="1" y="0"/>
                    <a:pt x="1" y="534"/>
                    <a:pt x="357" y="534"/>
                  </a:cubicBezTo>
                  <a:cubicBezTo>
                    <a:pt x="997" y="534"/>
                    <a:pt x="1531" y="1068"/>
                    <a:pt x="1531" y="1708"/>
                  </a:cubicBezTo>
                  <a:cubicBezTo>
                    <a:pt x="1531" y="1868"/>
                    <a:pt x="1655" y="1948"/>
                    <a:pt x="1780" y="1948"/>
                  </a:cubicBezTo>
                  <a:cubicBezTo>
                    <a:pt x="1904" y="1948"/>
                    <a:pt x="2029" y="1868"/>
                    <a:pt x="2029" y="1708"/>
                  </a:cubicBezTo>
                  <a:cubicBezTo>
                    <a:pt x="2029" y="783"/>
                    <a:pt x="1282"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55" name="Google Shape;655;p46"/>
            <p:cNvSpPr/>
            <p:nvPr/>
          </p:nvSpPr>
          <p:spPr>
            <a:xfrm>
              <a:off x="7285913" y="4169025"/>
              <a:ext cx="109450" cy="107200"/>
            </a:xfrm>
            <a:custGeom>
              <a:avLst/>
              <a:gdLst/>
              <a:ahLst/>
              <a:cxnLst/>
              <a:rect l="l" t="t" r="r" b="b"/>
              <a:pathLst>
                <a:path w="4378" h="4288" extrusionOk="0">
                  <a:moveTo>
                    <a:pt x="357" y="0"/>
                  </a:moveTo>
                  <a:cubicBezTo>
                    <a:pt x="1" y="0"/>
                    <a:pt x="1" y="499"/>
                    <a:pt x="357" y="499"/>
                  </a:cubicBezTo>
                  <a:cubicBezTo>
                    <a:pt x="2278" y="499"/>
                    <a:pt x="3879" y="2064"/>
                    <a:pt x="3879" y="4021"/>
                  </a:cubicBezTo>
                  <a:cubicBezTo>
                    <a:pt x="3879" y="4199"/>
                    <a:pt x="4004" y="4288"/>
                    <a:pt x="4128" y="4288"/>
                  </a:cubicBezTo>
                  <a:cubicBezTo>
                    <a:pt x="4253" y="4288"/>
                    <a:pt x="4377" y="4199"/>
                    <a:pt x="4377" y="4021"/>
                  </a:cubicBezTo>
                  <a:cubicBezTo>
                    <a:pt x="4377" y="1779"/>
                    <a:pt x="25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56" name="Google Shape;656;p46"/>
            <p:cNvSpPr/>
            <p:nvPr/>
          </p:nvSpPr>
          <p:spPr>
            <a:xfrm>
              <a:off x="7285913" y="4196600"/>
              <a:ext cx="80975" cy="79625"/>
            </a:xfrm>
            <a:custGeom>
              <a:avLst/>
              <a:gdLst/>
              <a:ahLst/>
              <a:cxnLst/>
              <a:rect l="l" t="t" r="r" b="b"/>
              <a:pathLst>
                <a:path w="3239" h="3185" extrusionOk="0">
                  <a:moveTo>
                    <a:pt x="357" y="0"/>
                  </a:moveTo>
                  <a:cubicBezTo>
                    <a:pt x="1" y="0"/>
                    <a:pt x="1" y="534"/>
                    <a:pt x="357" y="534"/>
                  </a:cubicBezTo>
                  <a:cubicBezTo>
                    <a:pt x="1673" y="534"/>
                    <a:pt x="2740" y="1602"/>
                    <a:pt x="2740" y="2918"/>
                  </a:cubicBezTo>
                  <a:cubicBezTo>
                    <a:pt x="2740" y="3096"/>
                    <a:pt x="2865" y="3185"/>
                    <a:pt x="2990" y="3185"/>
                  </a:cubicBezTo>
                  <a:cubicBezTo>
                    <a:pt x="3114" y="3185"/>
                    <a:pt x="3239" y="3096"/>
                    <a:pt x="3239" y="2918"/>
                  </a:cubicBezTo>
                  <a:cubicBezTo>
                    <a:pt x="3239" y="1317"/>
                    <a:pt x="1958"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57" name="Google Shape;657;p46"/>
            <p:cNvSpPr/>
            <p:nvPr/>
          </p:nvSpPr>
          <p:spPr>
            <a:xfrm>
              <a:off x="7018163" y="4440325"/>
              <a:ext cx="132575" cy="98750"/>
            </a:xfrm>
            <a:custGeom>
              <a:avLst/>
              <a:gdLst/>
              <a:ahLst/>
              <a:cxnLst/>
              <a:rect l="l" t="t" r="r" b="b"/>
              <a:pathLst>
                <a:path w="5303" h="3950" extrusionOk="0">
                  <a:moveTo>
                    <a:pt x="2669" y="499"/>
                  </a:moveTo>
                  <a:cubicBezTo>
                    <a:pt x="2847" y="499"/>
                    <a:pt x="3025" y="534"/>
                    <a:pt x="3168" y="605"/>
                  </a:cubicBezTo>
                  <a:lnTo>
                    <a:pt x="1958" y="1815"/>
                  </a:lnTo>
                  <a:cubicBezTo>
                    <a:pt x="1816" y="1957"/>
                    <a:pt x="1922" y="2242"/>
                    <a:pt x="2171" y="2242"/>
                  </a:cubicBezTo>
                  <a:lnTo>
                    <a:pt x="2741" y="2242"/>
                  </a:lnTo>
                  <a:lnTo>
                    <a:pt x="1887" y="3203"/>
                  </a:lnTo>
                  <a:cubicBezTo>
                    <a:pt x="677" y="2384"/>
                    <a:pt x="1246" y="534"/>
                    <a:pt x="2669" y="534"/>
                  </a:cubicBezTo>
                  <a:lnTo>
                    <a:pt x="2669" y="499"/>
                  </a:lnTo>
                  <a:close/>
                  <a:moveTo>
                    <a:pt x="3630" y="854"/>
                  </a:moveTo>
                  <a:cubicBezTo>
                    <a:pt x="4689" y="1781"/>
                    <a:pt x="3963" y="3446"/>
                    <a:pt x="2683" y="3446"/>
                  </a:cubicBezTo>
                  <a:cubicBezTo>
                    <a:pt x="2587" y="3446"/>
                    <a:pt x="2487" y="3436"/>
                    <a:pt x="2385" y="3416"/>
                  </a:cubicBezTo>
                  <a:lnTo>
                    <a:pt x="3523" y="2171"/>
                  </a:lnTo>
                  <a:cubicBezTo>
                    <a:pt x="3595" y="2100"/>
                    <a:pt x="3595" y="1993"/>
                    <a:pt x="3559" y="1886"/>
                  </a:cubicBezTo>
                  <a:cubicBezTo>
                    <a:pt x="3523" y="1780"/>
                    <a:pt x="3417" y="1744"/>
                    <a:pt x="3310" y="1744"/>
                  </a:cubicBezTo>
                  <a:lnTo>
                    <a:pt x="2776" y="1744"/>
                  </a:lnTo>
                  <a:lnTo>
                    <a:pt x="3630" y="854"/>
                  </a:lnTo>
                  <a:close/>
                  <a:moveTo>
                    <a:pt x="2669" y="1"/>
                  </a:moveTo>
                  <a:cubicBezTo>
                    <a:pt x="819" y="1"/>
                    <a:pt x="1" y="2349"/>
                    <a:pt x="1460" y="3523"/>
                  </a:cubicBezTo>
                  <a:cubicBezTo>
                    <a:pt x="1780" y="3808"/>
                    <a:pt x="2242" y="3950"/>
                    <a:pt x="2669" y="3950"/>
                  </a:cubicBezTo>
                  <a:cubicBezTo>
                    <a:pt x="5302" y="3950"/>
                    <a:pt x="5302" y="1"/>
                    <a:pt x="2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58" name="Google Shape;658;p46"/>
            <p:cNvSpPr/>
            <p:nvPr/>
          </p:nvSpPr>
          <p:spPr>
            <a:xfrm>
              <a:off x="7361538" y="4302450"/>
              <a:ext cx="24925" cy="13375"/>
            </a:xfrm>
            <a:custGeom>
              <a:avLst/>
              <a:gdLst/>
              <a:ahLst/>
              <a:cxnLst/>
              <a:rect l="l" t="t" r="r" b="b"/>
              <a:pathLst>
                <a:path w="997" h="535" extrusionOk="0">
                  <a:moveTo>
                    <a:pt x="356" y="1"/>
                  </a:moveTo>
                  <a:cubicBezTo>
                    <a:pt x="0" y="1"/>
                    <a:pt x="0" y="534"/>
                    <a:pt x="356" y="534"/>
                  </a:cubicBezTo>
                  <a:lnTo>
                    <a:pt x="641" y="534"/>
                  </a:lnTo>
                  <a:cubicBezTo>
                    <a:pt x="996" y="534"/>
                    <a:pt x="996" y="1"/>
                    <a:pt x="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59" name="Google Shape;659;p46"/>
            <p:cNvSpPr/>
            <p:nvPr/>
          </p:nvSpPr>
          <p:spPr>
            <a:xfrm>
              <a:off x="7353988" y="4281950"/>
              <a:ext cx="23575" cy="17525"/>
            </a:xfrm>
            <a:custGeom>
              <a:avLst/>
              <a:gdLst/>
              <a:ahLst/>
              <a:cxnLst/>
              <a:rect l="l" t="t" r="r" b="b"/>
              <a:pathLst>
                <a:path w="943" h="701" extrusionOk="0">
                  <a:moveTo>
                    <a:pt x="612" y="1"/>
                  </a:moveTo>
                  <a:cubicBezTo>
                    <a:pt x="565" y="1"/>
                    <a:pt x="518" y="13"/>
                    <a:pt x="480" y="38"/>
                  </a:cubicBezTo>
                  <a:lnTo>
                    <a:pt x="231" y="216"/>
                  </a:lnTo>
                  <a:cubicBezTo>
                    <a:pt x="1" y="388"/>
                    <a:pt x="143" y="701"/>
                    <a:pt x="356" y="701"/>
                  </a:cubicBezTo>
                  <a:cubicBezTo>
                    <a:pt x="407" y="701"/>
                    <a:pt x="461" y="683"/>
                    <a:pt x="516" y="643"/>
                  </a:cubicBezTo>
                  <a:lnTo>
                    <a:pt x="800" y="465"/>
                  </a:lnTo>
                  <a:cubicBezTo>
                    <a:pt x="907" y="394"/>
                    <a:pt x="943" y="216"/>
                    <a:pt x="836" y="109"/>
                  </a:cubicBezTo>
                  <a:cubicBezTo>
                    <a:pt x="790" y="40"/>
                    <a:pt x="699" y="1"/>
                    <a:pt x="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0" name="Google Shape;660;p46"/>
            <p:cNvSpPr/>
            <p:nvPr/>
          </p:nvSpPr>
          <p:spPr>
            <a:xfrm>
              <a:off x="7353988" y="4318775"/>
              <a:ext cx="23575" cy="17500"/>
            </a:xfrm>
            <a:custGeom>
              <a:avLst/>
              <a:gdLst/>
              <a:ahLst/>
              <a:cxnLst/>
              <a:rect l="l" t="t" r="r" b="b"/>
              <a:pathLst>
                <a:path w="943" h="700" extrusionOk="0">
                  <a:moveTo>
                    <a:pt x="356" y="1"/>
                  </a:moveTo>
                  <a:cubicBezTo>
                    <a:pt x="143" y="1"/>
                    <a:pt x="1" y="313"/>
                    <a:pt x="231" y="486"/>
                  </a:cubicBezTo>
                  <a:lnTo>
                    <a:pt x="480" y="628"/>
                  </a:lnTo>
                  <a:cubicBezTo>
                    <a:pt x="516" y="664"/>
                    <a:pt x="587" y="700"/>
                    <a:pt x="622" y="700"/>
                  </a:cubicBezTo>
                  <a:cubicBezTo>
                    <a:pt x="729" y="700"/>
                    <a:pt x="800" y="664"/>
                    <a:pt x="836" y="593"/>
                  </a:cubicBezTo>
                  <a:cubicBezTo>
                    <a:pt x="943" y="451"/>
                    <a:pt x="907" y="308"/>
                    <a:pt x="800" y="237"/>
                  </a:cubicBezTo>
                  <a:lnTo>
                    <a:pt x="516" y="59"/>
                  </a:lnTo>
                  <a:cubicBezTo>
                    <a:pt x="461" y="18"/>
                    <a:pt x="407" y="1"/>
                    <a:pt x="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1" name="Google Shape;661;p46"/>
            <p:cNvSpPr/>
            <p:nvPr/>
          </p:nvSpPr>
          <p:spPr>
            <a:xfrm>
              <a:off x="6972813" y="4282875"/>
              <a:ext cx="433225" cy="325600"/>
            </a:xfrm>
            <a:custGeom>
              <a:avLst/>
              <a:gdLst/>
              <a:ahLst/>
              <a:cxnLst/>
              <a:rect l="l" t="t" r="r" b="b"/>
              <a:pathLst>
                <a:path w="17329" h="13024" extrusionOk="0">
                  <a:moveTo>
                    <a:pt x="14588" y="855"/>
                  </a:moveTo>
                  <a:lnTo>
                    <a:pt x="14588" y="855"/>
                  </a:lnTo>
                  <a:cubicBezTo>
                    <a:pt x="14695" y="1033"/>
                    <a:pt x="14695" y="1246"/>
                    <a:pt x="14624" y="1460"/>
                  </a:cubicBezTo>
                  <a:cubicBezTo>
                    <a:pt x="14517" y="1282"/>
                    <a:pt x="14482" y="1033"/>
                    <a:pt x="14588" y="855"/>
                  </a:cubicBezTo>
                  <a:close/>
                  <a:moveTo>
                    <a:pt x="13130" y="1246"/>
                  </a:moveTo>
                  <a:cubicBezTo>
                    <a:pt x="13165" y="1246"/>
                    <a:pt x="13201" y="1282"/>
                    <a:pt x="13201" y="1317"/>
                  </a:cubicBezTo>
                  <a:lnTo>
                    <a:pt x="13201" y="1424"/>
                  </a:lnTo>
                  <a:cubicBezTo>
                    <a:pt x="13201" y="1460"/>
                    <a:pt x="13165" y="1495"/>
                    <a:pt x="13130" y="1495"/>
                  </a:cubicBezTo>
                  <a:lnTo>
                    <a:pt x="11030" y="1495"/>
                  </a:lnTo>
                  <a:cubicBezTo>
                    <a:pt x="10995" y="1495"/>
                    <a:pt x="10959" y="1424"/>
                    <a:pt x="10959" y="1388"/>
                  </a:cubicBezTo>
                  <a:lnTo>
                    <a:pt x="10959" y="1317"/>
                  </a:lnTo>
                  <a:cubicBezTo>
                    <a:pt x="10959" y="1282"/>
                    <a:pt x="10995" y="1246"/>
                    <a:pt x="11030" y="1246"/>
                  </a:cubicBezTo>
                  <a:close/>
                  <a:moveTo>
                    <a:pt x="14197" y="534"/>
                  </a:moveTo>
                  <a:cubicBezTo>
                    <a:pt x="14090" y="712"/>
                    <a:pt x="14019" y="890"/>
                    <a:pt x="14019" y="1104"/>
                  </a:cubicBezTo>
                  <a:cubicBezTo>
                    <a:pt x="14019" y="1353"/>
                    <a:pt x="14090" y="1566"/>
                    <a:pt x="14233" y="1780"/>
                  </a:cubicBezTo>
                  <a:cubicBezTo>
                    <a:pt x="13984" y="1851"/>
                    <a:pt x="13806" y="2064"/>
                    <a:pt x="13806" y="2349"/>
                  </a:cubicBezTo>
                  <a:lnTo>
                    <a:pt x="13806" y="6975"/>
                  </a:lnTo>
                  <a:cubicBezTo>
                    <a:pt x="12133" y="7224"/>
                    <a:pt x="10924" y="8647"/>
                    <a:pt x="10959" y="10319"/>
                  </a:cubicBezTo>
                  <a:lnTo>
                    <a:pt x="10924" y="10319"/>
                  </a:lnTo>
                  <a:cubicBezTo>
                    <a:pt x="10817" y="10355"/>
                    <a:pt x="10675" y="10355"/>
                    <a:pt x="10532" y="10355"/>
                  </a:cubicBezTo>
                  <a:lnTo>
                    <a:pt x="1317" y="10355"/>
                  </a:lnTo>
                  <a:cubicBezTo>
                    <a:pt x="890" y="10355"/>
                    <a:pt x="534" y="10035"/>
                    <a:pt x="534" y="9608"/>
                  </a:cubicBezTo>
                  <a:cubicBezTo>
                    <a:pt x="534" y="9252"/>
                    <a:pt x="570" y="8932"/>
                    <a:pt x="676" y="8611"/>
                  </a:cubicBezTo>
                  <a:cubicBezTo>
                    <a:pt x="925" y="7686"/>
                    <a:pt x="1423" y="6868"/>
                    <a:pt x="2135" y="6227"/>
                  </a:cubicBezTo>
                  <a:lnTo>
                    <a:pt x="7259" y="6227"/>
                  </a:lnTo>
                  <a:lnTo>
                    <a:pt x="7686" y="8184"/>
                  </a:lnTo>
                  <a:cubicBezTo>
                    <a:pt x="7864" y="8896"/>
                    <a:pt x="8504" y="9430"/>
                    <a:pt x="9251" y="9430"/>
                  </a:cubicBezTo>
                  <a:lnTo>
                    <a:pt x="9856" y="9430"/>
                  </a:lnTo>
                  <a:cubicBezTo>
                    <a:pt x="9881" y="9431"/>
                    <a:pt x="9906" y="9432"/>
                    <a:pt x="9931" y="9432"/>
                  </a:cubicBezTo>
                  <a:cubicBezTo>
                    <a:pt x="10397" y="9432"/>
                    <a:pt x="10788" y="9120"/>
                    <a:pt x="10924" y="8647"/>
                  </a:cubicBezTo>
                  <a:lnTo>
                    <a:pt x="12738" y="2883"/>
                  </a:lnTo>
                  <a:cubicBezTo>
                    <a:pt x="12881" y="2598"/>
                    <a:pt x="12952" y="2314"/>
                    <a:pt x="12987" y="1993"/>
                  </a:cubicBezTo>
                  <a:lnTo>
                    <a:pt x="13130" y="1993"/>
                  </a:lnTo>
                  <a:cubicBezTo>
                    <a:pt x="13912" y="1958"/>
                    <a:pt x="13984" y="819"/>
                    <a:pt x="13201" y="712"/>
                  </a:cubicBezTo>
                  <a:cubicBezTo>
                    <a:pt x="13308" y="606"/>
                    <a:pt x="13485" y="534"/>
                    <a:pt x="13628" y="534"/>
                  </a:cubicBezTo>
                  <a:close/>
                  <a:moveTo>
                    <a:pt x="15051" y="10141"/>
                  </a:moveTo>
                  <a:cubicBezTo>
                    <a:pt x="15240" y="10834"/>
                    <a:pt x="14698" y="11279"/>
                    <a:pt x="14156" y="11279"/>
                  </a:cubicBezTo>
                  <a:cubicBezTo>
                    <a:pt x="13780" y="11279"/>
                    <a:pt x="13403" y="11064"/>
                    <a:pt x="13272" y="10568"/>
                  </a:cubicBezTo>
                  <a:lnTo>
                    <a:pt x="15051" y="10141"/>
                  </a:lnTo>
                  <a:close/>
                  <a:moveTo>
                    <a:pt x="4768" y="10853"/>
                  </a:moveTo>
                  <a:cubicBezTo>
                    <a:pt x="4590" y="11138"/>
                    <a:pt x="4306" y="11315"/>
                    <a:pt x="3985" y="11315"/>
                  </a:cubicBezTo>
                  <a:cubicBezTo>
                    <a:pt x="3665" y="11315"/>
                    <a:pt x="3345" y="11138"/>
                    <a:pt x="3203" y="10853"/>
                  </a:cubicBezTo>
                  <a:close/>
                  <a:moveTo>
                    <a:pt x="16190" y="9857"/>
                  </a:moveTo>
                  <a:lnTo>
                    <a:pt x="16190" y="9857"/>
                  </a:lnTo>
                  <a:cubicBezTo>
                    <a:pt x="16581" y="11173"/>
                    <a:pt x="15549" y="12490"/>
                    <a:pt x="14161" y="12525"/>
                  </a:cubicBezTo>
                  <a:cubicBezTo>
                    <a:pt x="13201" y="12490"/>
                    <a:pt x="12347" y="11849"/>
                    <a:pt x="12133" y="10888"/>
                  </a:cubicBezTo>
                  <a:lnTo>
                    <a:pt x="12774" y="10711"/>
                  </a:lnTo>
                  <a:cubicBezTo>
                    <a:pt x="12934" y="11511"/>
                    <a:pt x="13529" y="11859"/>
                    <a:pt x="14135" y="11859"/>
                  </a:cubicBezTo>
                  <a:cubicBezTo>
                    <a:pt x="15010" y="11859"/>
                    <a:pt x="15906" y="11134"/>
                    <a:pt x="15549" y="9999"/>
                  </a:cubicBezTo>
                  <a:lnTo>
                    <a:pt x="16190" y="9857"/>
                  </a:lnTo>
                  <a:close/>
                  <a:moveTo>
                    <a:pt x="13592" y="1"/>
                  </a:moveTo>
                  <a:cubicBezTo>
                    <a:pt x="13130" y="1"/>
                    <a:pt x="12738" y="285"/>
                    <a:pt x="12525" y="712"/>
                  </a:cubicBezTo>
                  <a:lnTo>
                    <a:pt x="10995" y="712"/>
                  </a:lnTo>
                  <a:cubicBezTo>
                    <a:pt x="10675" y="712"/>
                    <a:pt x="10390" y="997"/>
                    <a:pt x="10425" y="1317"/>
                  </a:cubicBezTo>
                  <a:lnTo>
                    <a:pt x="10425" y="1424"/>
                  </a:lnTo>
                  <a:cubicBezTo>
                    <a:pt x="10425" y="1744"/>
                    <a:pt x="10675" y="2029"/>
                    <a:pt x="11030" y="2029"/>
                  </a:cubicBezTo>
                  <a:lnTo>
                    <a:pt x="12454" y="2029"/>
                  </a:lnTo>
                  <a:cubicBezTo>
                    <a:pt x="12382" y="2314"/>
                    <a:pt x="12311" y="2634"/>
                    <a:pt x="12204" y="2918"/>
                  </a:cubicBezTo>
                  <a:lnTo>
                    <a:pt x="10425" y="8540"/>
                  </a:lnTo>
                  <a:cubicBezTo>
                    <a:pt x="10354" y="8789"/>
                    <a:pt x="10105" y="8967"/>
                    <a:pt x="9856" y="8967"/>
                  </a:cubicBezTo>
                  <a:lnTo>
                    <a:pt x="9251" y="8967"/>
                  </a:lnTo>
                  <a:cubicBezTo>
                    <a:pt x="8718" y="8967"/>
                    <a:pt x="8291" y="8611"/>
                    <a:pt x="8184" y="8078"/>
                  </a:cubicBezTo>
                  <a:lnTo>
                    <a:pt x="7792" y="6263"/>
                  </a:lnTo>
                  <a:lnTo>
                    <a:pt x="8860" y="6263"/>
                  </a:lnTo>
                  <a:cubicBezTo>
                    <a:pt x="9287" y="6263"/>
                    <a:pt x="9643" y="5907"/>
                    <a:pt x="9643" y="5480"/>
                  </a:cubicBezTo>
                  <a:cubicBezTo>
                    <a:pt x="9607" y="4804"/>
                    <a:pt x="9145" y="4235"/>
                    <a:pt x="8469" y="4128"/>
                  </a:cubicBezTo>
                  <a:cubicBezTo>
                    <a:pt x="8457" y="4127"/>
                    <a:pt x="8447" y="4126"/>
                    <a:pt x="8436" y="4126"/>
                  </a:cubicBezTo>
                  <a:cubicBezTo>
                    <a:pt x="8144" y="4126"/>
                    <a:pt x="8088" y="4593"/>
                    <a:pt x="8397" y="4662"/>
                  </a:cubicBezTo>
                  <a:cubicBezTo>
                    <a:pt x="8824" y="4697"/>
                    <a:pt x="9109" y="5053"/>
                    <a:pt x="9109" y="5480"/>
                  </a:cubicBezTo>
                  <a:cubicBezTo>
                    <a:pt x="9109" y="5623"/>
                    <a:pt x="9002" y="5729"/>
                    <a:pt x="8860" y="5729"/>
                  </a:cubicBezTo>
                  <a:lnTo>
                    <a:pt x="1495" y="5729"/>
                  </a:lnTo>
                  <a:cubicBezTo>
                    <a:pt x="1352" y="5729"/>
                    <a:pt x="1246" y="5623"/>
                    <a:pt x="1246" y="5480"/>
                  </a:cubicBezTo>
                  <a:lnTo>
                    <a:pt x="1246" y="4875"/>
                  </a:lnTo>
                  <a:cubicBezTo>
                    <a:pt x="1246" y="4733"/>
                    <a:pt x="1352" y="4626"/>
                    <a:pt x="1495" y="4626"/>
                  </a:cubicBezTo>
                  <a:lnTo>
                    <a:pt x="7401" y="4626"/>
                  </a:lnTo>
                  <a:cubicBezTo>
                    <a:pt x="7757" y="4626"/>
                    <a:pt x="7757" y="4128"/>
                    <a:pt x="7401" y="4128"/>
                  </a:cubicBezTo>
                  <a:lnTo>
                    <a:pt x="1495" y="4128"/>
                  </a:lnTo>
                  <a:cubicBezTo>
                    <a:pt x="1068" y="4128"/>
                    <a:pt x="712" y="4448"/>
                    <a:pt x="712" y="4875"/>
                  </a:cubicBezTo>
                  <a:lnTo>
                    <a:pt x="712" y="5480"/>
                  </a:lnTo>
                  <a:cubicBezTo>
                    <a:pt x="712" y="5872"/>
                    <a:pt x="1032" y="6192"/>
                    <a:pt x="1423" y="6227"/>
                  </a:cubicBezTo>
                  <a:cubicBezTo>
                    <a:pt x="854" y="6868"/>
                    <a:pt x="392" y="7651"/>
                    <a:pt x="178" y="8505"/>
                  </a:cubicBezTo>
                  <a:cubicBezTo>
                    <a:pt x="71" y="8860"/>
                    <a:pt x="0" y="9252"/>
                    <a:pt x="0" y="9608"/>
                  </a:cubicBezTo>
                  <a:cubicBezTo>
                    <a:pt x="36" y="10319"/>
                    <a:pt x="605" y="10888"/>
                    <a:pt x="1281" y="10888"/>
                  </a:cubicBezTo>
                  <a:lnTo>
                    <a:pt x="1388" y="10888"/>
                  </a:lnTo>
                  <a:cubicBezTo>
                    <a:pt x="1530" y="11636"/>
                    <a:pt x="1993" y="12312"/>
                    <a:pt x="2669" y="12667"/>
                  </a:cubicBezTo>
                  <a:cubicBezTo>
                    <a:pt x="2718" y="12704"/>
                    <a:pt x="2768" y="12720"/>
                    <a:pt x="2815" y="12720"/>
                  </a:cubicBezTo>
                  <a:cubicBezTo>
                    <a:pt x="3044" y="12720"/>
                    <a:pt x="3212" y="12358"/>
                    <a:pt x="2918" y="12241"/>
                  </a:cubicBezTo>
                  <a:cubicBezTo>
                    <a:pt x="2420" y="11956"/>
                    <a:pt x="2064" y="11458"/>
                    <a:pt x="1922" y="10888"/>
                  </a:cubicBezTo>
                  <a:lnTo>
                    <a:pt x="2633" y="10888"/>
                  </a:lnTo>
                  <a:cubicBezTo>
                    <a:pt x="2847" y="11529"/>
                    <a:pt x="3407" y="11849"/>
                    <a:pt x="3968" y="11849"/>
                  </a:cubicBezTo>
                  <a:cubicBezTo>
                    <a:pt x="4528" y="11849"/>
                    <a:pt x="5088" y="11529"/>
                    <a:pt x="5302" y="10888"/>
                  </a:cubicBezTo>
                  <a:lnTo>
                    <a:pt x="6013" y="10888"/>
                  </a:lnTo>
                  <a:cubicBezTo>
                    <a:pt x="5776" y="11871"/>
                    <a:pt x="4927" y="12530"/>
                    <a:pt x="3956" y="12530"/>
                  </a:cubicBezTo>
                  <a:cubicBezTo>
                    <a:pt x="3907" y="12530"/>
                    <a:pt x="3857" y="12529"/>
                    <a:pt x="3807" y="12525"/>
                  </a:cubicBezTo>
                  <a:cubicBezTo>
                    <a:pt x="3789" y="12520"/>
                    <a:pt x="3770" y="12518"/>
                    <a:pt x="3752" y="12518"/>
                  </a:cubicBezTo>
                  <a:cubicBezTo>
                    <a:pt x="3630" y="12518"/>
                    <a:pt x="3523" y="12615"/>
                    <a:pt x="3523" y="12739"/>
                  </a:cubicBezTo>
                  <a:cubicBezTo>
                    <a:pt x="3487" y="12881"/>
                    <a:pt x="3594" y="13023"/>
                    <a:pt x="3736" y="13023"/>
                  </a:cubicBezTo>
                  <a:lnTo>
                    <a:pt x="3985" y="13023"/>
                  </a:lnTo>
                  <a:cubicBezTo>
                    <a:pt x="5231" y="13023"/>
                    <a:pt x="6298" y="12134"/>
                    <a:pt x="6547" y="10888"/>
                  </a:cubicBezTo>
                  <a:cubicBezTo>
                    <a:pt x="8629" y="10888"/>
                    <a:pt x="9643" y="10897"/>
                    <a:pt x="10185" y="10897"/>
                  </a:cubicBezTo>
                  <a:cubicBezTo>
                    <a:pt x="10728" y="10897"/>
                    <a:pt x="10799" y="10888"/>
                    <a:pt x="10995" y="10853"/>
                  </a:cubicBezTo>
                  <a:cubicBezTo>
                    <a:pt x="11060" y="11050"/>
                    <a:pt x="11187" y="11103"/>
                    <a:pt x="11314" y="11103"/>
                  </a:cubicBezTo>
                  <a:cubicBezTo>
                    <a:pt x="11463" y="11103"/>
                    <a:pt x="11613" y="11031"/>
                    <a:pt x="11671" y="11031"/>
                  </a:cubicBezTo>
                  <a:cubicBezTo>
                    <a:pt x="11972" y="12205"/>
                    <a:pt x="13038" y="12997"/>
                    <a:pt x="14199" y="12997"/>
                  </a:cubicBezTo>
                  <a:cubicBezTo>
                    <a:pt x="14410" y="12997"/>
                    <a:pt x="14624" y="12971"/>
                    <a:pt x="14837" y="12917"/>
                  </a:cubicBezTo>
                  <a:cubicBezTo>
                    <a:pt x="16261" y="12561"/>
                    <a:pt x="17115" y="11138"/>
                    <a:pt x="16759" y="9714"/>
                  </a:cubicBezTo>
                  <a:cubicBezTo>
                    <a:pt x="16794" y="9679"/>
                    <a:pt x="17328" y="9679"/>
                    <a:pt x="17328" y="9252"/>
                  </a:cubicBezTo>
                  <a:cubicBezTo>
                    <a:pt x="17328" y="9145"/>
                    <a:pt x="17293" y="9038"/>
                    <a:pt x="17257" y="8967"/>
                  </a:cubicBezTo>
                  <a:cubicBezTo>
                    <a:pt x="17195" y="8855"/>
                    <a:pt x="17103" y="8809"/>
                    <a:pt x="17013" y="8809"/>
                  </a:cubicBezTo>
                  <a:cubicBezTo>
                    <a:pt x="16846" y="8809"/>
                    <a:pt x="16689" y="8972"/>
                    <a:pt x="16759" y="9181"/>
                  </a:cubicBezTo>
                  <a:lnTo>
                    <a:pt x="11422" y="10533"/>
                  </a:lnTo>
                  <a:cubicBezTo>
                    <a:pt x="11315" y="9074"/>
                    <a:pt x="12311" y="7793"/>
                    <a:pt x="13734" y="7544"/>
                  </a:cubicBezTo>
                  <a:cubicBezTo>
                    <a:pt x="13904" y="7511"/>
                    <a:pt x="14074" y="7495"/>
                    <a:pt x="14242" y="7495"/>
                  </a:cubicBezTo>
                  <a:cubicBezTo>
                    <a:pt x="14989" y="7495"/>
                    <a:pt x="15702" y="7810"/>
                    <a:pt x="16225" y="8362"/>
                  </a:cubicBezTo>
                  <a:cubicBezTo>
                    <a:pt x="16279" y="8416"/>
                    <a:pt x="16350" y="8442"/>
                    <a:pt x="16421" y="8442"/>
                  </a:cubicBezTo>
                  <a:cubicBezTo>
                    <a:pt x="16492" y="8442"/>
                    <a:pt x="16563" y="8416"/>
                    <a:pt x="16617" y="8362"/>
                  </a:cubicBezTo>
                  <a:cubicBezTo>
                    <a:pt x="16723" y="8291"/>
                    <a:pt x="16723" y="8113"/>
                    <a:pt x="16617" y="8006"/>
                  </a:cubicBezTo>
                  <a:cubicBezTo>
                    <a:pt x="16012" y="7366"/>
                    <a:pt x="15158" y="6975"/>
                    <a:pt x="14268" y="6975"/>
                  </a:cubicBezTo>
                  <a:lnTo>
                    <a:pt x="14268" y="2349"/>
                  </a:lnTo>
                  <a:cubicBezTo>
                    <a:pt x="14268" y="2314"/>
                    <a:pt x="14268" y="2314"/>
                    <a:pt x="14304" y="2314"/>
                  </a:cubicBezTo>
                  <a:cubicBezTo>
                    <a:pt x="15620" y="1958"/>
                    <a:pt x="15371" y="36"/>
                    <a:pt x="14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62" name="Google Shape;662;p46"/>
          <p:cNvGrpSpPr/>
          <p:nvPr/>
        </p:nvGrpSpPr>
        <p:grpSpPr>
          <a:xfrm>
            <a:off x="1617282" y="1887710"/>
            <a:ext cx="541842" cy="540640"/>
            <a:chOff x="6969238" y="2728975"/>
            <a:chExt cx="439450" cy="438475"/>
          </a:xfrm>
        </p:grpSpPr>
        <p:sp>
          <p:nvSpPr>
            <p:cNvPr id="663" name="Google Shape;663;p46"/>
            <p:cNvSpPr/>
            <p:nvPr/>
          </p:nvSpPr>
          <p:spPr>
            <a:xfrm>
              <a:off x="7112463" y="2908575"/>
              <a:ext cx="153900" cy="48950"/>
            </a:xfrm>
            <a:custGeom>
              <a:avLst/>
              <a:gdLst/>
              <a:ahLst/>
              <a:cxnLst/>
              <a:rect l="l" t="t" r="r" b="b"/>
              <a:pathLst>
                <a:path w="6156" h="1958" extrusionOk="0">
                  <a:moveTo>
                    <a:pt x="2100" y="499"/>
                  </a:moveTo>
                  <a:lnTo>
                    <a:pt x="2100" y="1424"/>
                  </a:lnTo>
                  <a:lnTo>
                    <a:pt x="1353" y="1424"/>
                  </a:lnTo>
                  <a:lnTo>
                    <a:pt x="1353" y="499"/>
                  </a:lnTo>
                  <a:close/>
                  <a:moveTo>
                    <a:pt x="4662" y="499"/>
                  </a:moveTo>
                  <a:lnTo>
                    <a:pt x="4662" y="1424"/>
                  </a:lnTo>
                  <a:lnTo>
                    <a:pt x="3914" y="1424"/>
                  </a:lnTo>
                  <a:lnTo>
                    <a:pt x="3914" y="499"/>
                  </a:lnTo>
                  <a:close/>
                  <a:moveTo>
                    <a:pt x="854" y="499"/>
                  </a:moveTo>
                  <a:lnTo>
                    <a:pt x="854" y="1459"/>
                  </a:lnTo>
                  <a:lnTo>
                    <a:pt x="605" y="1459"/>
                  </a:lnTo>
                  <a:cubicBezTo>
                    <a:pt x="570" y="1459"/>
                    <a:pt x="534" y="1424"/>
                    <a:pt x="534" y="1388"/>
                  </a:cubicBezTo>
                  <a:lnTo>
                    <a:pt x="534" y="570"/>
                  </a:lnTo>
                  <a:cubicBezTo>
                    <a:pt x="534" y="534"/>
                    <a:pt x="570" y="499"/>
                    <a:pt x="605" y="499"/>
                  </a:cubicBezTo>
                  <a:close/>
                  <a:moveTo>
                    <a:pt x="3416" y="499"/>
                  </a:moveTo>
                  <a:lnTo>
                    <a:pt x="3416" y="1459"/>
                  </a:lnTo>
                  <a:lnTo>
                    <a:pt x="2633" y="1459"/>
                  </a:lnTo>
                  <a:lnTo>
                    <a:pt x="2633" y="499"/>
                  </a:lnTo>
                  <a:close/>
                  <a:moveTo>
                    <a:pt x="5551" y="499"/>
                  </a:moveTo>
                  <a:cubicBezTo>
                    <a:pt x="5587" y="499"/>
                    <a:pt x="5622" y="534"/>
                    <a:pt x="5622" y="570"/>
                  </a:cubicBezTo>
                  <a:lnTo>
                    <a:pt x="5622" y="1388"/>
                  </a:lnTo>
                  <a:cubicBezTo>
                    <a:pt x="5622" y="1424"/>
                    <a:pt x="5587" y="1459"/>
                    <a:pt x="5551" y="1459"/>
                  </a:cubicBezTo>
                  <a:lnTo>
                    <a:pt x="5195" y="1459"/>
                  </a:lnTo>
                  <a:lnTo>
                    <a:pt x="5195" y="499"/>
                  </a:lnTo>
                  <a:close/>
                  <a:moveTo>
                    <a:pt x="605" y="1"/>
                  </a:moveTo>
                  <a:cubicBezTo>
                    <a:pt x="285" y="1"/>
                    <a:pt x="36" y="250"/>
                    <a:pt x="36" y="570"/>
                  </a:cubicBezTo>
                  <a:lnTo>
                    <a:pt x="36" y="1388"/>
                  </a:lnTo>
                  <a:cubicBezTo>
                    <a:pt x="0" y="1708"/>
                    <a:pt x="285" y="1958"/>
                    <a:pt x="605" y="1958"/>
                  </a:cubicBezTo>
                  <a:lnTo>
                    <a:pt x="5551" y="1958"/>
                  </a:lnTo>
                  <a:cubicBezTo>
                    <a:pt x="5871" y="1958"/>
                    <a:pt x="6156" y="1708"/>
                    <a:pt x="6156" y="1388"/>
                  </a:cubicBezTo>
                  <a:lnTo>
                    <a:pt x="6156" y="570"/>
                  </a:lnTo>
                  <a:cubicBezTo>
                    <a:pt x="6156" y="250"/>
                    <a:pt x="5871" y="1"/>
                    <a:pt x="5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4" name="Google Shape;664;p46"/>
            <p:cNvSpPr/>
            <p:nvPr/>
          </p:nvSpPr>
          <p:spPr>
            <a:xfrm>
              <a:off x="7179188" y="2832075"/>
              <a:ext cx="78300" cy="66975"/>
            </a:xfrm>
            <a:custGeom>
              <a:avLst/>
              <a:gdLst/>
              <a:ahLst/>
              <a:cxnLst/>
              <a:rect l="l" t="t" r="r" b="b"/>
              <a:pathLst>
                <a:path w="3132" h="2679" extrusionOk="0">
                  <a:moveTo>
                    <a:pt x="1815" y="1"/>
                  </a:moveTo>
                  <a:cubicBezTo>
                    <a:pt x="605" y="1"/>
                    <a:pt x="0" y="1424"/>
                    <a:pt x="854" y="2278"/>
                  </a:cubicBezTo>
                  <a:cubicBezTo>
                    <a:pt x="1131" y="2555"/>
                    <a:pt x="1469" y="2679"/>
                    <a:pt x="1798" y="2679"/>
                  </a:cubicBezTo>
                  <a:cubicBezTo>
                    <a:pt x="2482" y="2679"/>
                    <a:pt x="3131" y="2145"/>
                    <a:pt x="3131" y="1353"/>
                  </a:cubicBezTo>
                  <a:cubicBezTo>
                    <a:pt x="3131" y="1246"/>
                    <a:pt x="3131" y="1175"/>
                    <a:pt x="3131" y="1104"/>
                  </a:cubicBezTo>
                  <a:lnTo>
                    <a:pt x="3096" y="1104"/>
                  </a:lnTo>
                  <a:cubicBezTo>
                    <a:pt x="3080" y="949"/>
                    <a:pt x="2970" y="881"/>
                    <a:pt x="2857" y="881"/>
                  </a:cubicBezTo>
                  <a:cubicBezTo>
                    <a:pt x="2710" y="881"/>
                    <a:pt x="2557" y="994"/>
                    <a:pt x="2597" y="1175"/>
                  </a:cubicBezTo>
                  <a:cubicBezTo>
                    <a:pt x="2597" y="1210"/>
                    <a:pt x="2597" y="1282"/>
                    <a:pt x="2597" y="1317"/>
                  </a:cubicBezTo>
                  <a:cubicBezTo>
                    <a:pt x="2597" y="1800"/>
                    <a:pt x="2205" y="2119"/>
                    <a:pt x="1797" y="2119"/>
                  </a:cubicBezTo>
                  <a:cubicBezTo>
                    <a:pt x="1603" y="2119"/>
                    <a:pt x="1406" y="2047"/>
                    <a:pt x="1245" y="1886"/>
                  </a:cubicBezTo>
                  <a:cubicBezTo>
                    <a:pt x="712" y="1388"/>
                    <a:pt x="1067" y="534"/>
                    <a:pt x="1815" y="534"/>
                  </a:cubicBezTo>
                  <a:cubicBezTo>
                    <a:pt x="1921" y="534"/>
                    <a:pt x="2028" y="534"/>
                    <a:pt x="2135" y="606"/>
                  </a:cubicBezTo>
                  <a:cubicBezTo>
                    <a:pt x="2167" y="616"/>
                    <a:pt x="2199" y="621"/>
                    <a:pt x="2229" y="621"/>
                  </a:cubicBezTo>
                  <a:cubicBezTo>
                    <a:pt x="2493" y="621"/>
                    <a:pt x="2636" y="235"/>
                    <a:pt x="2348" y="107"/>
                  </a:cubicBezTo>
                  <a:cubicBezTo>
                    <a:pt x="2170" y="36"/>
                    <a:pt x="1993" y="1"/>
                    <a:pt x="1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5" name="Google Shape;665;p46"/>
            <p:cNvSpPr/>
            <p:nvPr/>
          </p:nvSpPr>
          <p:spPr>
            <a:xfrm>
              <a:off x="7216088" y="2858975"/>
              <a:ext cx="16925" cy="12700"/>
            </a:xfrm>
            <a:custGeom>
              <a:avLst/>
              <a:gdLst/>
              <a:ahLst/>
              <a:cxnLst/>
              <a:rect l="l" t="t" r="r" b="b"/>
              <a:pathLst>
                <a:path w="677" h="508" extrusionOk="0">
                  <a:moveTo>
                    <a:pt x="339" y="1"/>
                  </a:moveTo>
                  <a:cubicBezTo>
                    <a:pt x="170" y="1"/>
                    <a:pt x="1" y="81"/>
                    <a:pt x="18" y="241"/>
                  </a:cubicBezTo>
                  <a:cubicBezTo>
                    <a:pt x="1" y="419"/>
                    <a:pt x="170" y="508"/>
                    <a:pt x="339" y="508"/>
                  </a:cubicBezTo>
                  <a:cubicBezTo>
                    <a:pt x="508" y="508"/>
                    <a:pt x="677" y="419"/>
                    <a:pt x="659" y="241"/>
                  </a:cubicBezTo>
                  <a:cubicBezTo>
                    <a:pt x="677" y="81"/>
                    <a:pt x="508" y="1"/>
                    <a:pt x="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6" name="Google Shape;666;p46"/>
            <p:cNvSpPr/>
            <p:nvPr/>
          </p:nvSpPr>
          <p:spPr>
            <a:xfrm>
              <a:off x="7109788" y="2832075"/>
              <a:ext cx="78300" cy="66975"/>
            </a:xfrm>
            <a:custGeom>
              <a:avLst/>
              <a:gdLst/>
              <a:ahLst/>
              <a:cxnLst/>
              <a:rect l="l" t="t" r="r" b="b"/>
              <a:pathLst>
                <a:path w="3132" h="2679" extrusionOk="0">
                  <a:moveTo>
                    <a:pt x="1797" y="516"/>
                  </a:moveTo>
                  <a:cubicBezTo>
                    <a:pt x="2205" y="516"/>
                    <a:pt x="2598" y="835"/>
                    <a:pt x="2598" y="1317"/>
                  </a:cubicBezTo>
                  <a:cubicBezTo>
                    <a:pt x="2598" y="1780"/>
                    <a:pt x="2242" y="2135"/>
                    <a:pt x="1815" y="2135"/>
                  </a:cubicBezTo>
                  <a:cubicBezTo>
                    <a:pt x="1068" y="2135"/>
                    <a:pt x="712" y="1282"/>
                    <a:pt x="1246" y="748"/>
                  </a:cubicBezTo>
                  <a:cubicBezTo>
                    <a:pt x="1406" y="587"/>
                    <a:pt x="1604" y="516"/>
                    <a:pt x="1797" y="516"/>
                  </a:cubicBezTo>
                  <a:close/>
                  <a:moveTo>
                    <a:pt x="1815" y="1"/>
                  </a:moveTo>
                  <a:cubicBezTo>
                    <a:pt x="606" y="1"/>
                    <a:pt x="1" y="1459"/>
                    <a:pt x="855" y="2278"/>
                  </a:cubicBezTo>
                  <a:cubicBezTo>
                    <a:pt x="1132" y="2555"/>
                    <a:pt x="1470" y="2679"/>
                    <a:pt x="1799" y="2679"/>
                  </a:cubicBezTo>
                  <a:cubicBezTo>
                    <a:pt x="2483" y="2679"/>
                    <a:pt x="3132" y="2145"/>
                    <a:pt x="3132" y="1353"/>
                  </a:cubicBezTo>
                  <a:cubicBezTo>
                    <a:pt x="3132" y="606"/>
                    <a:pt x="2527" y="1"/>
                    <a:pt x="1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7" name="Google Shape;667;p46"/>
            <p:cNvSpPr/>
            <p:nvPr/>
          </p:nvSpPr>
          <p:spPr>
            <a:xfrm>
              <a:off x="7146713" y="2858975"/>
              <a:ext cx="16025" cy="12700"/>
            </a:xfrm>
            <a:custGeom>
              <a:avLst/>
              <a:gdLst/>
              <a:ahLst/>
              <a:cxnLst/>
              <a:rect l="l" t="t" r="r" b="b"/>
              <a:pathLst>
                <a:path w="641" h="508" extrusionOk="0">
                  <a:moveTo>
                    <a:pt x="321" y="1"/>
                  </a:moveTo>
                  <a:cubicBezTo>
                    <a:pt x="160" y="1"/>
                    <a:pt x="0" y="81"/>
                    <a:pt x="18" y="241"/>
                  </a:cubicBezTo>
                  <a:cubicBezTo>
                    <a:pt x="0" y="419"/>
                    <a:pt x="160" y="508"/>
                    <a:pt x="321" y="508"/>
                  </a:cubicBezTo>
                  <a:cubicBezTo>
                    <a:pt x="481" y="508"/>
                    <a:pt x="641" y="419"/>
                    <a:pt x="623" y="241"/>
                  </a:cubicBezTo>
                  <a:cubicBezTo>
                    <a:pt x="641" y="81"/>
                    <a:pt x="481" y="1"/>
                    <a:pt x="3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8" name="Google Shape;668;p46"/>
            <p:cNvSpPr/>
            <p:nvPr/>
          </p:nvSpPr>
          <p:spPr>
            <a:xfrm>
              <a:off x="6969238" y="2728975"/>
              <a:ext cx="439450" cy="438475"/>
            </a:xfrm>
            <a:custGeom>
              <a:avLst/>
              <a:gdLst/>
              <a:ahLst/>
              <a:cxnLst/>
              <a:rect l="l" t="t" r="r" b="b"/>
              <a:pathLst>
                <a:path w="17578" h="17539" extrusionOk="0">
                  <a:moveTo>
                    <a:pt x="9964" y="531"/>
                  </a:moveTo>
                  <a:cubicBezTo>
                    <a:pt x="10106" y="531"/>
                    <a:pt x="10177" y="638"/>
                    <a:pt x="10177" y="744"/>
                  </a:cubicBezTo>
                  <a:cubicBezTo>
                    <a:pt x="10177" y="851"/>
                    <a:pt x="10106" y="958"/>
                    <a:pt x="9964" y="958"/>
                  </a:cubicBezTo>
                  <a:cubicBezTo>
                    <a:pt x="9857" y="958"/>
                    <a:pt x="9750" y="851"/>
                    <a:pt x="9750" y="744"/>
                  </a:cubicBezTo>
                  <a:cubicBezTo>
                    <a:pt x="9750" y="638"/>
                    <a:pt x="9857" y="531"/>
                    <a:pt x="9964" y="531"/>
                  </a:cubicBezTo>
                  <a:close/>
                  <a:moveTo>
                    <a:pt x="9359" y="10173"/>
                  </a:moveTo>
                  <a:lnTo>
                    <a:pt x="9359" y="10245"/>
                  </a:lnTo>
                  <a:cubicBezTo>
                    <a:pt x="9359" y="10422"/>
                    <a:pt x="9216" y="10529"/>
                    <a:pt x="9074" y="10529"/>
                  </a:cubicBezTo>
                  <a:lnTo>
                    <a:pt x="8540" y="10529"/>
                  </a:lnTo>
                  <a:cubicBezTo>
                    <a:pt x="8398" y="10529"/>
                    <a:pt x="8256" y="10422"/>
                    <a:pt x="8256" y="10245"/>
                  </a:cubicBezTo>
                  <a:lnTo>
                    <a:pt x="8256" y="10173"/>
                  </a:lnTo>
                  <a:close/>
                  <a:moveTo>
                    <a:pt x="9074" y="11098"/>
                  </a:moveTo>
                  <a:cubicBezTo>
                    <a:pt x="9216" y="11098"/>
                    <a:pt x="9359" y="11205"/>
                    <a:pt x="9359" y="11348"/>
                  </a:cubicBezTo>
                  <a:lnTo>
                    <a:pt x="9359" y="11454"/>
                  </a:lnTo>
                  <a:lnTo>
                    <a:pt x="8256" y="11454"/>
                  </a:lnTo>
                  <a:lnTo>
                    <a:pt x="8256" y="11348"/>
                  </a:lnTo>
                  <a:cubicBezTo>
                    <a:pt x="8256" y="11205"/>
                    <a:pt x="8398" y="11098"/>
                    <a:pt x="8540" y="11098"/>
                  </a:cubicBezTo>
                  <a:close/>
                  <a:moveTo>
                    <a:pt x="3025" y="13055"/>
                  </a:moveTo>
                  <a:lnTo>
                    <a:pt x="3025" y="13411"/>
                  </a:lnTo>
                  <a:lnTo>
                    <a:pt x="2527" y="13411"/>
                  </a:lnTo>
                  <a:cubicBezTo>
                    <a:pt x="2563" y="13304"/>
                    <a:pt x="2563" y="13198"/>
                    <a:pt x="2527" y="13055"/>
                  </a:cubicBezTo>
                  <a:close/>
                  <a:moveTo>
                    <a:pt x="4128" y="13055"/>
                  </a:moveTo>
                  <a:cubicBezTo>
                    <a:pt x="4057" y="13198"/>
                    <a:pt x="3986" y="13304"/>
                    <a:pt x="3950" y="13411"/>
                  </a:cubicBezTo>
                  <a:lnTo>
                    <a:pt x="3559" y="13411"/>
                  </a:lnTo>
                  <a:lnTo>
                    <a:pt x="3559" y="13055"/>
                  </a:lnTo>
                  <a:close/>
                  <a:moveTo>
                    <a:pt x="14091" y="13055"/>
                  </a:moveTo>
                  <a:lnTo>
                    <a:pt x="14091" y="13447"/>
                  </a:lnTo>
                  <a:lnTo>
                    <a:pt x="13664" y="13447"/>
                  </a:lnTo>
                  <a:cubicBezTo>
                    <a:pt x="13628" y="13304"/>
                    <a:pt x="13557" y="13198"/>
                    <a:pt x="13522" y="13055"/>
                  </a:cubicBezTo>
                  <a:close/>
                  <a:moveTo>
                    <a:pt x="15087" y="13055"/>
                  </a:moveTo>
                  <a:cubicBezTo>
                    <a:pt x="15087" y="13198"/>
                    <a:pt x="15087" y="13304"/>
                    <a:pt x="15087" y="13447"/>
                  </a:cubicBezTo>
                  <a:lnTo>
                    <a:pt x="14589" y="13447"/>
                  </a:lnTo>
                  <a:lnTo>
                    <a:pt x="14589" y="13055"/>
                  </a:lnTo>
                  <a:close/>
                  <a:moveTo>
                    <a:pt x="16368" y="12522"/>
                  </a:moveTo>
                  <a:cubicBezTo>
                    <a:pt x="17174" y="12522"/>
                    <a:pt x="16792" y="13979"/>
                    <a:pt x="16186" y="13979"/>
                  </a:cubicBezTo>
                  <a:cubicBezTo>
                    <a:pt x="16097" y="13979"/>
                    <a:pt x="16002" y="13947"/>
                    <a:pt x="15906" y="13874"/>
                  </a:cubicBezTo>
                  <a:cubicBezTo>
                    <a:pt x="15301" y="13447"/>
                    <a:pt x="15621" y="12522"/>
                    <a:pt x="16368" y="12522"/>
                  </a:cubicBezTo>
                  <a:close/>
                  <a:moveTo>
                    <a:pt x="1309" y="12520"/>
                  </a:moveTo>
                  <a:cubicBezTo>
                    <a:pt x="1983" y="12520"/>
                    <a:pt x="2348" y="13426"/>
                    <a:pt x="1709" y="13874"/>
                  </a:cubicBezTo>
                  <a:cubicBezTo>
                    <a:pt x="1602" y="13945"/>
                    <a:pt x="1424" y="14016"/>
                    <a:pt x="1282" y="14016"/>
                  </a:cubicBezTo>
                  <a:cubicBezTo>
                    <a:pt x="428" y="13980"/>
                    <a:pt x="250" y="12806"/>
                    <a:pt x="1068" y="12557"/>
                  </a:cubicBezTo>
                  <a:cubicBezTo>
                    <a:pt x="1152" y="12532"/>
                    <a:pt x="1232" y="12520"/>
                    <a:pt x="1309" y="12520"/>
                  </a:cubicBezTo>
                  <a:close/>
                  <a:moveTo>
                    <a:pt x="9964" y="1"/>
                  </a:moveTo>
                  <a:cubicBezTo>
                    <a:pt x="9584" y="1"/>
                    <a:pt x="9216" y="306"/>
                    <a:pt x="9216" y="744"/>
                  </a:cubicBezTo>
                  <a:cubicBezTo>
                    <a:pt x="9216" y="851"/>
                    <a:pt x="9252" y="994"/>
                    <a:pt x="9323" y="1100"/>
                  </a:cubicBezTo>
                  <a:lnTo>
                    <a:pt x="8505" y="1883"/>
                  </a:lnTo>
                  <a:cubicBezTo>
                    <a:pt x="8398" y="1990"/>
                    <a:pt x="8362" y="2168"/>
                    <a:pt x="8434" y="2310"/>
                  </a:cubicBezTo>
                  <a:cubicBezTo>
                    <a:pt x="8469" y="2417"/>
                    <a:pt x="8576" y="2524"/>
                    <a:pt x="8718" y="2524"/>
                  </a:cubicBezTo>
                  <a:lnTo>
                    <a:pt x="8362" y="2879"/>
                  </a:lnTo>
                  <a:lnTo>
                    <a:pt x="6370" y="2879"/>
                  </a:lnTo>
                  <a:cubicBezTo>
                    <a:pt x="5694" y="2879"/>
                    <a:pt x="5160" y="3449"/>
                    <a:pt x="5160" y="4125"/>
                  </a:cubicBezTo>
                  <a:lnTo>
                    <a:pt x="5160" y="5014"/>
                  </a:lnTo>
                  <a:cubicBezTo>
                    <a:pt x="5160" y="5192"/>
                    <a:pt x="5285" y="5281"/>
                    <a:pt x="5409" y="5281"/>
                  </a:cubicBezTo>
                  <a:cubicBezTo>
                    <a:pt x="5534" y="5281"/>
                    <a:pt x="5658" y="5192"/>
                    <a:pt x="5658" y="5014"/>
                  </a:cubicBezTo>
                  <a:lnTo>
                    <a:pt x="5658" y="4125"/>
                  </a:lnTo>
                  <a:cubicBezTo>
                    <a:pt x="5658" y="3733"/>
                    <a:pt x="5979" y="3413"/>
                    <a:pt x="6370" y="3413"/>
                  </a:cubicBezTo>
                  <a:lnTo>
                    <a:pt x="11244" y="3413"/>
                  </a:lnTo>
                  <a:cubicBezTo>
                    <a:pt x="11636" y="3413"/>
                    <a:pt x="11956" y="3733"/>
                    <a:pt x="11956" y="4125"/>
                  </a:cubicBezTo>
                  <a:lnTo>
                    <a:pt x="11956" y="8964"/>
                  </a:lnTo>
                  <a:cubicBezTo>
                    <a:pt x="11956" y="9355"/>
                    <a:pt x="11636" y="9675"/>
                    <a:pt x="11244" y="9675"/>
                  </a:cubicBezTo>
                  <a:lnTo>
                    <a:pt x="6405" y="9675"/>
                  </a:lnTo>
                  <a:cubicBezTo>
                    <a:pt x="6014" y="9675"/>
                    <a:pt x="5694" y="9355"/>
                    <a:pt x="5694" y="8964"/>
                  </a:cubicBezTo>
                  <a:lnTo>
                    <a:pt x="5694" y="6046"/>
                  </a:lnTo>
                  <a:cubicBezTo>
                    <a:pt x="5694" y="5886"/>
                    <a:pt x="5560" y="5806"/>
                    <a:pt x="5427" y="5806"/>
                  </a:cubicBezTo>
                  <a:cubicBezTo>
                    <a:pt x="5294" y="5806"/>
                    <a:pt x="5160" y="5886"/>
                    <a:pt x="5160" y="6046"/>
                  </a:cubicBezTo>
                  <a:lnTo>
                    <a:pt x="5160" y="8964"/>
                  </a:lnTo>
                  <a:cubicBezTo>
                    <a:pt x="5160" y="9640"/>
                    <a:pt x="5729" y="10173"/>
                    <a:pt x="6405" y="10173"/>
                  </a:cubicBezTo>
                  <a:lnTo>
                    <a:pt x="7722" y="10173"/>
                  </a:lnTo>
                  <a:cubicBezTo>
                    <a:pt x="7722" y="10422"/>
                    <a:pt x="7793" y="10636"/>
                    <a:pt x="7935" y="10814"/>
                  </a:cubicBezTo>
                  <a:cubicBezTo>
                    <a:pt x="7758" y="10992"/>
                    <a:pt x="7686" y="11241"/>
                    <a:pt x="7722" y="11490"/>
                  </a:cubicBezTo>
                  <a:lnTo>
                    <a:pt x="6761" y="11490"/>
                  </a:lnTo>
                  <a:cubicBezTo>
                    <a:pt x="5872" y="11490"/>
                    <a:pt x="5018" y="11881"/>
                    <a:pt x="4449" y="12557"/>
                  </a:cubicBezTo>
                  <a:lnTo>
                    <a:pt x="2314" y="12557"/>
                  </a:lnTo>
                  <a:cubicBezTo>
                    <a:pt x="2062" y="12173"/>
                    <a:pt x="1676" y="12001"/>
                    <a:pt x="1292" y="12001"/>
                  </a:cubicBezTo>
                  <a:cubicBezTo>
                    <a:pt x="645" y="12001"/>
                    <a:pt x="1" y="12488"/>
                    <a:pt x="1" y="13269"/>
                  </a:cubicBezTo>
                  <a:cubicBezTo>
                    <a:pt x="1" y="14043"/>
                    <a:pt x="634" y="14528"/>
                    <a:pt x="1275" y="14528"/>
                  </a:cubicBezTo>
                  <a:cubicBezTo>
                    <a:pt x="1665" y="14528"/>
                    <a:pt x="2058" y="14349"/>
                    <a:pt x="2314" y="13945"/>
                  </a:cubicBezTo>
                  <a:lnTo>
                    <a:pt x="3773" y="13945"/>
                  </a:lnTo>
                  <a:cubicBezTo>
                    <a:pt x="3737" y="14158"/>
                    <a:pt x="3737" y="14336"/>
                    <a:pt x="3737" y="14514"/>
                  </a:cubicBezTo>
                  <a:cubicBezTo>
                    <a:pt x="3737" y="16186"/>
                    <a:pt x="5089" y="17539"/>
                    <a:pt x="6761" y="17539"/>
                  </a:cubicBezTo>
                  <a:lnTo>
                    <a:pt x="7046" y="17539"/>
                  </a:lnTo>
                  <a:cubicBezTo>
                    <a:pt x="7402" y="17539"/>
                    <a:pt x="7402" y="17040"/>
                    <a:pt x="7046" y="17005"/>
                  </a:cubicBezTo>
                  <a:lnTo>
                    <a:pt x="6761" y="17005"/>
                  </a:lnTo>
                  <a:cubicBezTo>
                    <a:pt x="6740" y="17005"/>
                    <a:pt x="6719" y="17006"/>
                    <a:pt x="6698" y="17006"/>
                  </a:cubicBezTo>
                  <a:cubicBezTo>
                    <a:pt x="5340" y="17006"/>
                    <a:pt x="4271" y="15881"/>
                    <a:pt x="4271" y="14514"/>
                  </a:cubicBezTo>
                  <a:cubicBezTo>
                    <a:pt x="4271" y="13127"/>
                    <a:pt x="5374" y="11988"/>
                    <a:pt x="6761" y="11988"/>
                  </a:cubicBezTo>
                  <a:lnTo>
                    <a:pt x="10818" y="11988"/>
                  </a:lnTo>
                  <a:cubicBezTo>
                    <a:pt x="12205" y="11988"/>
                    <a:pt x="13344" y="13127"/>
                    <a:pt x="13344" y="14514"/>
                  </a:cubicBezTo>
                  <a:cubicBezTo>
                    <a:pt x="13344" y="15902"/>
                    <a:pt x="12205" y="17005"/>
                    <a:pt x="10818" y="17005"/>
                  </a:cubicBezTo>
                  <a:lnTo>
                    <a:pt x="8078" y="17005"/>
                  </a:lnTo>
                  <a:cubicBezTo>
                    <a:pt x="7722" y="17005"/>
                    <a:pt x="7722" y="17539"/>
                    <a:pt x="8078" y="17539"/>
                  </a:cubicBezTo>
                  <a:lnTo>
                    <a:pt x="10818" y="17539"/>
                  </a:lnTo>
                  <a:cubicBezTo>
                    <a:pt x="12703" y="17539"/>
                    <a:pt x="14127" y="15831"/>
                    <a:pt x="13806" y="13980"/>
                  </a:cubicBezTo>
                  <a:lnTo>
                    <a:pt x="15265" y="13980"/>
                  </a:lnTo>
                  <a:cubicBezTo>
                    <a:pt x="15520" y="14370"/>
                    <a:pt x="15912" y="14547"/>
                    <a:pt x="16302" y="14547"/>
                  </a:cubicBezTo>
                  <a:cubicBezTo>
                    <a:pt x="16944" y="14547"/>
                    <a:pt x="17578" y="14066"/>
                    <a:pt x="17578" y="13269"/>
                  </a:cubicBezTo>
                  <a:cubicBezTo>
                    <a:pt x="17578" y="12495"/>
                    <a:pt x="16945" y="12009"/>
                    <a:pt x="16304" y="12009"/>
                  </a:cubicBezTo>
                  <a:cubicBezTo>
                    <a:pt x="15926" y="12009"/>
                    <a:pt x="15544" y="12178"/>
                    <a:pt x="15288" y="12557"/>
                  </a:cubicBezTo>
                  <a:lnTo>
                    <a:pt x="13166" y="12557"/>
                  </a:lnTo>
                  <a:cubicBezTo>
                    <a:pt x="12597" y="11881"/>
                    <a:pt x="11743" y="11490"/>
                    <a:pt x="10853" y="11490"/>
                  </a:cubicBezTo>
                  <a:lnTo>
                    <a:pt x="9857" y="11490"/>
                  </a:lnTo>
                  <a:cubicBezTo>
                    <a:pt x="9892" y="11241"/>
                    <a:pt x="9786" y="11027"/>
                    <a:pt x="9643" y="10849"/>
                  </a:cubicBezTo>
                  <a:cubicBezTo>
                    <a:pt x="9821" y="10671"/>
                    <a:pt x="9892" y="10422"/>
                    <a:pt x="9892" y="10173"/>
                  </a:cubicBezTo>
                  <a:lnTo>
                    <a:pt x="11209" y="10173"/>
                  </a:lnTo>
                  <a:cubicBezTo>
                    <a:pt x="11885" y="10173"/>
                    <a:pt x="12454" y="9640"/>
                    <a:pt x="12454" y="8964"/>
                  </a:cubicBezTo>
                  <a:lnTo>
                    <a:pt x="12454" y="4125"/>
                  </a:lnTo>
                  <a:cubicBezTo>
                    <a:pt x="12454" y="3449"/>
                    <a:pt x="11885" y="2879"/>
                    <a:pt x="11209" y="2879"/>
                  </a:cubicBezTo>
                  <a:lnTo>
                    <a:pt x="9110" y="2879"/>
                  </a:lnTo>
                  <a:lnTo>
                    <a:pt x="9323" y="2666"/>
                  </a:lnTo>
                  <a:cubicBezTo>
                    <a:pt x="9430" y="2559"/>
                    <a:pt x="9465" y="2381"/>
                    <a:pt x="9430" y="2239"/>
                  </a:cubicBezTo>
                  <a:cubicBezTo>
                    <a:pt x="9359" y="2132"/>
                    <a:pt x="9252" y="2025"/>
                    <a:pt x="9110" y="2025"/>
                  </a:cubicBezTo>
                  <a:lnTo>
                    <a:pt x="9715" y="1421"/>
                  </a:lnTo>
                  <a:cubicBezTo>
                    <a:pt x="9786" y="1456"/>
                    <a:pt x="9857" y="1456"/>
                    <a:pt x="9964" y="1456"/>
                  </a:cubicBezTo>
                  <a:cubicBezTo>
                    <a:pt x="10604" y="1456"/>
                    <a:pt x="10924" y="673"/>
                    <a:pt x="10462" y="211"/>
                  </a:cubicBezTo>
                  <a:cubicBezTo>
                    <a:pt x="10316" y="65"/>
                    <a:pt x="10139" y="1"/>
                    <a:pt x="99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69" name="Google Shape;669;p46"/>
            <p:cNvSpPr/>
            <p:nvPr/>
          </p:nvSpPr>
          <p:spPr>
            <a:xfrm>
              <a:off x="7190738" y="3126500"/>
              <a:ext cx="19600" cy="15950"/>
            </a:xfrm>
            <a:custGeom>
              <a:avLst/>
              <a:gdLst/>
              <a:ahLst/>
              <a:cxnLst/>
              <a:rect l="l" t="t" r="r" b="b"/>
              <a:pathLst>
                <a:path w="784" h="638" extrusionOk="0">
                  <a:moveTo>
                    <a:pt x="463" y="1"/>
                  </a:moveTo>
                  <a:cubicBezTo>
                    <a:pt x="143" y="1"/>
                    <a:pt x="1" y="357"/>
                    <a:pt x="214" y="535"/>
                  </a:cubicBezTo>
                  <a:cubicBezTo>
                    <a:pt x="285" y="606"/>
                    <a:pt x="372" y="637"/>
                    <a:pt x="457" y="637"/>
                  </a:cubicBezTo>
                  <a:cubicBezTo>
                    <a:pt x="625" y="637"/>
                    <a:pt x="783" y="511"/>
                    <a:pt x="783" y="321"/>
                  </a:cubicBezTo>
                  <a:cubicBezTo>
                    <a:pt x="783" y="143"/>
                    <a:pt x="605"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70" name="Google Shape;670;p46"/>
            <p:cNvSpPr/>
            <p:nvPr/>
          </p:nvSpPr>
          <p:spPr>
            <a:xfrm>
              <a:off x="7220088" y="3126500"/>
              <a:ext cx="18700" cy="16225"/>
            </a:xfrm>
            <a:custGeom>
              <a:avLst/>
              <a:gdLst/>
              <a:ahLst/>
              <a:cxnLst/>
              <a:rect l="l" t="t" r="r" b="b"/>
              <a:pathLst>
                <a:path w="748" h="649" extrusionOk="0">
                  <a:moveTo>
                    <a:pt x="428" y="1"/>
                  </a:moveTo>
                  <a:cubicBezTo>
                    <a:pt x="143" y="1"/>
                    <a:pt x="1" y="357"/>
                    <a:pt x="179" y="570"/>
                  </a:cubicBezTo>
                  <a:cubicBezTo>
                    <a:pt x="243" y="624"/>
                    <a:pt x="321" y="649"/>
                    <a:pt x="398" y="649"/>
                  </a:cubicBezTo>
                  <a:cubicBezTo>
                    <a:pt x="575" y="649"/>
                    <a:pt x="748" y="519"/>
                    <a:pt x="748" y="321"/>
                  </a:cubicBezTo>
                  <a:cubicBezTo>
                    <a:pt x="748" y="143"/>
                    <a:pt x="606"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71" name="Google Shape;671;p46"/>
            <p:cNvSpPr/>
            <p:nvPr/>
          </p:nvSpPr>
          <p:spPr>
            <a:xfrm>
              <a:off x="7248563" y="3126500"/>
              <a:ext cx="18700" cy="15950"/>
            </a:xfrm>
            <a:custGeom>
              <a:avLst/>
              <a:gdLst/>
              <a:ahLst/>
              <a:cxnLst/>
              <a:rect l="l" t="t" r="r" b="b"/>
              <a:pathLst>
                <a:path w="748" h="638" extrusionOk="0">
                  <a:moveTo>
                    <a:pt x="427" y="1"/>
                  </a:moveTo>
                  <a:cubicBezTo>
                    <a:pt x="143" y="1"/>
                    <a:pt x="0" y="357"/>
                    <a:pt x="214" y="535"/>
                  </a:cubicBezTo>
                  <a:cubicBezTo>
                    <a:pt x="285" y="606"/>
                    <a:pt x="368" y="637"/>
                    <a:pt x="447" y="637"/>
                  </a:cubicBezTo>
                  <a:cubicBezTo>
                    <a:pt x="605" y="637"/>
                    <a:pt x="748" y="511"/>
                    <a:pt x="748" y="321"/>
                  </a:cubicBezTo>
                  <a:cubicBezTo>
                    <a:pt x="748" y="143"/>
                    <a:pt x="605"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72" name="Google Shape;672;p46"/>
          <p:cNvGrpSpPr/>
          <p:nvPr/>
        </p:nvGrpSpPr>
        <p:grpSpPr>
          <a:xfrm>
            <a:off x="6947454" y="1886564"/>
            <a:ext cx="616685" cy="542921"/>
            <a:chOff x="2477113" y="1386450"/>
            <a:chExt cx="500150" cy="440325"/>
          </a:xfrm>
        </p:grpSpPr>
        <p:sp>
          <p:nvSpPr>
            <p:cNvPr id="673" name="Google Shape;673;p46"/>
            <p:cNvSpPr/>
            <p:nvPr/>
          </p:nvSpPr>
          <p:spPr>
            <a:xfrm>
              <a:off x="2477113" y="1386450"/>
              <a:ext cx="500150" cy="440325"/>
            </a:xfrm>
            <a:custGeom>
              <a:avLst/>
              <a:gdLst/>
              <a:ahLst/>
              <a:cxnLst/>
              <a:rect l="l" t="t" r="r" b="b"/>
              <a:pathLst>
                <a:path w="20006" h="17613" extrusionOk="0">
                  <a:moveTo>
                    <a:pt x="15390" y="576"/>
                  </a:moveTo>
                  <a:cubicBezTo>
                    <a:pt x="15385" y="576"/>
                    <a:pt x="15379" y="576"/>
                    <a:pt x="15373" y="576"/>
                  </a:cubicBezTo>
                  <a:lnTo>
                    <a:pt x="15409" y="576"/>
                  </a:lnTo>
                  <a:cubicBezTo>
                    <a:pt x="15403" y="576"/>
                    <a:pt x="15397" y="576"/>
                    <a:pt x="15390" y="576"/>
                  </a:cubicBezTo>
                  <a:close/>
                  <a:moveTo>
                    <a:pt x="15378" y="1643"/>
                  </a:moveTo>
                  <a:cubicBezTo>
                    <a:pt x="15809" y="1643"/>
                    <a:pt x="16244" y="1803"/>
                    <a:pt x="16583" y="2142"/>
                  </a:cubicBezTo>
                  <a:cubicBezTo>
                    <a:pt x="17473" y="2996"/>
                    <a:pt x="17224" y="4455"/>
                    <a:pt x="16121" y="4953"/>
                  </a:cubicBezTo>
                  <a:cubicBezTo>
                    <a:pt x="16726" y="4312"/>
                    <a:pt x="16690" y="3316"/>
                    <a:pt x="16085" y="2711"/>
                  </a:cubicBezTo>
                  <a:cubicBezTo>
                    <a:pt x="15760" y="2386"/>
                    <a:pt x="15335" y="2226"/>
                    <a:pt x="14911" y="2226"/>
                  </a:cubicBezTo>
                  <a:cubicBezTo>
                    <a:pt x="14499" y="2226"/>
                    <a:pt x="14088" y="2377"/>
                    <a:pt x="13772" y="2676"/>
                  </a:cubicBezTo>
                  <a:cubicBezTo>
                    <a:pt x="14073" y="2011"/>
                    <a:pt x="14722" y="1643"/>
                    <a:pt x="15378" y="1643"/>
                  </a:cubicBezTo>
                  <a:close/>
                  <a:moveTo>
                    <a:pt x="15435" y="576"/>
                  </a:moveTo>
                  <a:cubicBezTo>
                    <a:pt x="17078" y="576"/>
                    <a:pt x="18360" y="1984"/>
                    <a:pt x="18220" y="3601"/>
                  </a:cubicBezTo>
                  <a:cubicBezTo>
                    <a:pt x="18092" y="5104"/>
                    <a:pt x="16871" y="6205"/>
                    <a:pt x="15411" y="6205"/>
                  </a:cubicBezTo>
                  <a:cubicBezTo>
                    <a:pt x="15247" y="6205"/>
                    <a:pt x="15080" y="6191"/>
                    <a:pt x="14911" y="6162"/>
                  </a:cubicBezTo>
                  <a:lnTo>
                    <a:pt x="15409" y="5664"/>
                  </a:lnTo>
                  <a:cubicBezTo>
                    <a:pt x="17473" y="5664"/>
                    <a:pt x="18469" y="3174"/>
                    <a:pt x="17010" y="1750"/>
                  </a:cubicBezTo>
                  <a:cubicBezTo>
                    <a:pt x="16543" y="1295"/>
                    <a:pt x="15973" y="1091"/>
                    <a:pt x="15415" y="1091"/>
                  </a:cubicBezTo>
                  <a:cubicBezTo>
                    <a:pt x="14230" y="1091"/>
                    <a:pt x="13096" y="2009"/>
                    <a:pt x="13096" y="3387"/>
                  </a:cubicBezTo>
                  <a:lnTo>
                    <a:pt x="12598" y="3885"/>
                  </a:lnTo>
                  <a:cubicBezTo>
                    <a:pt x="12317" y="2161"/>
                    <a:pt x="13601" y="576"/>
                    <a:pt x="15351" y="576"/>
                  </a:cubicBezTo>
                  <a:cubicBezTo>
                    <a:pt x="15364" y="576"/>
                    <a:pt x="15377" y="576"/>
                    <a:pt x="15390" y="576"/>
                  </a:cubicBezTo>
                  <a:lnTo>
                    <a:pt x="15390" y="576"/>
                  </a:lnTo>
                  <a:cubicBezTo>
                    <a:pt x="15405" y="576"/>
                    <a:pt x="15420" y="576"/>
                    <a:pt x="15435" y="576"/>
                  </a:cubicBezTo>
                  <a:close/>
                  <a:moveTo>
                    <a:pt x="4588" y="548"/>
                  </a:moveTo>
                  <a:cubicBezTo>
                    <a:pt x="6254" y="548"/>
                    <a:pt x="7673" y="2082"/>
                    <a:pt x="7368" y="3850"/>
                  </a:cubicBezTo>
                  <a:lnTo>
                    <a:pt x="6870" y="3387"/>
                  </a:lnTo>
                  <a:cubicBezTo>
                    <a:pt x="6870" y="2106"/>
                    <a:pt x="5873" y="1110"/>
                    <a:pt x="4592" y="1074"/>
                  </a:cubicBezTo>
                  <a:cubicBezTo>
                    <a:pt x="4450" y="1074"/>
                    <a:pt x="4308" y="1217"/>
                    <a:pt x="4308" y="1359"/>
                  </a:cubicBezTo>
                  <a:cubicBezTo>
                    <a:pt x="4308" y="1537"/>
                    <a:pt x="4450" y="1644"/>
                    <a:pt x="4592" y="1644"/>
                  </a:cubicBezTo>
                  <a:cubicBezTo>
                    <a:pt x="5268" y="1644"/>
                    <a:pt x="5873" y="2035"/>
                    <a:pt x="6158" y="2676"/>
                  </a:cubicBezTo>
                  <a:cubicBezTo>
                    <a:pt x="5808" y="2350"/>
                    <a:pt x="5422" y="2212"/>
                    <a:pt x="5053" y="2212"/>
                  </a:cubicBezTo>
                  <a:cubicBezTo>
                    <a:pt x="3808" y="2212"/>
                    <a:pt x="2748" y="3773"/>
                    <a:pt x="3845" y="4953"/>
                  </a:cubicBezTo>
                  <a:cubicBezTo>
                    <a:pt x="3667" y="4882"/>
                    <a:pt x="3489" y="4775"/>
                    <a:pt x="3347" y="4632"/>
                  </a:cubicBezTo>
                  <a:cubicBezTo>
                    <a:pt x="2671" y="3956"/>
                    <a:pt x="2671" y="2818"/>
                    <a:pt x="3347" y="2142"/>
                  </a:cubicBezTo>
                  <a:cubicBezTo>
                    <a:pt x="3454" y="2035"/>
                    <a:pt x="3596" y="1928"/>
                    <a:pt x="3739" y="1857"/>
                  </a:cubicBezTo>
                  <a:cubicBezTo>
                    <a:pt x="3881" y="1786"/>
                    <a:pt x="3916" y="1608"/>
                    <a:pt x="3845" y="1501"/>
                  </a:cubicBezTo>
                  <a:cubicBezTo>
                    <a:pt x="3798" y="1407"/>
                    <a:pt x="3703" y="1343"/>
                    <a:pt x="3603" y="1343"/>
                  </a:cubicBezTo>
                  <a:cubicBezTo>
                    <a:pt x="3553" y="1343"/>
                    <a:pt x="3501" y="1359"/>
                    <a:pt x="3454" y="1395"/>
                  </a:cubicBezTo>
                  <a:cubicBezTo>
                    <a:pt x="3276" y="1501"/>
                    <a:pt x="3098" y="1608"/>
                    <a:pt x="2956" y="1750"/>
                  </a:cubicBezTo>
                  <a:cubicBezTo>
                    <a:pt x="1532" y="3209"/>
                    <a:pt x="2529" y="5664"/>
                    <a:pt x="4557" y="5700"/>
                  </a:cubicBezTo>
                  <a:lnTo>
                    <a:pt x="5055" y="6162"/>
                  </a:lnTo>
                  <a:cubicBezTo>
                    <a:pt x="4891" y="6195"/>
                    <a:pt x="4725" y="6211"/>
                    <a:pt x="4561" y="6211"/>
                  </a:cubicBezTo>
                  <a:cubicBezTo>
                    <a:pt x="3834" y="6211"/>
                    <a:pt x="3122" y="5902"/>
                    <a:pt x="2600" y="5380"/>
                  </a:cubicBezTo>
                  <a:cubicBezTo>
                    <a:pt x="1106" y="3885"/>
                    <a:pt x="1710" y="1323"/>
                    <a:pt x="3739" y="683"/>
                  </a:cubicBezTo>
                  <a:cubicBezTo>
                    <a:pt x="4024" y="591"/>
                    <a:pt x="4309" y="548"/>
                    <a:pt x="4588" y="548"/>
                  </a:cubicBezTo>
                  <a:close/>
                  <a:moveTo>
                    <a:pt x="14900" y="2774"/>
                  </a:moveTo>
                  <a:cubicBezTo>
                    <a:pt x="15721" y="2774"/>
                    <a:pt x="16432" y="3840"/>
                    <a:pt x="15694" y="4632"/>
                  </a:cubicBezTo>
                  <a:lnTo>
                    <a:pt x="12847" y="7443"/>
                  </a:lnTo>
                  <a:cubicBezTo>
                    <a:pt x="12527" y="6767"/>
                    <a:pt x="11993" y="6234"/>
                    <a:pt x="11317" y="5913"/>
                  </a:cubicBezTo>
                  <a:lnTo>
                    <a:pt x="14164" y="3103"/>
                  </a:lnTo>
                  <a:cubicBezTo>
                    <a:pt x="14395" y="2872"/>
                    <a:pt x="14653" y="2774"/>
                    <a:pt x="14900" y="2774"/>
                  </a:cubicBezTo>
                  <a:close/>
                  <a:moveTo>
                    <a:pt x="5066" y="2774"/>
                  </a:moveTo>
                  <a:cubicBezTo>
                    <a:pt x="5313" y="2774"/>
                    <a:pt x="5571" y="2872"/>
                    <a:pt x="5802" y="3103"/>
                  </a:cubicBezTo>
                  <a:lnTo>
                    <a:pt x="6798" y="4063"/>
                  </a:lnTo>
                  <a:lnTo>
                    <a:pt x="8649" y="5913"/>
                  </a:lnTo>
                  <a:cubicBezTo>
                    <a:pt x="7973" y="6234"/>
                    <a:pt x="7439" y="6803"/>
                    <a:pt x="7154" y="7479"/>
                  </a:cubicBezTo>
                  <a:lnTo>
                    <a:pt x="4308" y="4632"/>
                  </a:lnTo>
                  <a:lnTo>
                    <a:pt x="4272" y="4632"/>
                  </a:lnTo>
                  <a:cubicBezTo>
                    <a:pt x="3534" y="3840"/>
                    <a:pt x="4245" y="2774"/>
                    <a:pt x="5066" y="2774"/>
                  </a:cubicBezTo>
                  <a:close/>
                  <a:moveTo>
                    <a:pt x="9973" y="6182"/>
                  </a:moveTo>
                  <a:cubicBezTo>
                    <a:pt x="11379" y="6182"/>
                    <a:pt x="12787" y="7260"/>
                    <a:pt x="12598" y="9044"/>
                  </a:cubicBezTo>
                  <a:cubicBezTo>
                    <a:pt x="12442" y="10417"/>
                    <a:pt x="11301" y="11380"/>
                    <a:pt x="9991" y="11380"/>
                  </a:cubicBezTo>
                  <a:cubicBezTo>
                    <a:pt x="9807" y="11380"/>
                    <a:pt x="9620" y="11361"/>
                    <a:pt x="9431" y="11322"/>
                  </a:cubicBezTo>
                  <a:cubicBezTo>
                    <a:pt x="7901" y="10966"/>
                    <a:pt x="7048" y="9365"/>
                    <a:pt x="7581" y="7870"/>
                  </a:cubicBezTo>
                  <a:cubicBezTo>
                    <a:pt x="8019" y="6703"/>
                    <a:pt x="8995" y="6182"/>
                    <a:pt x="9973" y="6182"/>
                  </a:cubicBezTo>
                  <a:close/>
                  <a:moveTo>
                    <a:pt x="7154" y="10076"/>
                  </a:moveTo>
                  <a:cubicBezTo>
                    <a:pt x="7439" y="10752"/>
                    <a:pt x="8008" y="11286"/>
                    <a:pt x="8684" y="11606"/>
                  </a:cubicBezTo>
                  <a:lnTo>
                    <a:pt x="5838" y="14453"/>
                  </a:lnTo>
                  <a:cubicBezTo>
                    <a:pt x="5604" y="14670"/>
                    <a:pt x="5347" y="14762"/>
                    <a:pt x="5100" y="14762"/>
                  </a:cubicBezTo>
                  <a:cubicBezTo>
                    <a:pt x="4257" y="14762"/>
                    <a:pt x="3537" y="13693"/>
                    <a:pt x="4308" y="12923"/>
                  </a:cubicBezTo>
                  <a:lnTo>
                    <a:pt x="7154" y="10076"/>
                  </a:lnTo>
                  <a:close/>
                  <a:moveTo>
                    <a:pt x="12847" y="10112"/>
                  </a:moveTo>
                  <a:lnTo>
                    <a:pt x="15694" y="12958"/>
                  </a:lnTo>
                  <a:cubicBezTo>
                    <a:pt x="16464" y="13729"/>
                    <a:pt x="15745" y="14798"/>
                    <a:pt x="14902" y="14798"/>
                  </a:cubicBezTo>
                  <a:cubicBezTo>
                    <a:pt x="14655" y="14798"/>
                    <a:pt x="14397" y="14706"/>
                    <a:pt x="14164" y="14488"/>
                  </a:cubicBezTo>
                  <a:lnTo>
                    <a:pt x="11353" y="11642"/>
                  </a:lnTo>
                  <a:cubicBezTo>
                    <a:pt x="11993" y="11322"/>
                    <a:pt x="12563" y="10788"/>
                    <a:pt x="12847" y="10112"/>
                  </a:cubicBezTo>
                  <a:close/>
                  <a:moveTo>
                    <a:pt x="3845" y="12603"/>
                  </a:moveTo>
                  <a:cubicBezTo>
                    <a:pt x="2885" y="13670"/>
                    <a:pt x="3632" y="15342"/>
                    <a:pt x="5055" y="15342"/>
                  </a:cubicBezTo>
                  <a:cubicBezTo>
                    <a:pt x="5482" y="15342"/>
                    <a:pt x="5909" y="15164"/>
                    <a:pt x="6194" y="14880"/>
                  </a:cubicBezTo>
                  <a:lnTo>
                    <a:pt x="6194" y="14880"/>
                  </a:lnTo>
                  <a:cubicBezTo>
                    <a:pt x="5893" y="15545"/>
                    <a:pt x="5257" y="15912"/>
                    <a:pt x="4604" y="15912"/>
                  </a:cubicBezTo>
                  <a:cubicBezTo>
                    <a:pt x="4173" y="15912"/>
                    <a:pt x="3736" y="15753"/>
                    <a:pt x="3383" y="15413"/>
                  </a:cubicBezTo>
                  <a:cubicBezTo>
                    <a:pt x="2529" y="14595"/>
                    <a:pt x="2742" y="13136"/>
                    <a:pt x="3845" y="12603"/>
                  </a:cubicBezTo>
                  <a:close/>
                  <a:moveTo>
                    <a:pt x="4567" y="11351"/>
                  </a:moveTo>
                  <a:cubicBezTo>
                    <a:pt x="4727" y="11351"/>
                    <a:pt x="4890" y="11365"/>
                    <a:pt x="5055" y="11393"/>
                  </a:cubicBezTo>
                  <a:lnTo>
                    <a:pt x="4557" y="11891"/>
                  </a:lnTo>
                  <a:cubicBezTo>
                    <a:pt x="2529" y="11927"/>
                    <a:pt x="1532" y="14382"/>
                    <a:pt x="2991" y="15805"/>
                  </a:cubicBezTo>
                  <a:cubicBezTo>
                    <a:pt x="3453" y="16278"/>
                    <a:pt x="4023" y="16489"/>
                    <a:pt x="4583" y="16489"/>
                  </a:cubicBezTo>
                  <a:cubicBezTo>
                    <a:pt x="5749" y="16489"/>
                    <a:pt x="6870" y="15574"/>
                    <a:pt x="6870" y="14204"/>
                  </a:cubicBezTo>
                  <a:lnTo>
                    <a:pt x="7368" y="13706"/>
                  </a:lnTo>
                  <a:lnTo>
                    <a:pt x="7368" y="13706"/>
                  </a:lnTo>
                  <a:cubicBezTo>
                    <a:pt x="7546" y="14595"/>
                    <a:pt x="7225" y="15520"/>
                    <a:pt x="6585" y="16196"/>
                  </a:cubicBezTo>
                  <a:cubicBezTo>
                    <a:pt x="6023" y="16758"/>
                    <a:pt x="5311" y="17018"/>
                    <a:pt x="4606" y="17018"/>
                  </a:cubicBezTo>
                  <a:cubicBezTo>
                    <a:pt x="3436" y="17018"/>
                    <a:pt x="2288" y="16301"/>
                    <a:pt x="1888" y="15058"/>
                  </a:cubicBezTo>
                  <a:cubicBezTo>
                    <a:pt x="1298" y="13189"/>
                    <a:pt x="2701" y="11351"/>
                    <a:pt x="4567" y="11351"/>
                  </a:cubicBezTo>
                  <a:close/>
                  <a:moveTo>
                    <a:pt x="15427" y="11422"/>
                  </a:moveTo>
                  <a:cubicBezTo>
                    <a:pt x="17265" y="11422"/>
                    <a:pt x="18668" y="13261"/>
                    <a:pt x="18078" y="15129"/>
                  </a:cubicBezTo>
                  <a:cubicBezTo>
                    <a:pt x="17661" y="16379"/>
                    <a:pt x="16528" y="17075"/>
                    <a:pt x="15378" y="17075"/>
                  </a:cubicBezTo>
                  <a:cubicBezTo>
                    <a:pt x="14663" y="17075"/>
                    <a:pt x="13941" y="16805"/>
                    <a:pt x="13381" y="16232"/>
                  </a:cubicBezTo>
                  <a:cubicBezTo>
                    <a:pt x="12705" y="15556"/>
                    <a:pt x="12420" y="14631"/>
                    <a:pt x="12598" y="13706"/>
                  </a:cubicBezTo>
                  <a:lnTo>
                    <a:pt x="12598" y="13706"/>
                  </a:lnTo>
                  <a:lnTo>
                    <a:pt x="13061" y="14204"/>
                  </a:lnTo>
                  <a:cubicBezTo>
                    <a:pt x="13022" y="15733"/>
                    <a:pt x="14207" y="16564"/>
                    <a:pt x="15382" y="16564"/>
                  </a:cubicBezTo>
                  <a:cubicBezTo>
                    <a:pt x="16395" y="16564"/>
                    <a:pt x="17401" y="15948"/>
                    <a:pt x="17615" y="14631"/>
                  </a:cubicBezTo>
                  <a:cubicBezTo>
                    <a:pt x="17655" y="14432"/>
                    <a:pt x="17506" y="14311"/>
                    <a:pt x="17354" y="14311"/>
                  </a:cubicBezTo>
                  <a:cubicBezTo>
                    <a:pt x="17234" y="14311"/>
                    <a:pt x="17113" y="14387"/>
                    <a:pt x="17081" y="14560"/>
                  </a:cubicBezTo>
                  <a:cubicBezTo>
                    <a:pt x="16908" y="15486"/>
                    <a:pt x="16137" y="15983"/>
                    <a:pt x="15361" y="15983"/>
                  </a:cubicBezTo>
                  <a:cubicBezTo>
                    <a:pt x="14706" y="15983"/>
                    <a:pt x="14046" y="15629"/>
                    <a:pt x="13737" y="14880"/>
                  </a:cubicBezTo>
                  <a:lnTo>
                    <a:pt x="13737" y="14880"/>
                  </a:lnTo>
                  <a:cubicBezTo>
                    <a:pt x="14057" y="15200"/>
                    <a:pt x="14484" y="15378"/>
                    <a:pt x="14911" y="15378"/>
                  </a:cubicBezTo>
                  <a:cubicBezTo>
                    <a:pt x="16299" y="15378"/>
                    <a:pt x="17046" y="13777"/>
                    <a:pt x="16192" y="12709"/>
                  </a:cubicBezTo>
                  <a:lnTo>
                    <a:pt x="16192" y="12709"/>
                  </a:lnTo>
                  <a:cubicBezTo>
                    <a:pt x="16548" y="12923"/>
                    <a:pt x="16868" y="13243"/>
                    <a:pt x="17010" y="13670"/>
                  </a:cubicBezTo>
                  <a:cubicBezTo>
                    <a:pt x="17040" y="13788"/>
                    <a:pt x="17167" y="13857"/>
                    <a:pt x="17290" y="13857"/>
                  </a:cubicBezTo>
                  <a:cubicBezTo>
                    <a:pt x="17316" y="13857"/>
                    <a:pt x="17342" y="13854"/>
                    <a:pt x="17366" y="13848"/>
                  </a:cubicBezTo>
                  <a:cubicBezTo>
                    <a:pt x="17508" y="13777"/>
                    <a:pt x="17579" y="13634"/>
                    <a:pt x="17544" y="13492"/>
                  </a:cubicBezTo>
                  <a:cubicBezTo>
                    <a:pt x="17473" y="13279"/>
                    <a:pt x="17366" y="13101"/>
                    <a:pt x="17224" y="12923"/>
                  </a:cubicBezTo>
                  <a:cubicBezTo>
                    <a:pt x="16832" y="12318"/>
                    <a:pt x="16156" y="11962"/>
                    <a:pt x="15445" y="11962"/>
                  </a:cubicBezTo>
                  <a:lnTo>
                    <a:pt x="14946" y="11464"/>
                  </a:lnTo>
                  <a:cubicBezTo>
                    <a:pt x="15109" y="11436"/>
                    <a:pt x="15270" y="11422"/>
                    <a:pt x="15427" y="11422"/>
                  </a:cubicBezTo>
                  <a:close/>
                  <a:moveTo>
                    <a:pt x="4578" y="1"/>
                  </a:moveTo>
                  <a:cubicBezTo>
                    <a:pt x="3759" y="1"/>
                    <a:pt x="2917" y="304"/>
                    <a:pt x="2209" y="1003"/>
                  </a:cubicBezTo>
                  <a:cubicBezTo>
                    <a:pt x="8" y="3204"/>
                    <a:pt x="1724" y="6776"/>
                    <a:pt x="4537" y="6776"/>
                  </a:cubicBezTo>
                  <a:cubicBezTo>
                    <a:pt x="4862" y="6776"/>
                    <a:pt x="5203" y="6728"/>
                    <a:pt x="5553" y="6625"/>
                  </a:cubicBezTo>
                  <a:lnTo>
                    <a:pt x="6941" y="8048"/>
                  </a:lnTo>
                  <a:cubicBezTo>
                    <a:pt x="6834" y="8511"/>
                    <a:pt x="6834" y="9044"/>
                    <a:pt x="6941" y="9543"/>
                  </a:cubicBezTo>
                  <a:lnTo>
                    <a:pt x="5518" y="10930"/>
                  </a:lnTo>
                  <a:cubicBezTo>
                    <a:pt x="5181" y="10834"/>
                    <a:pt x="4855" y="10789"/>
                    <a:pt x="4541" y="10789"/>
                  </a:cubicBezTo>
                  <a:cubicBezTo>
                    <a:pt x="1736" y="10789"/>
                    <a:pt x="0" y="14379"/>
                    <a:pt x="2209" y="16588"/>
                  </a:cubicBezTo>
                  <a:cubicBezTo>
                    <a:pt x="2913" y="17282"/>
                    <a:pt x="3748" y="17583"/>
                    <a:pt x="4562" y="17583"/>
                  </a:cubicBezTo>
                  <a:cubicBezTo>
                    <a:pt x="6626" y="17583"/>
                    <a:pt x="8555" y="15642"/>
                    <a:pt x="7866" y="13243"/>
                  </a:cubicBezTo>
                  <a:lnTo>
                    <a:pt x="9254" y="11820"/>
                  </a:lnTo>
                  <a:cubicBezTo>
                    <a:pt x="9503" y="11891"/>
                    <a:pt x="9752" y="11927"/>
                    <a:pt x="10001" y="11927"/>
                  </a:cubicBezTo>
                  <a:cubicBezTo>
                    <a:pt x="10250" y="11927"/>
                    <a:pt x="10499" y="11891"/>
                    <a:pt x="10748" y="11820"/>
                  </a:cubicBezTo>
                  <a:lnTo>
                    <a:pt x="12136" y="13243"/>
                  </a:lnTo>
                  <a:cubicBezTo>
                    <a:pt x="11419" y="15648"/>
                    <a:pt x="13334" y="17612"/>
                    <a:pt x="15406" y="17612"/>
                  </a:cubicBezTo>
                  <a:cubicBezTo>
                    <a:pt x="16215" y="17612"/>
                    <a:pt x="17048" y="17313"/>
                    <a:pt x="17757" y="16623"/>
                  </a:cubicBezTo>
                  <a:cubicBezTo>
                    <a:pt x="20006" y="14439"/>
                    <a:pt x="18282" y="10834"/>
                    <a:pt x="15438" y="10834"/>
                  </a:cubicBezTo>
                  <a:cubicBezTo>
                    <a:pt x="15132" y="10834"/>
                    <a:pt x="14813" y="10876"/>
                    <a:pt x="14484" y="10966"/>
                  </a:cubicBezTo>
                  <a:lnTo>
                    <a:pt x="13061" y="9507"/>
                  </a:lnTo>
                  <a:cubicBezTo>
                    <a:pt x="13167" y="9044"/>
                    <a:pt x="13167" y="8511"/>
                    <a:pt x="13061" y="8048"/>
                  </a:cubicBezTo>
                  <a:lnTo>
                    <a:pt x="14448" y="6625"/>
                  </a:lnTo>
                  <a:cubicBezTo>
                    <a:pt x="14787" y="6722"/>
                    <a:pt x="15116" y="6767"/>
                    <a:pt x="15431" y="6767"/>
                  </a:cubicBezTo>
                  <a:cubicBezTo>
                    <a:pt x="18233" y="6767"/>
                    <a:pt x="19964" y="3210"/>
                    <a:pt x="17757" y="1003"/>
                  </a:cubicBezTo>
                  <a:cubicBezTo>
                    <a:pt x="17048" y="304"/>
                    <a:pt x="16210" y="1"/>
                    <a:pt x="15395" y="1"/>
                  </a:cubicBezTo>
                  <a:cubicBezTo>
                    <a:pt x="13347" y="1"/>
                    <a:pt x="11448" y="1920"/>
                    <a:pt x="12136" y="4312"/>
                  </a:cubicBezTo>
                  <a:lnTo>
                    <a:pt x="10748" y="5735"/>
                  </a:lnTo>
                  <a:cubicBezTo>
                    <a:pt x="10499" y="5664"/>
                    <a:pt x="10250" y="5629"/>
                    <a:pt x="10001" y="5629"/>
                  </a:cubicBezTo>
                  <a:cubicBezTo>
                    <a:pt x="9752" y="5629"/>
                    <a:pt x="9503" y="5664"/>
                    <a:pt x="9254" y="5735"/>
                  </a:cubicBezTo>
                  <a:lnTo>
                    <a:pt x="7866" y="4312"/>
                  </a:lnTo>
                  <a:cubicBezTo>
                    <a:pt x="8553" y="1920"/>
                    <a:pt x="6637" y="1"/>
                    <a:pt x="4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74" name="Google Shape;674;p46"/>
            <p:cNvSpPr/>
            <p:nvPr/>
          </p:nvSpPr>
          <p:spPr>
            <a:xfrm>
              <a:off x="2664613" y="1561400"/>
              <a:ext cx="122450" cy="89575"/>
            </a:xfrm>
            <a:custGeom>
              <a:avLst/>
              <a:gdLst/>
              <a:ahLst/>
              <a:cxnLst/>
              <a:rect l="l" t="t" r="r" b="b"/>
              <a:pathLst>
                <a:path w="4898" h="3583" extrusionOk="0">
                  <a:moveTo>
                    <a:pt x="2443" y="0"/>
                  </a:moveTo>
                  <a:cubicBezTo>
                    <a:pt x="783" y="0"/>
                    <a:pt x="1" y="2309"/>
                    <a:pt x="1540" y="3292"/>
                  </a:cubicBezTo>
                  <a:cubicBezTo>
                    <a:pt x="1857" y="3494"/>
                    <a:pt x="2183" y="3583"/>
                    <a:pt x="2494" y="3583"/>
                  </a:cubicBezTo>
                  <a:cubicBezTo>
                    <a:pt x="3827" y="3583"/>
                    <a:pt x="4898" y="1963"/>
                    <a:pt x="3888" y="694"/>
                  </a:cubicBezTo>
                  <a:cubicBezTo>
                    <a:pt x="3847" y="611"/>
                    <a:pt x="3768" y="577"/>
                    <a:pt x="3689" y="577"/>
                  </a:cubicBezTo>
                  <a:cubicBezTo>
                    <a:pt x="3633" y="577"/>
                    <a:pt x="3577" y="594"/>
                    <a:pt x="3533" y="623"/>
                  </a:cubicBezTo>
                  <a:cubicBezTo>
                    <a:pt x="3390" y="730"/>
                    <a:pt x="3390" y="908"/>
                    <a:pt x="3461" y="1015"/>
                  </a:cubicBezTo>
                  <a:cubicBezTo>
                    <a:pt x="4153" y="1908"/>
                    <a:pt x="3422" y="3034"/>
                    <a:pt x="2495" y="3034"/>
                  </a:cubicBezTo>
                  <a:cubicBezTo>
                    <a:pt x="2277" y="3034"/>
                    <a:pt x="2048" y="2972"/>
                    <a:pt x="1825" y="2829"/>
                  </a:cubicBezTo>
                  <a:cubicBezTo>
                    <a:pt x="744" y="2142"/>
                    <a:pt x="1291" y="550"/>
                    <a:pt x="2438" y="550"/>
                  </a:cubicBezTo>
                  <a:cubicBezTo>
                    <a:pt x="2538" y="550"/>
                    <a:pt x="2642" y="562"/>
                    <a:pt x="2750" y="588"/>
                  </a:cubicBezTo>
                  <a:cubicBezTo>
                    <a:pt x="2774" y="592"/>
                    <a:pt x="2797" y="594"/>
                    <a:pt x="2820" y="594"/>
                  </a:cubicBezTo>
                  <a:cubicBezTo>
                    <a:pt x="3153" y="594"/>
                    <a:pt x="3226" y="121"/>
                    <a:pt x="2892" y="54"/>
                  </a:cubicBezTo>
                  <a:cubicBezTo>
                    <a:pt x="2737" y="17"/>
                    <a:pt x="2587" y="0"/>
                    <a:pt x="2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75" name="Google Shape;675;p46"/>
          <p:cNvGrpSpPr/>
          <p:nvPr/>
        </p:nvGrpSpPr>
        <p:grpSpPr>
          <a:xfrm rot="9129220">
            <a:off x="752127" y="502515"/>
            <a:ext cx="470510" cy="545613"/>
            <a:chOff x="5320111" y="1881293"/>
            <a:chExt cx="470512" cy="545615"/>
          </a:xfrm>
        </p:grpSpPr>
        <p:sp>
          <p:nvSpPr>
            <p:cNvPr id="676" name="Google Shape;676;p46"/>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77" name="Google Shape;677;p46"/>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78" name="Google Shape;678;p46"/>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679" name="Google Shape;679;p46"/>
          <p:cNvSpPr/>
          <p:nvPr/>
        </p:nvSpPr>
        <p:spPr>
          <a:xfrm>
            <a:off x="388271" y="45702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80" name="Google Shape;680;p46"/>
          <p:cNvSpPr/>
          <p:nvPr/>
        </p:nvSpPr>
        <p:spPr>
          <a:xfrm>
            <a:off x="198504" y="4143221"/>
            <a:ext cx="314071" cy="314071"/>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nvGrpSpPr>
          <p:cNvPr id="681" name="Google Shape;681;p46"/>
          <p:cNvGrpSpPr/>
          <p:nvPr/>
        </p:nvGrpSpPr>
        <p:grpSpPr>
          <a:xfrm>
            <a:off x="8149612" y="631383"/>
            <a:ext cx="274389" cy="287882"/>
            <a:chOff x="2772212" y="2822146"/>
            <a:chExt cx="274389" cy="287882"/>
          </a:xfrm>
        </p:grpSpPr>
        <p:sp>
          <p:nvSpPr>
            <p:cNvPr id="682" name="Google Shape;682;p46"/>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83" name="Google Shape;683;p46"/>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684" name="Google Shape;684;p46"/>
          <p:cNvSpPr/>
          <p:nvPr/>
        </p:nvSpPr>
        <p:spPr>
          <a:xfrm>
            <a:off x="7901394" y="71312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nvGrpSpPr>
          <p:cNvPr id="685" name="Google Shape;685;p46"/>
          <p:cNvGrpSpPr/>
          <p:nvPr/>
        </p:nvGrpSpPr>
        <p:grpSpPr>
          <a:xfrm>
            <a:off x="1220217" y="1017724"/>
            <a:ext cx="200951" cy="162552"/>
            <a:chOff x="5095817" y="961574"/>
            <a:chExt cx="200951" cy="162552"/>
          </a:xfrm>
        </p:grpSpPr>
        <p:sp>
          <p:nvSpPr>
            <p:cNvPr id="686" name="Google Shape;686;p46"/>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87" name="Google Shape;687;p46"/>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88" name="Google Shape;688;p46"/>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689" name="Google Shape;689;p46"/>
          <p:cNvGrpSpPr/>
          <p:nvPr/>
        </p:nvGrpSpPr>
        <p:grpSpPr>
          <a:xfrm rot="-5400000">
            <a:off x="7995206" y="4271064"/>
            <a:ext cx="166385" cy="701016"/>
            <a:chOff x="8668080" y="2328029"/>
            <a:chExt cx="127488" cy="537136"/>
          </a:xfrm>
        </p:grpSpPr>
        <p:sp>
          <p:nvSpPr>
            <p:cNvPr id="690" name="Google Shape;690;p46"/>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1" name="Google Shape;691;p46"/>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2" name="Google Shape;692;p46"/>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3" name="Google Shape;693;p46"/>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4" name="Google Shape;694;p46"/>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5" name="Google Shape;695;p46"/>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6" name="Google Shape;696;p46"/>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7" name="Google Shape;697;p46"/>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8" name="Google Shape;698;p46"/>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699" name="Google Shape;699;p46"/>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700" name="Google Shape;700;p46"/>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701" name="Google Shape;701;p46"/>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263"/>
        <p:cNvGrpSpPr/>
        <p:nvPr/>
      </p:nvGrpSpPr>
      <p:grpSpPr>
        <a:xfrm>
          <a:off x="0" y="0"/>
          <a:ext cx="0" cy="0"/>
          <a:chOff x="0" y="0"/>
          <a:chExt cx="0" cy="0"/>
        </a:xfrm>
      </p:grpSpPr>
      <p:sp>
        <p:nvSpPr>
          <p:cNvPr id="264" name="Google Shape;264;p38"/>
          <p:cNvSpPr txBox="1">
            <a:spLocks noGrp="1"/>
          </p:cNvSpPr>
          <p:nvPr>
            <p:ph type="ctrTitle"/>
          </p:nvPr>
        </p:nvSpPr>
        <p:spPr>
          <a:xfrm>
            <a:off x="440548" y="1865094"/>
            <a:ext cx="5838300" cy="17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Hệ Thống Quản Lý Động Vật</a:t>
            </a:r>
            <a:endParaRPr dirty="0">
              <a:latin typeface="Times New Roman" panose="02020603050405020304" pitchFamily="18" charset="0"/>
              <a:cs typeface="Times New Roman" panose="02020603050405020304" pitchFamily="18" charset="0"/>
            </a:endParaRPr>
          </a:p>
        </p:txBody>
      </p:sp>
      <p:cxnSp>
        <p:nvCxnSpPr>
          <p:cNvPr id="266" name="Google Shape;266;p3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267" name="Google Shape;267;p38"/>
          <p:cNvGrpSpPr/>
          <p:nvPr/>
        </p:nvGrpSpPr>
        <p:grpSpPr>
          <a:xfrm>
            <a:off x="6978465" y="570975"/>
            <a:ext cx="1450362" cy="1447410"/>
            <a:chOff x="7193640" y="535000"/>
            <a:chExt cx="1450362" cy="1447410"/>
          </a:xfrm>
        </p:grpSpPr>
        <p:sp>
          <p:nvSpPr>
            <p:cNvPr id="268" name="Google Shape;268;p3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8"/>
          <p:cNvGrpSpPr/>
          <p:nvPr/>
        </p:nvGrpSpPr>
        <p:grpSpPr>
          <a:xfrm flipH="1">
            <a:off x="6205843" y="624360"/>
            <a:ext cx="2222991" cy="2380171"/>
            <a:chOff x="279450" y="571167"/>
            <a:chExt cx="1533626" cy="1642063"/>
          </a:xfrm>
        </p:grpSpPr>
        <p:sp>
          <p:nvSpPr>
            <p:cNvPr id="275" name="Google Shape;275;p3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283" name="Google Shape;283;p38"/>
          <p:cNvGrpSpPr/>
          <p:nvPr/>
        </p:nvGrpSpPr>
        <p:grpSpPr>
          <a:xfrm>
            <a:off x="6724281" y="3004537"/>
            <a:ext cx="310599" cy="294704"/>
            <a:chOff x="6724281" y="3004537"/>
            <a:chExt cx="310599" cy="294704"/>
          </a:xfrm>
        </p:grpSpPr>
        <p:sp>
          <p:nvSpPr>
            <p:cNvPr id="284" name="Google Shape;284;p3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8"/>
          <p:cNvGrpSpPr/>
          <p:nvPr/>
        </p:nvGrpSpPr>
        <p:grpSpPr>
          <a:xfrm>
            <a:off x="8005637" y="2529896"/>
            <a:ext cx="274389" cy="287882"/>
            <a:chOff x="8005637" y="2529896"/>
            <a:chExt cx="274389" cy="287882"/>
          </a:xfrm>
        </p:grpSpPr>
        <p:sp>
          <p:nvSpPr>
            <p:cNvPr id="287" name="Google Shape;287;p3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8"/>
          <p:cNvGrpSpPr/>
          <p:nvPr/>
        </p:nvGrpSpPr>
        <p:grpSpPr>
          <a:xfrm rot="8945712">
            <a:off x="881263" y="497824"/>
            <a:ext cx="470500" cy="545601"/>
            <a:chOff x="5320111" y="1881293"/>
            <a:chExt cx="470512" cy="545615"/>
          </a:xfrm>
        </p:grpSpPr>
        <p:sp>
          <p:nvSpPr>
            <p:cNvPr id="292" name="Google Shape;292;p3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8"/>
          <p:cNvGrpSpPr/>
          <p:nvPr/>
        </p:nvGrpSpPr>
        <p:grpSpPr>
          <a:xfrm>
            <a:off x="1458464" y="748536"/>
            <a:ext cx="315323" cy="376981"/>
            <a:chOff x="4040314" y="1769061"/>
            <a:chExt cx="315323" cy="376981"/>
          </a:xfrm>
        </p:grpSpPr>
        <p:sp>
          <p:nvSpPr>
            <p:cNvPr id="296" name="Google Shape;296;p3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3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8"/>
          <p:cNvGrpSpPr/>
          <p:nvPr/>
        </p:nvGrpSpPr>
        <p:grpSpPr>
          <a:xfrm rot="2395509">
            <a:off x="1042623" y="1261797"/>
            <a:ext cx="274395" cy="287888"/>
            <a:chOff x="2772212" y="2822146"/>
            <a:chExt cx="274389" cy="287882"/>
          </a:xfrm>
        </p:grpSpPr>
        <p:sp>
          <p:nvSpPr>
            <p:cNvPr id="302" name="Google Shape;302;p3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91040" y="123580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1. Quản lý thông tin động vật</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271737"/>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Thêm, sửa đổi, xóa thông tin về động vật như tên, loài, giống, </a:t>
            </a:r>
            <a:r>
              <a:rPr lang="vi-VN">
                <a:latin typeface="Times New Roman" panose="02020603050405020304" pitchFamily="18" charset="0"/>
                <a:cs typeface="Times New Roman" panose="02020603050405020304" pitchFamily="18" charset="0"/>
              </a:rPr>
              <a:t>tuổi, đặc điểm, sở thích.</a:t>
            </a: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329011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91040" y="123580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2. Hỗ trợ và giao tiếp</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271737"/>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Cung cấp kênh hỗ trợ cho khách hàng để giải quyết mọi vấn đề hoặc thắc mắc.</a:t>
            </a: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Giao tiếp và thông báo giữa người dùng và quản trị viên về các thay đổi, cập nhật, hoặc yêu cầu đặc biệt.</a:t>
            </a: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32999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91040" y="123580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3. Quản lý tài khoản và bảo mật</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271737"/>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Xác thực và quản lý quyền truy cập cho người dùng và quản trị viên.</a:t>
            </a: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Bảo mật thông tin </a:t>
            </a:r>
            <a:r>
              <a:rPr lang="vi-VN">
                <a:latin typeface="Times New Roman" panose="02020603050405020304" pitchFamily="18" charset="0"/>
                <a:cs typeface="Times New Roman" panose="02020603050405020304" pitchFamily="18" charset="0"/>
              </a:rPr>
              <a:t>cá nhân trên người dùng hệ </a:t>
            </a:r>
            <a:r>
              <a:rPr lang="vi-VN" dirty="0">
                <a:latin typeface="Times New Roman" panose="02020603050405020304" pitchFamily="18" charset="0"/>
                <a:cs typeface="Times New Roman" panose="02020603050405020304" pitchFamily="18" charset="0"/>
              </a:rPr>
              <a:t>thống.</a:t>
            </a: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08402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grpSp>
        <p:nvGrpSpPr>
          <p:cNvPr id="413" name="Google Shape;413;p42"/>
          <p:cNvGrpSpPr/>
          <p:nvPr/>
        </p:nvGrpSpPr>
        <p:grpSpPr>
          <a:xfrm>
            <a:off x="6990438" y="274225"/>
            <a:ext cx="1521661" cy="1635628"/>
            <a:chOff x="6990438" y="274225"/>
            <a:chExt cx="1521661" cy="1635628"/>
          </a:xfrm>
        </p:grpSpPr>
        <p:sp>
          <p:nvSpPr>
            <p:cNvPr id="414" name="Google Shape;414;p42"/>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5" name="Google Shape;415;p42"/>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6" name="Google Shape;416;p42"/>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7" name="Google Shape;417;p42"/>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8" name="Google Shape;418;p42"/>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9" name="Google Shape;419;p42"/>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20" name="Google Shape;420;p42"/>
          <p:cNvSpPr txBox="1">
            <a:spLocks noGrp="1"/>
          </p:cNvSpPr>
          <p:nvPr>
            <p:ph type="title"/>
          </p:nvPr>
        </p:nvSpPr>
        <p:spPr>
          <a:xfrm>
            <a:off x="789797" y="1492373"/>
            <a:ext cx="4205100" cy="122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i="0" dirty="0">
                <a:solidFill>
                  <a:srgbClr val="FFFFFF"/>
                </a:solidFill>
                <a:effectLst/>
                <a:latin typeface="Times New Roman" panose="02020603050405020304" pitchFamily="18" charset="0"/>
                <a:cs typeface="Times New Roman" panose="02020603050405020304" pitchFamily="18" charset="0"/>
              </a:rPr>
              <a:t>Thank you for your attention.</a:t>
            </a:r>
            <a:endParaRPr b="1" dirty="0">
              <a:latin typeface="Times New Roman" panose="02020603050405020304" pitchFamily="18" charset="0"/>
              <a:cs typeface="Times New Roman" panose="02020603050405020304" pitchFamily="18" charset="0"/>
            </a:endParaRPr>
          </a:p>
        </p:txBody>
      </p:sp>
      <p:cxnSp>
        <p:nvCxnSpPr>
          <p:cNvPr id="423" name="Google Shape;423;p42"/>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424" name="Google Shape;424;p42"/>
          <p:cNvGrpSpPr/>
          <p:nvPr/>
        </p:nvGrpSpPr>
        <p:grpSpPr>
          <a:xfrm>
            <a:off x="5683433" y="535005"/>
            <a:ext cx="2745461" cy="2737923"/>
            <a:chOff x="4840150" y="1975425"/>
            <a:chExt cx="2862837" cy="2854977"/>
          </a:xfrm>
        </p:grpSpPr>
        <p:sp>
          <p:nvSpPr>
            <p:cNvPr id="425" name="Google Shape;425;p4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6" name="Google Shape;426;p4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7" name="Google Shape;427;p4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8" name="Google Shape;428;p4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9" name="Google Shape;429;p4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0" name="Google Shape;430;p4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1" name="Google Shape;431;p4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2" name="Google Shape;432;p4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3" name="Google Shape;433;p4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4" name="Google Shape;434;p4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5" name="Google Shape;435;p4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6" name="Google Shape;436;p4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7" name="Google Shape;437;p4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8" name="Google Shape;438;p4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9" name="Google Shape;439;p4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0" name="Google Shape;440;p4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1" name="Google Shape;441;p4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2" name="Google Shape;442;p4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3" name="Google Shape;443;p4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4" name="Google Shape;444;p4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45" name="Google Shape;445;p42"/>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6" name="Google Shape;446;p42"/>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447" name="Google Shape;447;p42"/>
          <p:cNvGrpSpPr/>
          <p:nvPr/>
        </p:nvGrpSpPr>
        <p:grpSpPr>
          <a:xfrm>
            <a:off x="8345706" y="3882964"/>
            <a:ext cx="166385" cy="701016"/>
            <a:chOff x="8668080" y="2328029"/>
            <a:chExt cx="127488" cy="537136"/>
          </a:xfrm>
        </p:grpSpPr>
        <p:sp>
          <p:nvSpPr>
            <p:cNvPr id="448" name="Google Shape;448;p4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9" name="Google Shape;449;p4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0" name="Google Shape;450;p4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1" name="Google Shape;451;p4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2" name="Google Shape;452;p4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3" name="Google Shape;453;p4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4" name="Google Shape;454;p4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5" name="Google Shape;455;p4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6" name="Google Shape;456;p4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7" name="Google Shape;457;p4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8" name="Google Shape;458;p4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9" name="Google Shape;459;p4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60" name="Google Shape;460;p42"/>
          <p:cNvGrpSpPr/>
          <p:nvPr/>
        </p:nvGrpSpPr>
        <p:grpSpPr>
          <a:xfrm rot="5400000">
            <a:off x="992156" y="184489"/>
            <a:ext cx="166385" cy="701016"/>
            <a:chOff x="8668080" y="2328029"/>
            <a:chExt cx="127488" cy="537136"/>
          </a:xfrm>
        </p:grpSpPr>
        <p:sp>
          <p:nvSpPr>
            <p:cNvPr id="461" name="Google Shape;461;p4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2" name="Google Shape;462;p4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3" name="Google Shape;463;p4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4" name="Google Shape;464;p4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5" name="Google Shape;465;p4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6" name="Google Shape;466;p4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7" name="Google Shape;467;p4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8" name="Google Shape;468;p4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9" name="Google Shape;469;p4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0" name="Google Shape;470;p4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1" name="Google Shape;471;p4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2" name="Google Shape;472;p4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73" name="Google Shape;473;p42"/>
          <p:cNvGrpSpPr/>
          <p:nvPr/>
        </p:nvGrpSpPr>
        <p:grpSpPr>
          <a:xfrm>
            <a:off x="6009387" y="4170971"/>
            <a:ext cx="274389" cy="287882"/>
            <a:chOff x="6009387" y="4170971"/>
            <a:chExt cx="274389" cy="287882"/>
          </a:xfrm>
        </p:grpSpPr>
        <p:sp>
          <p:nvSpPr>
            <p:cNvPr id="474" name="Google Shape;474;p42"/>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5" name="Google Shape;475;p42"/>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94625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357"/>
        <p:cNvGrpSpPr/>
        <p:nvPr/>
      </p:nvGrpSpPr>
      <p:grpSpPr>
        <a:xfrm>
          <a:off x="0" y="0"/>
          <a:ext cx="0" cy="0"/>
          <a:chOff x="0" y="0"/>
          <a:chExt cx="0" cy="0"/>
        </a:xfrm>
      </p:grpSpPr>
      <p:sp>
        <p:nvSpPr>
          <p:cNvPr id="358" name="Google Shape;358;p41"/>
          <p:cNvSpPr txBox="1">
            <a:spLocks noGrp="1"/>
          </p:cNvSpPr>
          <p:nvPr>
            <p:ph type="title"/>
          </p:nvPr>
        </p:nvSpPr>
        <p:spPr>
          <a:xfrm>
            <a:off x="1615491" y="954298"/>
            <a:ext cx="25947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Mục tiêu dự án</a:t>
            </a:r>
            <a:endParaRPr b="1" dirty="0">
              <a:latin typeface="Times New Roman" panose="02020603050405020304" pitchFamily="18" charset="0"/>
              <a:cs typeface="Times New Roman" panose="02020603050405020304" pitchFamily="18" charset="0"/>
            </a:endParaRPr>
          </a:p>
        </p:txBody>
      </p:sp>
      <p:sp>
        <p:nvSpPr>
          <p:cNvPr id="359" name="Google Shape;359;p41"/>
          <p:cNvSpPr txBox="1">
            <a:spLocks noGrp="1"/>
          </p:cNvSpPr>
          <p:nvPr>
            <p:ph type="title" idx="2"/>
          </p:nvPr>
        </p:nvSpPr>
        <p:spPr>
          <a:xfrm>
            <a:off x="850813" y="921309"/>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01</a:t>
            </a:r>
            <a:endParaRPr b="1" dirty="0">
              <a:latin typeface="Times New Roman" panose="02020603050405020304" pitchFamily="18" charset="0"/>
              <a:cs typeface="Times New Roman" panose="02020603050405020304" pitchFamily="18" charset="0"/>
            </a:endParaRPr>
          </a:p>
        </p:txBody>
      </p:sp>
      <p:sp>
        <p:nvSpPr>
          <p:cNvPr id="361" name="Google Shape;361;p41"/>
          <p:cNvSpPr txBox="1">
            <a:spLocks noGrp="1"/>
          </p:cNvSpPr>
          <p:nvPr>
            <p:ph type="title" idx="3"/>
          </p:nvPr>
        </p:nvSpPr>
        <p:spPr>
          <a:xfrm>
            <a:off x="1597978" y="2249959"/>
            <a:ext cx="23364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Tính năng chính</a:t>
            </a:r>
            <a:endParaRPr b="1" dirty="0">
              <a:latin typeface="Times New Roman" panose="02020603050405020304" pitchFamily="18" charset="0"/>
              <a:cs typeface="Times New Roman" panose="02020603050405020304" pitchFamily="18" charset="0"/>
            </a:endParaRPr>
          </a:p>
        </p:txBody>
      </p:sp>
      <p:sp>
        <p:nvSpPr>
          <p:cNvPr id="362" name="Google Shape;362;p41"/>
          <p:cNvSpPr txBox="1">
            <a:spLocks noGrp="1"/>
          </p:cNvSpPr>
          <p:nvPr>
            <p:ph type="title" idx="4"/>
          </p:nvPr>
        </p:nvSpPr>
        <p:spPr>
          <a:xfrm>
            <a:off x="761990" y="2206546"/>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02</a:t>
            </a:r>
            <a:endParaRPr b="1" dirty="0">
              <a:latin typeface="Times New Roman" panose="02020603050405020304" pitchFamily="18" charset="0"/>
              <a:cs typeface="Times New Roman" panose="02020603050405020304" pitchFamily="18" charset="0"/>
            </a:endParaRPr>
          </a:p>
        </p:txBody>
      </p:sp>
      <p:sp>
        <p:nvSpPr>
          <p:cNvPr id="364" name="Google Shape;364;p41"/>
          <p:cNvSpPr txBox="1">
            <a:spLocks noGrp="1"/>
          </p:cNvSpPr>
          <p:nvPr>
            <p:ph type="title" idx="6"/>
          </p:nvPr>
        </p:nvSpPr>
        <p:spPr>
          <a:xfrm>
            <a:off x="5580914" y="922027"/>
            <a:ext cx="26808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Kiến trúc hệ thống</a:t>
            </a:r>
            <a:endParaRPr b="1" dirty="0">
              <a:latin typeface="Times New Roman" panose="02020603050405020304" pitchFamily="18" charset="0"/>
              <a:cs typeface="Times New Roman" panose="02020603050405020304" pitchFamily="18" charset="0"/>
            </a:endParaRPr>
          </a:p>
        </p:txBody>
      </p:sp>
      <p:sp>
        <p:nvSpPr>
          <p:cNvPr id="365" name="Google Shape;365;p41"/>
          <p:cNvSpPr txBox="1">
            <a:spLocks noGrp="1"/>
          </p:cNvSpPr>
          <p:nvPr>
            <p:ph type="title" idx="7"/>
          </p:nvPr>
        </p:nvSpPr>
        <p:spPr>
          <a:xfrm>
            <a:off x="4638515" y="919872"/>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03</a:t>
            </a:r>
            <a:endParaRPr b="1" dirty="0">
              <a:latin typeface="Times New Roman" panose="02020603050405020304" pitchFamily="18" charset="0"/>
              <a:cs typeface="Times New Roman" panose="02020603050405020304" pitchFamily="18" charset="0"/>
            </a:endParaRPr>
          </a:p>
        </p:txBody>
      </p:sp>
      <p:sp>
        <p:nvSpPr>
          <p:cNvPr id="367" name="Google Shape;367;p41"/>
          <p:cNvSpPr txBox="1">
            <a:spLocks noGrp="1"/>
          </p:cNvSpPr>
          <p:nvPr>
            <p:ph type="title" idx="9"/>
          </p:nvPr>
        </p:nvSpPr>
        <p:spPr>
          <a:xfrm>
            <a:off x="5514484" y="2169346"/>
            <a:ext cx="26808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Sơ đồ ERD và USE CASE</a:t>
            </a:r>
            <a:endParaRPr b="1" dirty="0">
              <a:latin typeface="Times New Roman" panose="02020603050405020304" pitchFamily="18" charset="0"/>
              <a:cs typeface="Times New Roman" panose="02020603050405020304" pitchFamily="18" charset="0"/>
            </a:endParaRPr>
          </a:p>
        </p:txBody>
      </p:sp>
      <p:sp>
        <p:nvSpPr>
          <p:cNvPr id="368" name="Google Shape;368;p41"/>
          <p:cNvSpPr txBox="1">
            <a:spLocks noGrp="1"/>
          </p:cNvSpPr>
          <p:nvPr>
            <p:ph type="title" idx="13"/>
          </p:nvPr>
        </p:nvSpPr>
        <p:spPr>
          <a:xfrm>
            <a:off x="4671721" y="2265859"/>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04</a:t>
            </a:r>
            <a:endParaRPr b="1" dirty="0">
              <a:latin typeface="Times New Roman" panose="02020603050405020304" pitchFamily="18" charset="0"/>
              <a:cs typeface="Times New Roman" panose="02020603050405020304" pitchFamily="18" charset="0"/>
            </a:endParaRPr>
          </a:p>
        </p:txBody>
      </p:sp>
      <p:sp>
        <p:nvSpPr>
          <p:cNvPr id="370" name="Google Shape;370;p41"/>
          <p:cNvSpPr txBox="1">
            <a:spLocks noGrp="1"/>
          </p:cNvSpPr>
          <p:nvPr>
            <p:ph type="title" idx="15"/>
          </p:nvPr>
        </p:nvSpPr>
        <p:spPr>
          <a:xfrm>
            <a:off x="713837" y="175659"/>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TABLE OF CONTENTS</a:t>
            </a:r>
            <a:endParaRPr b="1" dirty="0">
              <a:latin typeface="Times New Roman" panose="02020603050405020304" pitchFamily="18" charset="0"/>
              <a:cs typeface="Times New Roman" panose="02020603050405020304" pitchFamily="18" charset="0"/>
            </a:endParaRPr>
          </a:p>
        </p:txBody>
      </p:sp>
      <p:cxnSp>
        <p:nvCxnSpPr>
          <p:cNvPr id="371" name="Google Shape;371;p41"/>
          <p:cNvCxnSpPr/>
          <p:nvPr/>
        </p:nvCxnSpPr>
        <p:spPr>
          <a:xfrm>
            <a:off x="1597978" y="819016"/>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2" name="Google Shape;372;p41"/>
          <p:cNvCxnSpPr/>
          <p:nvPr/>
        </p:nvCxnSpPr>
        <p:spPr>
          <a:xfrm>
            <a:off x="5482202" y="790911"/>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3" name="Google Shape;373;p41"/>
          <p:cNvCxnSpPr/>
          <p:nvPr/>
        </p:nvCxnSpPr>
        <p:spPr>
          <a:xfrm>
            <a:off x="1597978" y="21944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4" name="Google Shape;374;p41"/>
          <p:cNvCxnSpPr/>
          <p:nvPr/>
        </p:nvCxnSpPr>
        <p:spPr>
          <a:xfrm>
            <a:off x="5501702" y="2144353"/>
            <a:ext cx="0" cy="1152000"/>
          </a:xfrm>
          <a:prstGeom prst="straightConnector1">
            <a:avLst/>
          </a:prstGeom>
          <a:noFill/>
          <a:ln w="19050" cap="flat" cmpd="sng">
            <a:solidFill>
              <a:schemeClr val="lt2"/>
            </a:solidFill>
            <a:prstDash val="solid"/>
            <a:round/>
            <a:headEnd type="none" w="med" len="med"/>
            <a:tailEnd type="none" w="med" len="med"/>
          </a:ln>
        </p:spPr>
      </p:cxnSp>
      <p:grpSp>
        <p:nvGrpSpPr>
          <p:cNvPr id="375" name="Google Shape;375;p41"/>
          <p:cNvGrpSpPr/>
          <p:nvPr/>
        </p:nvGrpSpPr>
        <p:grpSpPr>
          <a:xfrm>
            <a:off x="8345706" y="3882964"/>
            <a:ext cx="166385" cy="701016"/>
            <a:chOff x="8668080" y="2328029"/>
            <a:chExt cx="127488" cy="537136"/>
          </a:xfrm>
        </p:grpSpPr>
        <p:sp>
          <p:nvSpPr>
            <p:cNvPr id="376" name="Google Shape;376;p4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77" name="Google Shape;377;p4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78" name="Google Shape;378;p4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79" name="Google Shape;379;p4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0" name="Google Shape;380;p4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1" name="Google Shape;381;p4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2" name="Google Shape;382;p4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3" name="Google Shape;383;p4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4" name="Google Shape;384;p4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5" name="Google Shape;385;p4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6" name="Google Shape;386;p4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87" name="Google Shape;387;p4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388" name="Google Shape;388;p41"/>
          <p:cNvGrpSpPr/>
          <p:nvPr/>
        </p:nvGrpSpPr>
        <p:grpSpPr>
          <a:xfrm>
            <a:off x="631906" y="532914"/>
            <a:ext cx="166385" cy="701016"/>
            <a:chOff x="8668080" y="2328029"/>
            <a:chExt cx="127488" cy="537136"/>
          </a:xfrm>
        </p:grpSpPr>
        <p:sp>
          <p:nvSpPr>
            <p:cNvPr id="389" name="Google Shape;389;p4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0" name="Google Shape;390;p4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1" name="Google Shape;391;p4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2" name="Google Shape;392;p4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3" name="Google Shape;393;p4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4" name="Google Shape;394;p4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5" name="Google Shape;395;p4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6" name="Google Shape;396;p4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7" name="Google Shape;397;p4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8" name="Google Shape;398;p4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399" name="Google Shape;399;p4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400" name="Google Shape;400;p4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grpSp>
        <p:nvGrpSpPr>
          <p:cNvPr id="401" name="Google Shape;401;p41"/>
          <p:cNvGrpSpPr/>
          <p:nvPr/>
        </p:nvGrpSpPr>
        <p:grpSpPr>
          <a:xfrm flipH="1">
            <a:off x="327786" y="4335693"/>
            <a:ext cx="470512" cy="545615"/>
            <a:chOff x="6030486" y="487493"/>
            <a:chExt cx="470512" cy="545615"/>
          </a:xfrm>
        </p:grpSpPr>
        <p:sp>
          <p:nvSpPr>
            <p:cNvPr id="402" name="Google Shape;402;p41"/>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403" name="Google Shape;403;p41"/>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404" name="Google Shape;404;p41"/>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grpSp>
      <p:sp>
        <p:nvSpPr>
          <p:cNvPr id="405" name="Google Shape;405;p41"/>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406" name="Google Shape;406;p41"/>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407" name="Google Shape;407;p41"/>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408" name="Google Shape;408;p41"/>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Times New Roman" panose="02020603050405020304" pitchFamily="18" charset="0"/>
              <a:cs typeface="Times New Roman" panose="02020603050405020304" pitchFamily="18" charset="0"/>
            </a:endParaRPr>
          </a:p>
        </p:txBody>
      </p:sp>
      <p:sp>
        <p:nvSpPr>
          <p:cNvPr id="10" name="Google Shape;368;p41">
            <a:extLst>
              <a:ext uri="{FF2B5EF4-FFF2-40B4-BE49-F238E27FC236}">
                <a16:creationId xmlns:a16="http://schemas.microsoft.com/office/drawing/2014/main" id="{1D3A3D50-FFEE-84BD-0875-BDF4B33673E3}"/>
              </a:ext>
            </a:extLst>
          </p:cNvPr>
          <p:cNvSpPr txBox="1">
            <a:spLocks/>
          </p:cNvSpPr>
          <p:nvPr/>
        </p:nvSpPr>
        <p:spPr>
          <a:xfrm>
            <a:off x="2638668" y="3641366"/>
            <a:ext cx="817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Days One"/>
              <a:buNone/>
              <a:defRPr sz="30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9pPr>
          </a:lstStyle>
          <a:p>
            <a:r>
              <a:rPr lang="en" b="1" dirty="0">
                <a:latin typeface="Times New Roman" panose="02020603050405020304" pitchFamily="18" charset="0"/>
                <a:cs typeface="Times New Roman" panose="02020603050405020304" pitchFamily="18" charset="0"/>
              </a:rPr>
              <a:t>05</a:t>
            </a:r>
          </a:p>
        </p:txBody>
      </p:sp>
      <p:cxnSp>
        <p:nvCxnSpPr>
          <p:cNvPr id="11" name="Google Shape;374;p41">
            <a:extLst>
              <a:ext uri="{FF2B5EF4-FFF2-40B4-BE49-F238E27FC236}">
                <a16:creationId xmlns:a16="http://schemas.microsoft.com/office/drawing/2014/main" id="{B644480C-F2B1-AC3C-5D62-CBCA6E54BD59}"/>
              </a:ext>
            </a:extLst>
          </p:cNvPr>
          <p:cNvCxnSpPr/>
          <p:nvPr/>
        </p:nvCxnSpPr>
        <p:spPr>
          <a:xfrm>
            <a:off x="3455868" y="3564596"/>
            <a:ext cx="0" cy="1152000"/>
          </a:xfrm>
          <a:prstGeom prst="straightConnector1">
            <a:avLst/>
          </a:prstGeom>
          <a:noFill/>
          <a:ln w="19050" cap="flat" cmpd="sng">
            <a:solidFill>
              <a:schemeClr val="lt2"/>
            </a:solidFill>
            <a:prstDash val="solid"/>
            <a:round/>
            <a:headEnd type="none" w="med" len="med"/>
            <a:tailEnd type="none" w="med" len="med"/>
          </a:ln>
        </p:spPr>
      </p:cxnSp>
      <p:sp>
        <p:nvSpPr>
          <p:cNvPr id="13" name="Google Shape;367;p41">
            <a:extLst>
              <a:ext uri="{FF2B5EF4-FFF2-40B4-BE49-F238E27FC236}">
                <a16:creationId xmlns:a16="http://schemas.microsoft.com/office/drawing/2014/main" id="{61229241-14E1-F441-B176-F3F19577C027}"/>
              </a:ext>
            </a:extLst>
          </p:cNvPr>
          <p:cNvSpPr txBox="1">
            <a:spLocks/>
          </p:cNvSpPr>
          <p:nvPr/>
        </p:nvSpPr>
        <p:spPr>
          <a:xfrm>
            <a:off x="3500626" y="3637598"/>
            <a:ext cx="2680800" cy="55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a:buNone/>
              <a:defRPr sz="24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r>
              <a:rPr lang="vi-VN" b="1" dirty="0">
                <a:latin typeface="Times New Roman" panose="02020603050405020304" pitchFamily="18" charset="0"/>
                <a:cs typeface="Times New Roman" panose="02020603050405020304" pitchFamily="18" charset="0"/>
              </a:rPr>
              <a:t>Phân tích chức năng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grpSp>
        <p:nvGrpSpPr>
          <p:cNvPr id="413" name="Google Shape;413;p42"/>
          <p:cNvGrpSpPr/>
          <p:nvPr/>
        </p:nvGrpSpPr>
        <p:grpSpPr>
          <a:xfrm>
            <a:off x="6990438" y="274225"/>
            <a:ext cx="1521661" cy="1635628"/>
            <a:chOff x="6990438" y="274225"/>
            <a:chExt cx="1521661" cy="1635628"/>
          </a:xfrm>
        </p:grpSpPr>
        <p:sp>
          <p:nvSpPr>
            <p:cNvPr id="414" name="Google Shape;414;p42"/>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5" name="Google Shape;415;p42"/>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6" name="Google Shape;416;p42"/>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7" name="Google Shape;417;p42"/>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8" name="Google Shape;418;p42"/>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9" name="Google Shape;419;p42"/>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20" name="Google Shape;420;p42"/>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Mục tiêu dự án</a:t>
            </a:r>
            <a:endParaRPr b="1" dirty="0">
              <a:latin typeface="Times New Roman" panose="02020603050405020304" pitchFamily="18" charset="0"/>
              <a:cs typeface="Times New Roman" panose="02020603050405020304" pitchFamily="18" charset="0"/>
            </a:endParaRPr>
          </a:p>
        </p:txBody>
      </p:sp>
      <p:sp>
        <p:nvSpPr>
          <p:cNvPr id="421" name="Google Shape;421;p42"/>
          <p:cNvSpPr txBox="1">
            <a:spLocks noGrp="1"/>
          </p:cNvSpPr>
          <p:nvPr>
            <p:ph type="title" idx="2"/>
          </p:nvPr>
        </p:nvSpPr>
        <p:spPr>
          <a:xfrm>
            <a:off x="7200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01</a:t>
            </a:r>
            <a:r>
              <a:rPr lang="vi-V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cxnSp>
        <p:nvCxnSpPr>
          <p:cNvPr id="423" name="Google Shape;423;p42"/>
          <p:cNvCxnSpPr/>
          <p:nvPr/>
        </p:nvCxnSpPr>
        <p:spPr>
          <a:xfrm>
            <a:off x="724850" y="3412125"/>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424" name="Google Shape;424;p42"/>
          <p:cNvGrpSpPr/>
          <p:nvPr/>
        </p:nvGrpSpPr>
        <p:grpSpPr>
          <a:xfrm>
            <a:off x="5683433" y="535005"/>
            <a:ext cx="2745461" cy="2737923"/>
            <a:chOff x="4840150" y="1975425"/>
            <a:chExt cx="2862837" cy="2854977"/>
          </a:xfrm>
        </p:grpSpPr>
        <p:sp>
          <p:nvSpPr>
            <p:cNvPr id="425" name="Google Shape;425;p42"/>
            <p:cNvSpPr/>
            <p:nvPr/>
          </p:nvSpPr>
          <p:spPr>
            <a:xfrm>
              <a:off x="6214070" y="2744654"/>
              <a:ext cx="717276" cy="1069233"/>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6" name="Google Shape;426;p42"/>
            <p:cNvSpPr/>
            <p:nvPr/>
          </p:nvSpPr>
          <p:spPr>
            <a:xfrm>
              <a:off x="6504487" y="3153729"/>
              <a:ext cx="178301" cy="201012"/>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7" name="Google Shape;427;p42"/>
            <p:cNvSpPr/>
            <p:nvPr/>
          </p:nvSpPr>
          <p:spPr>
            <a:xfrm>
              <a:off x="6550424" y="3172654"/>
              <a:ext cx="1152563" cy="404031"/>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8" name="Google Shape;428;p42"/>
            <p:cNvSpPr/>
            <p:nvPr/>
          </p:nvSpPr>
          <p:spPr>
            <a:xfrm>
              <a:off x="6214070" y="2612808"/>
              <a:ext cx="732589" cy="701046"/>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9" name="Google Shape;429;p42"/>
            <p:cNvSpPr/>
            <p:nvPr/>
          </p:nvSpPr>
          <p:spPr>
            <a:xfrm>
              <a:off x="5645680" y="3311784"/>
              <a:ext cx="1041247" cy="674149"/>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0" name="Google Shape;430;p42"/>
            <p:cNvSpPr/>
            <p:nvPr/>
          </p:nvSpPr>
          <p:spPr>
            <a:xfrm>
              <a:off x="5476212" y="3311784"/>
              <a:ext cx="740102" cy="521254"/>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1" name="Google Shape;431;p42"/>
            <p:cNvSpPr/>
            <p:nvPr/>
          </p:nvSpPr>
          <p:spPr>
            <a:xfrm>
              <a:off x="5645680" y="2744654"/>
              <a:ext cx="815058" cy="741249"/>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2" name="Google Shape;432;p42"/>
            <p:cNvSpPr/>
            <p:nvPr/>
          </p:nvSpPr>
          <p:spPr>
            <a:xfrm>
              <a:off x="5889472" y="2439784"/>
              <a:ext cx="707183" cy="491260"/>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3" name="Google Shape;433;p42"/>
            <p:cNvSpPr/>
            <p:nvPr/>
          </p:nvSpPr>
          <p:spPr>
            <a:xfrm>
              <a:off x="5268091" y="2930983"/>
              <a:ext cx="621445" cy="686078"/>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4" name="Google Shape;434;p42"/>
            <p:cNvSpPr/>
            <p:nvPr/>
          </p:nvSpPr>
          <p:spPr>
            <a:xfrm>
              <a:off x="5946363" y="3036162"/>
              <a:ext cx="179678" cy="176753"/>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5" name="Google Shape;435;p42"/>
            <p:cNvSpPr/>
            <p:nvPr/>
          </p:nvSpPr>
          <p:spPr>
            <a:xfrm>
              <a:off x="5902949" y="1981848"/>
              <a:ext cx="270463" cy="1180492"/>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6" name="Google Shape;436;p42"/>
            <p:cNvSpPr/>
            <p:nvPr/>
          </p:nvSpPr>
          <p:spPr>
            <a:xfrm>
              <a:off x="5607600" y="3978014"/>
              <a:ext cx="318006" cy="851590"/>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7" name="Google Shape;437;p42"/>
            <p:cNvSpPr/>
            <p:nvPr/>
          </p:nvSpPr>
          <p:spPr>
            <a:xfrm>
              <a:off x="5190555" y="3978014"/>
              <a:ext cx="635151" cy="595064"/>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8" name="Google Shape;438;p42"/>
            <p:cNvSpPr/>
            <p:nvPr/>
          </p:nvSpPr>
          <p:spPr>
            <a:xfrm>
              <a:off x="5190555" y="4559423"/>
              <a:ext cx="735055" cy="270979"/>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39" name="Google Shape;439;p42"/>
            <p:cNvSpPr/>
            <p:nvPr/>
          </p:nvSpPr>
          <p:spPr>
            <a:xfrm>
              <a:off x="5059339" y="2229426"/>
              <a:ext cx="568224" cy="365836"/>
            </a:xfrm>
            <a:custGeom>
              <a:avLst/>
              <a:gdLst/>
              <a:ahLst/>
              <a:cxnLst/>
              <a:rect l="l" t="t" r="r" b="b"/>
              <a:pathLst>
                <a:path w="9908" h="6379" extrusionOk="0">
                  <a:moveTo>
                    <a:pt x="0" y="1719"/>
                  </a:moveTo>
                  <a:lnTo>
                    <a:pt x="4926" y="1"/>
                  </a:lnTo>
                  <a:lnTo>
                    <a:pt x="9908" y="63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0" name="Google Shape;440;p42"/>
            <p:cNvSpPr/>
            <p:nvPr/>
          </p:nvSpPr>
          <p:spPr>
            <a:xfrm>
              <a:off x="5341785" y="1975425"/>
              <a:ext cx="285775" cy="619839"/>
            </a:xfrm>
            <a:custGeom>
              <a:avLst/>
              <a:gdLst/>
              <a:ahLst/>
              <a:cxnLst/>
              <a:rect l="l" t="t" r="r" b="b"/>
              <a:pathLst>
                <a:path w="4983" h="10808" extrusionOk="0">
                  <a:moveTo>
                    <a:pt x="4983" y="10808"/>
                  </a:moveTo>
                  <a:lnTo>
                    <a:pt x="1" y="4430"/>
                  </a:lnTo>
                  <a:lnTo>
                    <a:pt x="2963"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1" name="Google Shape;441;p42"/>
            <p:cNvSpPr/>
            <p:nvPr/>
          </p:nvSpPr>
          <p:spPr>
            <a:xfrm>
              <a:off x="5059339" y="1975425"/>
              <a:ext cx="452377" cy="352588"/>
            </a:xfrm>
            <a:custGeom>
              <a:avLst/>
              <a:gdLst/>
              <a:ahLst/>
              <a:cxnLst/>
              <a:rect l="l" t="t" r="r" b="b"/>
              <a:pathLst>
                <a:path w="7888" h="6148" extrusionOk="0">
                  <a:moveTo>
                    <a:pt x="7888" y="0"/>
                  </a:moveTo>
                  <a:lnTo>
                    <a:pt x="4926" y="4430"/>
                  </a:lnTo>
                  <a:lnTo>
                    <a:pt x="0" y="6148"/>
                  </a:lnTo>
                  <a:lnTo>
                    <a:pt x="2754" y="169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2" name="Google Shape;442;p42"/>
            <p:cNvSpPr/>
            <p:nvPr/>
          </p:nvSpPr>
          <p:spPr>
            <a:xfrm>
              <a:off x="4840150" y="2541178"/>
              <a:ext cx="205428" cy="253028"/>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3" name="Google Shape;443;p42"/>
            <p:cNvSpPr/>
            <p:nvPr/>
          </p:nvSpPr>
          <p:spPr>
            <a:xfrm>
              <a:off x="4840150" y="2688452"/>
              <a:ext cx="313934" cy="10667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4" name="Google Shape;444;p42"/>
            <p:cNvSpPr/>
            <p:nvPr/>
          </p:nvSpPr>
          <p:spPr>
            <a:xfrm>
              <a:off x="5023611" y="2541178"/>
              <a:ext cx="130471" cy="253946"/>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445" name="Google Shape;445;p42"/>
          <p:cNvSpPr/>
          <p:nvPr/>
        </p:nvSpPr>
        <p:spPr>
          <a:xfrm>
            <a:off x="3596455"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6" name="Google Shape;446;p42"/>
          <p:cNvSpPr/>
          <p:nvPr/>
        </p:nvSpPr>
        <p:spPr>
          <a:xfrm>
            <a:off x="3323331"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447" name="Google Shape;447;p42"/>
          <p:cNvGrpSpPr/>
          <p:nvPr/>
        </p:nvGrpSpPr>
        <p:grpSpPr>
          <a:xfrm>
            <a:off x="8345706" y="3882964"/>
            <a:ext cx="166385" cy="701016"/>
            <a:chOff x="8668080" y="2328029"/>
            <a:chExt cx="127488" cy="537136"/>
          </a:xfrm>
        </p:grpSpPr>
        <p:sp>
          <p:nvSpPr>
            <p:cNvPr id="448" name="Google Shape;448;p4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49" name="Google Shape;449;p4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0" name="Google Shape;450;p4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1" name="Google Shape;451;p4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2" name="Google Shape;452;p4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3" name="Google Shape;453;p4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4" name="Google Shape;454;p4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5" name="Google Shape;455;p4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6" name="Google Shape;456;p4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7" name="Google Shape;457;p4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8" name="Google Shape;458;p4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59" name="Google Shape;459;p4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60" name="Google Shape;460;p42"/>
          <p:cNvGrpSpPr/>
          <p:nvPr/>
        </p:nvGrpSpPr>
        <p:grpSpPr>
          <a:xfrm rot="5400000">
            <a:off x="992156" y="184489"/>
            <a:ext cx="166385" cy="701016"/>
            <a:chOff x="8668080" y="2328029"/>
            <a:chExt cx="127488" cy="537136"/>
          </a:xfrm>
        </p:grpSpPr>
        <p:sp>
          <p:nvSpPr>
            <p:cNvPr id="461" name="Google Shape;461;p42"/>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2" name="Google Shape;462;p42"/>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3" name="Google Shape;463;p42"/>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4" name="Google Shape;464;p42"/>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5" name="Google Shape;465;p42"/>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6" name="Google Shape;466;p42"/>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7" name="Google Shape;467;p42"/>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8" name="Google Shape;468;p42"/>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69" name="Google Shape;469;p42"/>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0" name="Google Shape;470;p42"/>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1" name="Google Shape;471;p42"/>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2" name="Google Shape;472;p42"/>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73" name="Google Shape;473;p42"/>
          <p:cNvGrpSpPr/>
          <p:nvPr/>
        </p:nvGrpSpPr>
        <p:grpSpPr>
          <a:xfrm>
            <a:off x="6009387" y="4170971"/>
            <a:ext cx="274389" cy="287882"/>
            <a:chOff x="6009387" y="4170971"/>
            <a:chExt cx="274389" cy="287882"/>
          </a:xfrm>
        </p:grpSpPr>
        <p:sp>
          <p:nvSpPr>
            <p:cNvPr id="474" name="Google Shape;474;p42"/>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75" name="Google Shape;475;p42"/>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3"/>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Mục tiêu dự án</a:t>
            </a:r>
            <a:endParaRPr b="1" dirty="0">
              <a:latin typeface="Times New Roman" panose="02020603050405020304" pitchFamily="18" charset="0"/>
              <a:cs typeface="Times New Roman" panose="02020603050405020304" pitchFamily="18" charset="0"/>
            </a:endParaRPr>
          </a:p>
        </p:txBody>
      </p:sp>
      <p:sp>
        <p:nvSpPr>
          <p:cNvPr id="481" name="Google Shape;481;p43"/>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sz="1800" dirty="0">
                <a:solidFill>
                  <a:schemeClr val="lt2"/>
                </a:solidFill>
                <a:latin typeface="Times New Roman" panose="02020603050405020304" pitchFamily="18" charset="0"/>
                <a:ea typeface="Lato"/>
                <a:cs typeface="Times New Roman" panose="02020603050405020304" pitchFamily="18" charset="0"/>
                <a:sym typeface="Lato"/>
              </a:rPr>
              <a:t>- </a:t>
            </a:r>
            <a:r>
              <a:rPr lang="vi-VN" sz="1800" dirty="0">
                <a:solidFill>
                  <a:schemeClr val="lt2"/>
                </a:solidFill>
                <a:latin typeface="Times New Roman" panose="02020603050405020304" pitchFamily="18" charset="0"/>
                <a:ea typeface="Lato"/>
                <a:cs typeface="Times New Roman" panose="02020603050405020304" pitchFamily="18" charset="0"/>
                <a:sym typeface="Lato"/>
              </a:rPr>
              <a:t>Mục tiêu của dự án là xây dựng một hệ thống quản lí động vật. Hệ thống này sẽ bao gồm một trang </a:t>
            </a:r>
            <a:r>
              <a:rPr lang="vi-VN" sz="1800" dirty="0" err="1">
                <a:solidFill>
                  <a:schemeClr val="lt2"/>
                </a:solidFill>
                <a:latin typeface="Times New Roman" panose="02020603050405020304" pitchFamily="18" charset="0"/>
                <a:ea typeface="Lato"/>
                <a:cs typeface="Times New Roman" panose="02020603050405020304" pitchFamily="18" charset="0"/>
                <a:sym typeface="Lato"/>
              </a:rPr>
              <a:t>web</a:t>
            </a:r>
            <a:r>
              <a:rPr lang="vi-VN" sz="1800" dirty="0">
                <a:solidFill>
                  <a:schemeClr val="lt2"/>
                </a:solidFill>
                <a:latin typeface="Times New Roman" panose="02020603050405020304" pitchFamily="18" charset="0"/>
                <a:ea typeface="Lato"/>
                <a:cs typeface="Times New Roman" panose="02020603050405020304" pitchFamily="18" charset="0"/>
                <a:sym typeface="Lato"/>
              </a:rPr>
              <a:t> cho người quản lý dễ dàng quản lý động vật.</a:t>
            </a:r>
            <a:endParaRPr sz="1800" dirty="0">
              <a:solidFill>
                <a:schemeClr val="lt2"/>
              </a:solidFill>
              <a:latin typeface="Times New Roman" panose="02020603050405020304" pitchFamily="18" charset="0"/>
              <a:ea typeface="Lato"/>
              <a:cs typeface="Times New Roman" panose="02020603050405020304" pitchFamily="18" charset="0"/>
              <a:sym typeface="Lato"/>
            </a:endParaRPr>
          </a:p>
        </p:txBody>
      </p:sp>
      <p:grpSp>
        <p:nvGrpSpPr>
          <p:cNvPr id="482" name="Google Shape;482;p43"/>
          <p:cNvGrpSpPr/>
          <p:nvPr/>
        </p:nvGrpSpPr>
        <p:grpSpPr>
          <a:xfrm>
            <a:off x="6376876" y="2012838"/>
            <a:ext cx="2052018" cy="1943116"/>
            <a:chOff x="2956625" y="695323"/>
            <a:chExt cx="1049357" cy="993667"/>
          </a:xfrm>
        </p:grpSpPr>
        <p:sp>
          <p:nvSpPr>
            <p:cNvPr id="483" name="Google Shape;483;p43"/>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4" name="Google Shape;484;p43"/>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5" name="Google Shape;485;p43"/>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6" name="Google Shape;486;p43"/>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7" name="Google Shape;487;p43"/>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8" name="Google Shape;488;p43"/>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89" name="Google Shape;489;p43"/>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0" name="Google Shape;490;p43"/>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1" name="Google Shape;491;p43"/>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2" name="Google Shape;492;p43"/>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3" name="Google Shape;493;p43"/>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4" name="Google Shape;494;p43"/>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5" name="Google Shape;495;p4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6" name="Google Shape;496;p43"/>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7" name="Google Shape;497;p43"/>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98" name="Google Shape;498;p43"/>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99" name="Google Shape;499;p43"/>
          <p:cNvGrpSpPr/>
          <p:nvPr/>
        </p:nvGrpSpPr>
        <p:grpSpPr>
          <a:xfrm rot="5400000">
            <a:off x="7990306" y="4257989"/>
            <a:ext cx="166385" cy="701016"/>
            <a:chOff x="8668080" y="2328029"/>
            <a:chExt cx="127488" cy="537136"/>
          </a:xfrm>
        </p:grpSpPr>
        <p:sp>
          <p:nvSpPr>
            <p:cNvPr id="500" name="Google Shape;500;p4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1" name="Google Shape;501;p4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2" name="Google Shape;502;p4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3" name="Google Shape;503;p4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4" name="Google Shape;504;p4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5" name="Google Shape;505;p4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6" name="Google Shape;506;p4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7" name="Google Shape;507;p4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8" name="Google Shape;508;p4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09" name="Google Shape;509;p4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0" name="Google Shape;510;p4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1" name="Google Shape;511;p4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cxnSp>
        <p:nvCxnSpPr>
          <p:cNvPr id="512" name="Google Shape;512;p43"/>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13" name="Google Shape;513;p43"/>
          <p:cNvGrpSpPr/>
          <p:nvPr/>
        </p:nvGrpSpPr>
        <p:grpSpPr>
          <a:xfrm>
            <a:off x="7234974" y="1844047"/>
            <a:ext cx="198233" cy="168803"/>
            <a:chOff x="3080599" y="534997"/>
            <a:chExt cx="198233" cy="168803"/>
          </a:xfrm>
        </p:grpSpPr>
        <p:sp>
          <p:nvSpPr>
            <p:cNvPr id="514" name="Google Shape;514;p43"/>
            <p:cNvSpPr/>
            <p:nvPr/>
          </p:nvSpPr>
          <p:spPr>
            <a:xfrm>
              <a:off x="3080599" y="534997"/>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5" name="Google Shape;515;p43"/>
            <p:cNvSpPr/>
            <p:nvPr/>
          </p:nvSpPr>
          <p:spPr>
            <a:xfrm>
              <a:off x="3080599" y="534997"/>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6" name="Google Shape;516;p43"/>
            <p:cNvSpPr/>
            <p:nvPr/>
          </p:nvSpPr>
          <p:spPr>
            <a:xfrm>
              <a:off x="3186821" y="547446"/>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17" name="Google Shape;517;p43"/>
          <p:cNvGrpSpPr/>
          <p:nvPr/>
        </p:nvGrpSpPr>
        <p:grpSpPr>
          <a:xfrm>
            <a:off x="8054217" y="2319399"/>
            <a:ext cx="200951" cy="162552"/>
            <a:chOff x="5095817" y="961574"/>
            <a:chExt cx="200951" cy="162552"/>
          </a:xfrm>
        </p:grpSpPr>
        <p:sp>
          <p:nvSpPr>
            <p:cNvPr id="518" name="Google Shape;518;p43"/>
            <p:cNvSpPr/>
            <p:nvPr/>
          </p:nvSpPr>
          <p:spPr>
            <a:xfrm>
              <a:off x="5095817" y="961574"/>
              <a:ext cx="131495" cy="161965"/>
            </a:xfrm>
            <a:custGeom>
              <a:avLst/>
              <a:gdLst/>
              <a:ahLst/>
              <a:cxnLst/>
              <a:rect l="l" t="t" r="r" b="b"/>
              <a:pathLst>
                <a:path w="3582" h="4412" extrusionOk="0">
                  <a:moveTo>
                    <a:pt x="3200" y="0"/>
                  </a:moveTo>
                  <a:lnTo>
                    <a:pt x="3582" y="2568"/>
                  </a:lnTo>
                  <a:lnTo>
                    <a:pt x="0" y="4412"/>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19" name="Google Shape;519;p43"/>
            <p:cNvSpPr/>
            <p:nvPr/>
          </p:nvSpPr>
          <p:spPr>
            <a:xfrm>
              <a:off x="5095817" y="1055844"/>
              <a:ext cx="200951" cy="68281"/>
            </a:xfrm>
            <a:custGeom>
              <a:avLst/>
              <a:gdLst/>
              <a:ahLst/>
              <a:cxnLst/>
              <a:rect l="l" t="t" r="r" b="b"/>
              <a:pathLst>
                <a:path w="5474" h="1860" extrusionOk="0">
                  <a:moveTo>
                    <a:pt x="0" y="1844"/>
                  </a:moveTo>
                  <a:lnTo>
                    <a:pt x="3582" y="0"/>
                  </a:lnTo>
                  <a:lnTo>
                    <a:pt x="5473" y="186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0" name="Google Shape;520;p43"/>
            <p:cNvSpPr/>
            <p:nvPr/>
          </p:nvSpPr>
          <p:spPr>
            <a:xfrm>
              <a:off x="5213250" y="961574"/>
              <a:ext cx="83515" cy="162552"/>
            </a:xfrm>
            <a:custGeom>
              <a:avLst/>
              <a:gdLst/>
              <a:ahLst/>
              <a:cxnLst/>
              <a:rect l="l" t="t" r="r" b="b"/>
              <a:pathLst>
                <a:path w="2275" h="4428" extrusionOk="0">
                  <a:moveTo>
                    <a:pt x="2274" y="4428"/>
                  </a:moveTo>
                  <a:lnTo>
                    <a:pt x="383" y="2568"/>
                  </a:lnTo>
                  <a:lnTo>
                    <a:pt x="1" y="0"/>
                  </a:lnTo>
                  <a:lnTo>
                    <a:pt x="1920" y="1759"/>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21" name="Google Shape;521;p43"/>
          <p:cNvSpPr/>
          <p:nvPr/>
        </p:nvSpPr>
        <p:spPr>
          <a:xfrm>
            <a:off x="398671" y="40267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22" name="Google Shape;522;p43"/>
          <p:cNvGrpSpPr/>
          <p:nvPr/>
        </p:nvGrpSpPr>
        <p:grpSpPr>
          <a:xfrm>
            <a:off x="88081" y="3292812"/>
            <a:ext cx="310599" cy="294704"/>
            <a:chOff x="2327131" y="3148937"/>
            <a:chExt cx="310599" cy="294704"/>
          </a:xfrm>
        </p:grpSpPr>
        <p:sp>
          <p:nvSpPr>
            <p:cNvPr id="523" name="Google Shape;523;p4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24" name="Google Shape;524;p4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60"/>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Tính năng chính</a:t>
            </a:r>
            <a:endParaRPr b="1" dirty="0">
              <a:latin typeface="Times New Roman" panose="02020603050405020304" pitchFamily="18" charset="0"/>
              <a:cs typeface="Times New Roman" panose="02020603050405020304" pitchFamily="18" charset="0"/>
            </a:endParaRPr>
          </a:p>
        </p:txBody>
      </p:sp>
      <p:sp>
        <p:nvSpPr>
          <p:cNvPr id="1324" name="Google Shape;1324;p60"/>
          <p:cNvSpPr txBox="1">
            <a:spLocks noGrp="1"/>
          </p:cNvSpPr>
          <p:nvPr>
            <p:ph type="title" idx="2"/>
          </p:nvPr>
        </p:nvSpPr>
        <p:spPr>
          <a:xfrm>
            <a:off x="3996600" y="1195175"/>
            <a:ext cx="4205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02</a:t>
            </a:r>
            <a:r>
              <a:rPr lang="vi-VN"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cxnSp>
        <p:nvCxnSpPr>
          <p:cNvPr id="1325" name="Google Shape;1325;p60"/>
          <p:cNvCxnSpPr/>
          <p:nvPr/>
        </p:nvCxnSpPr>
        <p:spPr>
          <a:xfrm>
            <a:off x="4072800" y="3367175"/>
            <a:ext cx="4343700" cy="0"/>
          </a:xfrm>
          <a:prstGeom prst="straightConnector1">
            <a:avLst/>
          </a:prstGeom>
          <a:noFill/>
          <a:ln w="19050" cap="flat" cmpd="sng">
            <a:solidFill>
              <a:schemeClr val="lt2"/>
            </a:solidFill>
            <a:prstDash val="solid"/>
            <a:round/>
            <a:headEnd type="none" w="med" len="med"/>
            <a:tailEnd type="none" w="med" len="med"/>
          </a:ln>
        </p:spPr>
      </p:cxnSp>
      <p:grpSp>
        <p:nvGrpSpPr>
          <p:cNvPr id="1326" name="Google Shape;1326;p60"/>
          <p:cNvGrpSpPr/>
          <p:nvPr/>
        </p:nvGrpSpPr>
        <p:grpSpPr>
          <a:xfrm flipH="1">
            <a:off x="724840" y="274225"/>
            <a:ext cx="1521661" cy="1635628"/>
            <a:chOff x="6990438" y="274225"/>
            <a:chExt cx="1521661" cy="1635628"/>
          </a:xfrm>
        </p:grpSpPr>
        <p:sp>
          <p:nvSpPr>
            <p:cNvPr id="1327" name="Google Shape;1327;p60"/>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8" name="Google Shape;1328;p60"/>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29" name="Google Shape;1329;p60"/>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0" name="Google Shape;1330;p60"/>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1" name="Google Shape;1331;p60"/>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2" name="Google Shape;1332;p60"/>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333" name="Google Shape;1333;p60"/>
          <p:cNvSpPr/>
          <p:nvPr/>
        </p:nvSpPr>
        <p:spPr>
          <a:xfrm flipH="1">
            <a:off x="5422467" y="88723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4" name="Google Shape;1334;p60"/>
          <p:cNvSpPr/>
          <p:nvPr/>
        </p:nvSpPr>
        <p:spPr>
          <a:xfrm flipH="1">
            <a:off x="5789225" y="76285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335" name="Google Shape;1335;p60"/>
          <p:cNvGrpSpPr/>
          <p:nvPr/>
        </p:nvGrpSpPr>
        <p:grpSpPr>
          <a:xfrm flipH="1">
            <a:off x="724849" y="3882964"/>
            <a:ext cx="166385" cy="701016"/>
            <a:chOff x="8668080" y="2328029"/>
            <a:chExt cx="127488" cy="537136"/>
          </a:xfrm>
        </p:grpSpPr>
        <p:sp>
          <p:nvSpPr>
            <p:cNvPr id="1336" name="Google Shape;1336;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7" name="Google Shape;1337;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8" name="Google Shape;1338;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39" name="Google Shape;1339;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0" name="Google Shape;1340;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1" name="Google Shape;1341;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2" name="Google Shape;1342;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3" name="Google Shape;1343;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4" name="Google Shape;1344;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5" name="Google Shape;1345;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6" name="Google Shape;1346;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47" name="Google Shape;1347;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48" name="Google Shape;1348;p60"/>
          <p:cNvGrpSpPr/>
          <p:nvPr/>
        </p:nvGrpSpPr>
        <p:grpSpPr>
          <a:xfrm rot="-5400000" flipH="1">
            <a:off x="8078399" y="184489"/>
            <a:ext cx="166385" cy="701016"/>
            <a:chOff x="8668080" y="2328029"/>
            <a:chExt cx="127488" cy="537136"/>
          </a:xfrm>
        </p:grpSpPr>
        <p:sp>
          <p:nvSpPr>
            <p:cNvPr id="1349" name="Google Shape;1349;p60"/>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0" name="Google Shape;1350;p60"/>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1" name="Google Shape;1351;p60"/>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2" name="Google Shape;1352;p60"/>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3" name="Google Shape;1353;p60"/>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4" name="Google Shape;1354;p60"/>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5" name="Google Shape;1355;p60"/>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6" name="Google Shape;1356;p60"/>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7" name="Google Shape;1357;p60"/>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8" name="Google Shape;1358;p60"/>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59" name="Google Shape;1359;p60"/>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0" name="Google Shape;1360;p60"/>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61" name="Google Shape;1361;p60"/>
          <p:cNvGrpSpPr/>
          <p:nvPr/>
        </p:nvGrpSpPr>
        <p:grpSpPr>
          <a:xfrm flipH="1">
            <a:off x="2953163" y="4170971"/>
            <a:ext cx="274389" cy="287882"/>
            <a:chOff x="6009387" y="4170971"/>
            <a:chExt cx="274389" cy="287882"/>
          </a:xfrm>
        </p:grpSpPr>
        <p:sp>
          <p:nvSpPr>
            <p:cNvPr id="1362" name="Google Shape;1362;p60"/>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3" name="Google Shape;1363;p60"/>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364" name="Google Shape;1364;p60"/>
          <p:cNvGrpSpPr/>
          <p:nvPr/>
        </p:nvGrpSpPr>
        <p:grpSpPr>
          <a:xfrm>
            <a:off x="891220" y="618200"/>
            <a:ext cx="2107202" cy="2256195"/>
            <a:chOff x="279450" y="571167"/>
            <a:chExt cx="1533626" cy="1642063"/>
          </a:xfrm>
        </p:grpSpPr>
        <p:sp>
          <p:nvSpPr>
            <p:cNvPr id="1365" name="Google Shape;1365;p60"/>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6" name="Google Shape;1366;p60"/>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7" name="Google Shape;1367;p60"/>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8" name="Google Shape;1368;p60"/>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69" name="Google Shape;1369;p60"/>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0" name="Google Shape;1370;p60"/>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1" name="Google Shape;1371;p60"/>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72" name="Google Shape;1372;p60"/>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48"/>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1.</a:t>
            </a:r>
            <a:endParaRPr b="1" dirty="0">
              <a:latin typeface="+mj-lt"/>
            </a:endParaRPr>
          </a:p>
        </p:txBody>
      </p:sp>
      <p:sp>
        <p:nvSpPr>
          <p:cNvPr id="800" name="Google Shape;800;p48"/>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b="1" dirty="0">
                <a:latin typeface="+mj-lt"/>
              </a:rPr>
              <a:t>Xây dựng hệ thống quản lí động vật</a:t>
            </a:r>
            <a:endParaRPr b="1" dirty="0">
              <a:latin typeface="+mj-lt"/>
            </a:endParaRPr>
          </a:p>
        </p:txBody>
      </p:sp>
      <p:sp>
        <p:nvSpPr>
          <p:cNvPr id="801" name="Google Shape;801;p48"/>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2.</a:t>
            </a:r>
            <a:endParaRPr b="1" dirty="0">
              <a:latin typeface="+mj-lt"/>
            </a:endParaRPr>
          </a:p>
        </p:txBody>
      </p:sp>
      <p:sp>
        <p:nvSpPr>
          <p:cNvPr id="802" name="Google Shape;802;p48"/>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b="1" dirty="0">
                <a:latin typeface="+mj-lt"/>
              </a:rPr>
              <a:t>Quản lý hồ sơ động vật</a:t>
            </a:r>
            <a:endParaRPr b="1" dirty="0">
              <a:latin typeface="+mj-lt"/>
            </a:endParaRPr>
          </a:p>
        </p:txBody>
      </p:sp>
      <p:sp>
        <p:nvSpPr>
          <p:cNvPr id="803" name="Google Shape;803;p48"/>
          <p:cNvSpPr txBox="1">
            <a:spLocks noGrp="1"/>
          </p:cNvSpPr>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4.</a:t>
            </a:r>
            <a:endParaRPr b="1" dirty="0">
              <a:latin typeface="+mj-lt"/>
            </a:endParaRPr>
          </a:p>
        </p:txBody>
      </p:sp>
      <p:sp>
        <p:nvSpPr>
          <p:cNvPr id="804" name="Google Shape;804;p48"/>
          <p:cNvSpPr txBox="1">
            <a:spLocks noGrp="1"/>
          </p:cNvSpPr>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Tối ưu hóa hiệu suất và sử dụng</a:t>
            </a:r>
            <a:endParaRPr b="1" dirty="0">
              <a:latin typeface="+mj-lt"/>
            </a:endParaRPr>
          </a:p>
        </p:txBody>
      </p:sp>
      <p:sp>
        <p:nvSpPr>
          <p:cNvPr id="805" name="Google Shape;805;p48"/>
          <p:cNvSpPr txBox="1">
            <a:spLocks noGrp="1"/>
          </p:cNvSpPr>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5.</a:t>
            </a:r>
            <a:endParaRPr b="1" dirty="0">
              <a:latin typeface="+mj-lt"/>
            </a:endParaRPr>
          </a:p>
        </p:txBody>
      </p:sp>
      <p:sp>
        <p:nvSpPr>
          <p:cNvPr id="806" name="Google Shape;806;p48"/>
          <p:cNvSpPr txBox="1">
            <a:spLocks noGrp="1"/>
          </p:cNvSpPr>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Hỗ trợ và cập nhật liên tục</a:t>
            </a:r>
            <a:endParaRPr b="1" dirty="0">
              <a:latin typeface="+mj-lt"/>
            </a:endParaRPr>
          </a:p>
        </p:txBody>
      </p:sp>
      <p:sp>
        <p:nvSpPr>
          <p:cNvPr id="807" name="Google Shape;807;p48"/>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Tính năng chính</a:t>
            </a:r>
            <a:endParaRPr b="1" dirty="0">
              <a:latin typeface="+mj-lt"/>
            </a:endParaRPr>
          </a:p>
        </p:txBody>
      </p:sp>
      <p:sp>
        <p:nvSpPr>
          <p:cNvPr id="808" name="Google Shape;808;p48"/>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3.</a:t>
            </a:r>
            <a:endParaRPr b="1" dirty="0">
              <a:latin typeface="+mj-lt"/>
            </a:endParaRPr>
          </a:p>
        </p:txBody>
      </p:sp>
      <p:sp>
        <p:nvSpPr>
          <p:cNvPr id="809" name="Google Shape;809;p48"/>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mj-lt"/>
              </a:rPr>
              <a:t>Bảo mật và quản lý quyền truy cập</a:t>
            </a:r>
            <a:endParaRPr b="1" dirty="0">
              <a:latin typeface="+mj-lt"/>
            </a:endParaRPr>
          </a:p>
        </p:txBody>
      </p:sp>
      <p:cxnSp>
        <p:nvCxnSpPr>
          <p:cNvPr id="812" name="Google Shape;812;p48"/>
          <p:cNvCxnSpPr/>
          <p:nvPr/>
        </p:nvCxnSpPr>
        <p:spPr>
          <a:xfrm>
            <a:off x="859950" y="3717058"/>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813" name="Google Shape;813;p48"/>
          <p:cNvCxnSpPr/>
          <p:nvPr/>
        </p:nvCxnSpPr>
        <p:spPr>
          <a:xfrm>
            <a:off x="3559219" y="3717058"/>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815" name="Google Shape;815;p48"/>
          <p:cNvCxnSpPr/>
          <p:nvPr/>
        </p:nvCxnSpPr>
        <p:spPr>
          <a:xfrm>
            <a:off x="6258495" y="2210550"/>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816" name="Google Shape;816;p48"/>
          <p:cNvCxnSpPr/>
          <p:nvPr/>
        </p:nvCxnSpPr>
        <p:spPr>
          <a:xfrm>
            <a:off x="3559219" y="2210550"/>
            <a:ext cx="2025600" cy="0"/>
          </a:xfrm>
          <a:prstGeom prst="straightConnector1">
            <a:avLst/>
          </a:prstGeom>
          <a:noFill/>
          <a:ln w="19050" cap="flat" cmpd="sng">
            <a:solidFill>
              <a:schemeClr val="lt2"/>
            </a:solidFill>
            <a:prstDash val="solid"/>
            <a:round/>
            <a:headEnd type="none" w="med" len="med"/>
            <a:tailEnd type="none" w="med" len="med"/>
          </a:ln>
        </p:spPr>
      </p:cxnSp>
      <p:cxnSp>
        <p:nvCxnSpPr>
          <p:cNvPr id="817" name="Google Shape;817;p48"/>
          <p:cNvCxnSpPr/>
          <p:nvPr/>
        </p:nvCxnSpPr>
        <p:spPr>
          <a:xfrm>
            <a:off x="859950" y="2210550"/>
            <a:ext cx="2025600" cy="0"/>
          </a:xfrm>
          <a:prstGeom prst="straightConnector1">
            <a:avLst/>
          </a:prstGeom>
          <a:noFill/>
          <a:ln w="19050" cap="flat" cmpd="sng">
            <a:solidFill>
              <a:schemeClr val="lt2"/>
            </a:solidFill>
            <a:prstDash val="solid"/>
            <a:round/>
            <a:headEnd type="none" w="med" len="med"/>
            <a:tailEnd type="none" w="med" len="med"/>
          </a:ln>
        </p:spPr>
      </p:cxnSp>
      <p:grpSp>
        <p:nvGrpSpPr>
          <p:cNvPr id="818" name="Google Shape;818;p48"/>
          <p:cNvGrpSpPr/>
          <p:nvPr/>
        </p:nvGrpSpPr>
        <p:grpSpPr>
          <a:xfrm>
            <a:off x="8101439" y="486586"/>
            <a:ext cx="315323" cy="376981"/>
            <a:chOff x="4040314" y="1769061"/>
            <a:chExt cx="315323" cy="376981"/>
          </a:xfrm>
        </p:grpSpPr>
        <p:sp>
          <p:nvSpPr>
            <p:cNvPr id="819" name="Google Shape;819;p4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820" name="Google Shape;820;p4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821" name="Google Shape;821;p4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grpSp>
      <p:grpSp>
        <p:nvGrpSpPr>
          <p:cNvPr id="822" name="Google Shape;822;p48"/>
          <p:cNvGrpSpPr/>
          <p:nvPr/>
        </p:nvGrpSpPr>
        <p:grpSpPr>
          <a:xfrm>
            <a:off x="7750025" y="744177"/>
            <a:ext cx="234397" cy="273558"/>
            <a:chOff x="4045397" y="1419018"/>
            <a:chExt cx="93370" cy="108987"/>
          </a:xfrm>
        </p:grpSpPr>
        <p:sp>
          <p:nvSpPr>
            <p:cNvPr id="823" name="Google Shape;823;p48"/>
            <p:cNvSpPr/>
            <p:nvPr/>
          </p:nvSpPr>
          <p:spPr>
            <a:xfrm>
              <a:off x="4098618" y="1419018"/>
              <a:ext cx="40147" cy="108987"/>
            </a:xfrm>
            <a:custGeom>
              <a:avLst/>
              <a:gdLst/>
              <a:ahLst/>
              <a:cxnLst/>
              <a:rect l="l" t="t" r="r" b="b"/>
              <a:pathLst>
                <a:path w="1090" h="2959" extrusionOk="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824" name="Google Shape;824;p48"/>
            <p:cNvSpPr/>
            <p:nvPr/>
          </p:nvSpPr>
          <p:spPr>
            <a:xfrm>
              <a:off x="4045397" y="1419018"/>
              <a:ext cx="82394" cy="75617"/>
            </a:xfrm>
            <a:custGeom>
              <a:avLst/>
              <a:gdLst/>
              <a:ahLst/>
              <a:cxnLst/>
              <a:rect l="l" t="t" r="r" b="b"/>
              <a:pathLst>
                <a:path w="2237" h="2053" extrusionOk="0">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825" name="Google Shape;825;p48"/>
            <p:cNvSpPr/>
            <p:nvPr/>
          </p:nvSpPr>
          <p:spPr>
            <a:xfrm>
              <a:off x="4045397" y="1491944"/>
              <a:ext cx="93370" cy="36059"/>
            </a:xfrm>
            <a:custGeom>
              <a:avLst/>
              <a:gdLst/>
              <a:ahLst/>
              <a:cxnLst/>
              <a:rect l="l" t="t" r="r" b="b"/>
              <a:pathLst>
                <a:path w="2535" h="979" extrusionOk="0">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grpSp>
      <p:sp>
        <p:nvSpPr>
          <p:cNvPr id="826" name="Google Shape;826;p48"/>
          <p:cNvSpPr/>
          <p:nvPr/>
        </p:nvSpPr>
        <p:spPr>
          <a:xfrm>
            <a:off x="568121" y="442065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grpSp>
        <p:nvGrpSpPr>
          <p:cNvPr id="827" name="Google Shape;827;p48"/>
          <p:cNvGrpSpPr/>
          <p:nvPr/>
        </p:nvGrpSpPr>
        <p:grpSpPr>
          <a:xfrm>
            <a:off x="404506" y="4045262"/>
            <a:ext cx="310599" cy="294704"/>
            <a:chOff x="2327131" y="3148937"/>
            <a:chExt cx="310599" cy="294704"/>
          </a:xfrm>
        </p:grpSpPr>
        <p:sp>
          <p:nvSpPr>
            <p:cNvPr id="828" name="Google Shape;828;p48"/>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sp>
          <p:nvSpPr>
            <p:cNvPr id="829" name="Google Shape;829;p48"/>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mj-lt"/>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91040" y="123580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1.Xây dựng hệ thống quản lý động vật</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439296"/>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Tạo ra một hệ thống quản lý động vật đáp ứng nhu </a:t>
            </a:r>
            <a:r>
              <a:rPr lang="vi-VN">
                <a:latin typeface="Times New Roman" panose="02020603050405020304" pitchFamily="18" charset="0"/>
                <a:cs typeface="Times New Roman" panose="02020603050405020304" pitchFamily="18" charset="0"/>
              </a:rPr>
              <a:t>cầu tìm kiếm các loại động vật, cho biết đặc điểm từng động vật. Cho biết tuổi tác của từng loại, sở thích của từng loại.</a:t>
            </a:r>
            <a:endParaRPr lang="vi-VN" dirty="0">
              <a:latin typeface="Times New Roman" panose="02020603050405020304" pitchFamily="18" charset="0"/>
              <a:cs typeface="Times New Roman" panose="02020603050405020304" pitchFamily="18" charset="0"/>
            </a:endParaRP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grpSp>
        <p:nvGrpSpPr>
          <p:cNvPr id="529" name="Google Shape;529;p44"/>
          <p:cNvGrpSpPr/>
          <p:nvPr/>
        </p:nvGrpSpPr>
        <p:grpSpPr>
          <a:xfrm>
            <a:off x="6348748" y="1719149"/>
            <a:ext cx="1520995" cy="1517754"/>
            <a:chOff x="7193640" y="535000"/>
            <a:chExt cx="1450362" cy="1447410"/>
          </a:xfrm>
        </p:grpSpPr>
        <p:sp>
          <p:nvSpPr>
            <p:cNvPr id="530" name="Google Shape;530;p44"/>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1" name="Google Shape;531;p44"/>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2" name="Google Shape;532;p44"/>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3" name="Google Shape;533;p44"/>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4" name="Google Shape;534;p44"/>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35" name="Google Shape;535;p44"/>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36" name="Google Shape;536;p44"/>
          <p:cNvSpPr txBox="1">
            <a:spLocks noGrp="1"/>
          </p:cNvSpPr>
          <p:nvPr>
            <p:ph type="title"/>
          </p:nvPr>
        </p:nvSpPr>
        <p:spPr>
          <a:xfrm>
            <a:off x="691040" y="1235800"/>
            <a:ext cx="4919400" cy="47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b="1" dirty="0">
                <a:latin typeface="Times New Roman" panose="02020603050405020304" pitchFamily="18" charset="0"/>
                <a:cs typeface="Times New Roman" panose="02020603050405020304" pitchFamily="18" charset="0"/>
              </a:rPr>
              <a:t>2. Quản lý hồ sơ động vật</a:t>
            </a:r>
            <a:endParaRPr b="1" dirty="0">
              <a:latin typeface="Times New Roman" panose="02020603050405020304" pitchFamily="18" charset="0"/>
              <a:cs typeface="Times New Roman" panose="02020603050405020304" pitchFamily="18" charset="0"/>
            </a:endParaRPr>
          </a:p>
        </p:txBody>
      </p:sp>
      <p:sp>
        <p:nvSpPr>
          <p:cNvPr id="537" name="Google Shape;537;p44"/>
          <p:cNvSpPr txBox="1">
            <a:spLocks noGrp="1"/>
          </p:cNvSpPr>
          <p:nvPr>
            <p:ph type="subTitle" idx="1"/>
          </p:nvPr>
        </p:nvSpPr>
        <p:spPr>
          <a:xfrm>
            <a:off x="282292" y="2439296"/>
            <a:ext cx="5736895" cy="21691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Times New Roman" panose="02020603050405020304" pitchFamily="18" charset="0"/>
                <a:cs typeface="Times New Roman" panose="02020603050405020304" pitchFamily="18" charset="0"/>
              </a:rPr>
              <a:t>• Cung cấp giao diện dễ sử dụng cho người dùng để thêm, chỉnh sửa, và xóa thông tin về các </a:t>
            </a:r>
            <a:r>
              <a:rPr lang="vi-VN">
                <a:latin typeface="Times New Roman" panose="02020603050405020304" pitchFamily="18" charset="0"/>
                <a:cs typeface="Times New Roman" panose="02020603050405020304" pitchFamily="18" charset="0"/>
              </a:rPr>
              <a:t>động vật.</a:t>
            </a:r>
            <a:endParaRPr lang="vi-V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vi-VN" dirty="0">
              <a:latin typeface="Times New Roman" panose="02020603050405020304" pitchFamily="18" charset="0"/>
              <a:cs typeface="Times New Roman" panose="02020603050405020304" pitchFamily="18" charset="0"/>
            </a:endParaRPr>
          </a:p>
        </p:txBody>
      </p:sp>
      <p:cxnSp>
        <p:nvCxnSpPr>
          <p:cNvPr id="538" name="Google Shape;538;p44"/>
          <p:cNvCxnSpPr/>
          <p:nvPr/>
        </p:nvCxnSpPr>
        <p:spPr>
          <a:xfrm>
            <a:off x="691040" y="2317813"/>
            <a:ext cx="3992400" cy="0"/>
          </a:xfrm>
          <a:prstGeom prst="straightConnector1">
            <a:avLst/>
          </a:prstGeom>
          <a:noFill/>
          <a:ln w="19050" cap="flat" cmpd="sng">
            <a:solidFill>
              <a:schemeClr val="lt2"/>
            </a:solidFill>
            <a:prstDash val="solid"/>
            <a:round/>
            <a:headEnd type="none" w="med" len="med"/>
            <a:tailEnd type="none" w="med" len="med"/>
          </a:ln>
        </p:spPr>
      </p:cxnSp>
      <p:grpSp>
        <p:nvGrpSpPr>
          <p:cNvPr id="539" name="Google Shape;539;p44"/>
          <p:cNvGrpSpPr/>
          <p:nvPr/>
        </p:nvGrpSpPr>
        <p:grpSpPr>
          <a:xfrm rot="-9711655">
            <a:off x="6553521" y="755819"/>
            <a:ext cx="1670816" cy="1582334"/>
            <a:chOff x="2956625" y="695323"/>
            <a:chExt cx="1049357" cy="993667"/>
          </a:xfrm>
        </p:grpSpPr>
        <p:sp>
          <p:nvSpPr>
            <p:cNvPr id="540" name="Google Shape;540;p44"/>
            <p:cNvSpPr/>
            <p:nvPr/>
          </p:nvSpPr>
          <p:spPr>
            <a:xfrm>
              <a:off x="2962187" y="1103486"/>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1" name="Google Shape;541;p44"/>
            <p:cNvSpPr/>
            <p:nvPr/>
          </p:nvSpPr>
          <p:spPr>
            <a:xfrm>
              <a:off x="2975777" y="903677"/>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2" name="Google Shape;542;p44"/>
            <p:cNvSpPr/>
            <p:nvPr/>
          </p:nvSpPr>
          <p:spPr>
            <a:xfrm>
              <a:off x="3443020" y="695323"/>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3" name="Google Shape;543;p44"/>
            <p:cNvSpPr/>
            <p:nvPr/>
          </p:nvSpPr>
          <p:spPr>
            <a:xfrm>
              <a:off x="2956625" y="695323"/>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4" name="Google Shape;544;p44"/>
            <p:cNvSpPr/>
            <p:nvPr/>
          </p:nvSpPr>
          <p:spPr>
            <a:xfrm>
              <a:off x="2956625" y="1370917"/>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5" name="Google Shape;545;p44"/>
            <p:cNvSpPr/>
            <p:nvPr/>
          </p:nvSpPr>
          <p:spPr>
            <a:xfrm>
              <a:off x="3334994" y="1388485"/>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6" name="Google Shape;546;p44"/>
            <p:cNvSpPr/>
            <p:nvPr/>
          </p:nvSpPr>
          <p:spPr>
            <a:xfrm>
              <a:off x="3334994" y="695323"/>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7" name="Google Shape;547;p44"/>
            <p:cNvSpPr/>
            <p:nvPr/>
          </p:nvSpPr>
          <p:spPr>
            <a:xfrm>
              <a:off x="3069366" y="845704"/>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8" name="Google Shape;548;p44"/>
            <p:cNvSpPr/>
            <p:nvPr/>
          </p:nvSpPr>
          <p:spPr>
            <a:xfrm>
              <a:off x="3299267" y="845704"/>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49" name="Google Shape;549;p44"/>
            <p:cNvSpPr/>
            <p:nvPr/>
          </p:nvSpPr>
          <p:spPr>
            <a:xfrm>
              <a:off x="3164207" y="902572"/>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0" name="Google Shape;550;p44"/>
            <p:cNvSpPr/>
            <p:nvPr/>
          </p:nvSpPr>
          <p:spPr>
            <a:xfrm>
              <a:off x="3069366" y="902572"/>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1" name="Google Shape;551;p44"/>
            <p:cNvSpPr/>
            <p:nvPr/>
          </p:nvSpPr>
          <p:spPr>
            <a:xfrm>
              <a:off x="3069366" y="902572"/>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2" name="Google Shape;552;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3" name="Google Shape;553;p44"/>
            <p:cNvSpPr/>
            <p:nvPr/>
          </p:nvSpPr>
          <p:spPr>
            <a:xfrm>
              <a:off x="3069366" y="1034832"/>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4" name="Google Shape;554;p44"/>
            <p:cNvSpPr/>
            <p:nvPr/>
          </p:nvSpPr>
          <p:spPr>
            <a:xfrm>
              <a:off x="2978171" y="1013470"/>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5" name="Google Shape;555;p44"/>
            <p:cNvSpPr/>
            <p:nvPr/>
          </p:nvSpPr>
          <p:spPr>
            <a:xfrm>
              <a:off x="2968927" y="1211917"/>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56" name="Google Shape;556;p44"/>
          <p:cNvGrpSpPr/>
          <p:nvPr/>
        </p:nvGrpSpPr>
        <p:grpSpPr>
          <a:xfrm rot="7394623">
            <a:off x="650542" y="141997"/>
            <a:ext cx="524325" cy="608063"/>
            <a:chOff x="5320111" y="1881293"/>
            <a:chExt cx="470512" cy="545615"/>
          </a:xfrm>
        </p:grpSpPr>
        <p:sp>
          <p:nvSpPr>
            <p:cNvPr id="557" name="Google Shape;557;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8" name="Google Shape;558;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59" name="Google Shape;559;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0" name="Google Shape;560;p44"/>
          <p:cNvGrpSpPr/>
          <p:nvPr/>
        </p:nvGrpSpPr>
        <p:grpSpPr>
          <a:xfrm rot="268623">
            <a:off x="1110464" y="322859"/>
            <a:ext cx="432780" cy="501915"/>
            <a:chOff x="5320111" y="1881293"/>
            <a:chExt cx="470512" cy="545615"/>
          </a:xfrm>
        </p:grpSpPr>
        <p:sp>
          <p:nvSpPr>
            <p:cNvPr id="561" name="Google Shape;561;p44"/>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2" name="Google Shape;562;p44"/>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3" name="Google Shape;563;p44"/>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64" name="Google Shape;564;p44"/>
          <p:cNvSpPr/>
          <p:nvPr/>
        </p:nvSpPr>
        <p:spPr>
          <a:xfrm>
            <a:off x="3212438" y="467986"/>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5" name="Google Shape;565;p44"/>
          <p:cNvSpPr/>
          <p:nvPr/>
        </p:nvSpPr>
        <p:spPr>
          <a:xfrm>
            <a:off x="3784937" y="317079"/>
            <a:ext cx="283626" cy="283651"/>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566" name="Google Shape;566;p44"/>
          <p:cNvGrpSpPr/>
          <p:nvPr/>
        </p:nvGrpSpPr>
        <p:grpSpPr>
          <a:xfrm>
            <a:off x="7709431" y="4313787"/>
            <a:ext cx="310599" cy="294704"/>
            <a:chOff x="2327131" y="3148937"/>
            <a:chExt cx="310599" cy="294704"/>
          </a:xfrm>
        </p:grpSpPr>
        <p:sp>
          <p:nvSpPr>
            <p:cNvPr id="567" name="Google Shape;567;p44"/>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68" name="Google Shape;568;p44"/>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569" name="Google Shape;569;p44"/>
          <p:cNvGrpSpPr/>
          <p:nvPr/>
        </p:nvGrpSpPr>
        <p:grpSpPr>
          <a:xfrm>
            <a:off x="8154512" y="3986996"/>
            <a:ext cx="274389" cy="287882"/>
            <a:chOff x="2772212" y="2822146"/>
            <a:chExt cx="274389" cy="287882"/>
          </a:xfrm>
        </p:grpSpPr>
        <p:sp>
          <p:nvSpPr>
            <p:cNvPr id="570" name="Google Shape;570;p44"/>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71" name="Google Shape;571;p44"/>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99974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Internet of Things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768</Words>
  <Application>Microsoft Office PowerPoint</Application>
  <PresentationFormat>Trình chiếu Trên màn hình (16:9)</PresentationFormat>
  <Paragraphs>108</Paragraphs>
  <Slides>23</Slides>
  <Notes>23</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23</vt:i4>
      </vt:variant>
    </vt:vector>
  </HeadingPairs>
  <TitlesOfParts>
    <vt:vector size="31" baseType="lpstr">
      <vt:lpstr>Arial</vt:lpstr>
      <vt:lpstr>Poppins</vt:lpstr>
      <vt:lpstr>Times New Roman</vt:lpstr>
      <vt:lpstr>Bebas Neue</vt:lpstr>
      <vt:lpstr>Days One</vt:lpstr>
      <vt:lpstr>Lato</vt:lpstr>
      <vt:lpstr>Roboto Condensed Light</vt:lpstr>
      <vt:lpstr>Internet of Things by Slidesgo</vt:lpstr>
      <vt:lpstr>Bài Báo Cáo Lập Trình WEB2 Hệ Thống Quản Lý Động Vật</vt:lpstr>
      <vt:lpstr>Hệ Thống Quản Lý Động Vật</vt:lpstr>
      <vt:lpstr>Mục tiêu dự án</vt:lpstr>
      <vt:lpstr>Mục tiêu dự án</vt:lpstr>
      <vt:lpstr>Mục tiêu dự án</vt:lpstr>
      <vt:lpstr>Tính năng chính</vt:lpstr>
      <vt:lpstr>1.</vt:lpstr>
      <vt:lpstr>1.Xây dựng hệ thống quản lý động vật</vt:lpstr>
      <vt:lpstr>2. Quản lý hồ sơ động vật</vt:lpstr>
      <vt:lpstr>3. Bảo mật và quản lý quyền truy cập</vt:lpstr>
      <vt:lpstr>4. Tối ưu hóa hiệu suất và sử dụng</vt:lpstr>
      <vt:lpstr>5. Hỗ trợ và cập nhật liên tục</vt:lpstr>
      <vt:lpstr>Kiến trúc hệ thống</vt:lpstr>
      <vt:lpstr>Front-end:</vt:lpstr>
      <vt:lpstr>Sơ đồ ERD và USE CASE</vt:lpstr>
      <vt:lpstr>Sơ đồ ERD</vt:lpstr>
      <vt:lpstr>Sơ đồ Use Case</vt:lpstr>
      <vt:lpstr>Phân tích chức năng</vt:lpstr>
      <vt:lpstr>Phân tích chức năng</vt:lpstr>
      <vt:lpstr>1. Quản lý thông tin động vật</vt:lpstr>
      <vt:lpstr>2. Hỗ trợ và giao tiếp</vt:lpstr>
      <vt:lpstr>3. Quản lý tài khoản và bảo mật</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PC</dc:creator>
  <cp:lastModifiedBy>Việt Võ</cp:lastModifiedBy>
  <cp:revision>9</cp:revision>
  <dcterms:modified xsi:type="dcterms:W3CDTF">2024-06-13T03:47:07Z</dcterms:modified>
</cp:coreProperties>
</file>