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61" r:id="rId4"/>
    <p:sldId id="259" r:id="rId5"/>
    <p:sldId id="262" r:id="rId6"/>
    <p:sldId id="260" r:id="rId7"/>
    <p:sldId id="263" r:id="rId8"/>
    <p:sldId id="265" r:id="rId9"/>
    <p:sldId id="266" r:id="rId10"/>
    <p:sldId id="267"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056" autoAdjust="0"/>
  </p:normalViewPr>
  <p:slideViewPr>
    <p:cSldViewPr snapToGrid="0">
      <p:cViewPr varScale="1">
        <p:scale>
          <a:sx n="51" d="100"/>
          <a:sy n="51" d="100"/>
        </p:scale>
        <p:origin x="14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ạm khiêm" userId="9d767833849c1df2" providerId="LiveId" clId="{E3543FC4-8504-45AD-B963-D7C7CF015014}"/>
    <pc:docChg chg="undo custSel addSld delSld modSld">
      <pc:chgData name="phạm khiêm" userId="9d767833849c1df2" providerId="LiveId" clId="{E3543FC4-8504-45AD-B963-D7C7CF015014}" dt="2019-12-06T20:59:43.054" v="697" actId="478"/>
      <pc:docMkLst>
        <pc:docMk/>
      </pc:docMkLst>
      <pc:sldChg chg="addSp delSp modSp add">
        <pc:chgData name="phạm khiêm" userId="9d767833849c1df2" providerId="LiveId" clId="{E3543FC4-8504-45AD-B963-D7C7CF015014}" dt="2019-12-06T19:21:14.494" v="83" actId="207"/>
        <pc:sldMkLst>
          <pc:docMk/>
          <pc:sldMk cId="385948480" sldId="256"/>
        </pc:sldMkLst>
        <pc:spChg chg="mod">
          <ac:chgData name="phạm khiêm" userId="9d767833849c1df2" providerId="LiveId" clId="{E3543FC4-8504-45AD-B963-D7C7CF015014}" dt="2019-12-06T19:21:14.494" v="83" actId="207"/>
          <ac:spMkLst>
            <pc:docMk/>
            <pc:sldMk cId="385948480" sldId="256"/>
            <ac:spMk id="2" creationId="{9D12542B-AA04-48B0-B8F1-33D316713F1D}"/>
          </ac:spMkLst>
        </pc:spChg>
        <pc:spChg chg="del">
          <ac:chgData name="phạm khiêm" userId="9d767833849c1df2" providerId="LiveId" clId="{E3543FC4-8504-45AD-B963-D7C7CF015014}" dt="2019-12-06T19:20:25.790" v="73" actId="478"/>
          <ac:spMkLst>
            <pc:docMk/>
            <pc:sldMk cId="385948480" sldId="256"/>
            <ac:spMk id="3" creationId="{7990E295-ECCB-4634-AF00-646BC628E12F}"/>
          </ac:spMkLst>
        </pc:spChg>
        <pc:picChg chg="add mod">
          <ac:chgData name="phạm khiêm" userId="9d767833849c1df2" providerId="LiveId" clId="{E3543FC4-8504-45AD-B963-D7C7CF015014}" dt="2019-12-06T19:20:56.035" v="78" actId="1076"/>
          <ac:picMkLst>
            <pc:docMk/>
            <pc:sldMk cId="385948480" sldId="256"/>
            <ac:picMk id="1026" creationId="{9D3CC720-33BE-4DF1-B93B-30B210D71051}"/>
          </ac:picMkLst>
        </pc:picChg>
      </pc:sldChg>
      <pc:sldChg chg="addSp modSp add del">
        <pc:chgData name="phạm khiêm" userId="9d767833849c1df2" providerId="LiveId" clId="{E3543FC4-8504-45AD-B963-D7C7CF015014}" dt="2019-12-06T19:28:06.016" v="191" actId="47"/>
        <pc:sldMkLst>
          <pc:docMk/>
          <pc:sldMk cId="315428201" sldId="257"/>
        </pc:sldMkLst>
        <pc:spChg chg="mod">
          <ac:chgData name="phạm khiêm" userId="9d767833849c1df2" providerId="LiveId" clId="{E3543FC4-8504-45AD-B963-D7C7CF015014}" dt="2019-12-06T19:27:22.485" v="175" actId="1076"/>
          <ac:spMkLst>
            <pc:docMk/>
            <pc:sldMk cId="315428201" sldId="257"/>
            <ac:spMk id="2" creationId="{727578CF-CBBF-426E-BC1B-2B68954103DA}"/>
          </ac:spMkLst>
        </pc:spChg>
        <pc:spChg chg="mod">
          <ac:chgData name="phạm khiêm" userId="9d767833849c1df2" providerId="LiveId" clId="{E3543FC4-8504-45AD-B963-D7C7CF015014}" dt="2019-12-06T19:26:31.324" v="164" actId="27636"/>
          <ac:spMkLst>
            <pc:docMk/>
            <pc:sldMk cId="315428201" sldId="257"/>
            <ac:spMk id="3" creationId="{CF31DDF0-4BE6-4771-839F-671D72D7CA39}"/>
          </ac:spMkLst>
        </pc:spChg>
        <pc:picChg chg="add mod">
          <ac:chgData name="phạm khiêm" userId="9d767833849c1df2" providerId="LiveId" clId="{E3543FC4-8504-45AD-B963-D7C7CF015014}" dt="2019-12-06T19:26:28.032" v="161" actId="1076"/>
          <ac:picMkLst>
            <pc:docMk/>
            <pc:sldMk cId="315428201" sldId="257"/>
            <ac:picMk id="2050" creationId="{AC9A8B0E-9265-41E2-9E7B-80E99FE5AB41}"/>
          </ac:picMkLst>
        </pc:picChg>
      </pc:sldChg>
      <pc:sldChg chg="addSp modSp add modTransition">
        <pc:chgData name="phạm khiêm" userId="9d767833849c1df2" providerId="LiveId" clId="{E3543FC4-8504-45AD-B963-D7C7CF015014}" dt="2019-12-06T19:28:37.819" v="194" actId="1076"/>
        <pc:sldMkLst>
          <pc:docMk/>
          <pc:sldMk cId="2264138859" sldId="258"/>
        </pc:sldMkLst>
        <pc:spChg chg="mod">
          <ac:chgData name="phạm khiêm" userId="9d767833849c1df2" providerId="LiveId" clId="{E3543FC4-8504-45AD-B963-D7C7CF015014}" dt="2019-12-06T19:26:49.216" v="168" actId="1076"/>
          <ac:spMkLst>
            <pc:docMk/>
            <pc:sldMk cId="2264138859" sldId="258"/>
            <ac:spMk id="2" creationId="{9D12542B-AA04-48B0-B8F1-33D316713F1D}"/>
          </ac:spMkLst>
        </pc:spChg>
        <pc:spChg chg="add mod">
          <ac:chgData name="phạm khiêm" userId="9d767833849c1df2" providerId="LiveId" clId="{E3543FC4-8504-45AD-B963-D7C7CF015014}" dt="2019-12-06T19:27:42.146" v="181" actId="1076"/>
          <ac:spMkLst>
            <pc:docMk/>
            <pc:sldMk cId="2264138859" sldId="258"/>
            <ac:spMk id="4" creationId="{68B03CA8-F267-4A53-9D8A-74F7561CF61E}"/>
          </ac:spMkLst>
        </pc:spChg>
        <pc:spChg chg="add mod">
          <ac:chgData name="phạm khiêm" userId="9d767833849c1df2" providerId="LiveId" clId="{E3543FC4-8504-45AD-B963-D7C7CF015014}" dt="2019-12-06T19:28:37.819" v="194" actId="1076"/>
          <ac:spMkLst>
            <pc:docMk/>
            <pc:sldMk cId="2264138859" sldId="258"/>
            <ac:spMk id="5" creationId="{0332BDA4-C2FA-46E7-9A0A-B64A6C50F29D}"/>
          </ac:spMkLst>
        </pc:spChg>
        <pc:picChg chg="add mod">
          <ac:chgData name="phạm khiêm" userId="9d767833849c1df2" providerId="LiveId" clId="{E3543FC4-8504-45AD-B963-D7C7CF015014}" dt="2019-12-06T19:27:58.625" v="188" actId="1076"/>
          <ac:picMkLst>
            <pc:docMk/>
            <pc:sldMk cId="2264138859" sldId="258"/>
            <ac:picMk id="6" creationId="{A1CB67E4-73A7-46CC-A1F1-D7E46E0F598C}"/>
          </ac:picMkLst>
        </pc:picChg>
        <pc:picChg chg="mod">
          <ac:chgData name="phạm khiêm" userId="9d767833849c1df2" providerId="LiveId" clId="{E3543FC4-8504-45AD-B963-D7C7CF015014}" dt="2019-12-06T19:27:13.063" v="174" actId="1076"/>
          <ac:picMkLst>
            <pc:docMk/>
            <pc:sldMk cId="2264138859" sldId="258"/>
            <ac:picMk id="1026" creationId="{9D3CC720-33BE-4DF1-B93B-30B210D71051}"/>
          </ac:picMkLst>
        </pc:picChg>
      </pc:sldChg>
      <pc:sldChg chg="addSp delSp modSp add modTransition modNotesTx">
        <pc:chgData name="phạm khiêm" userId="9d767833849c1df2" providerId="LiveId" clId="{E3543FC4-8504-45AD-B963-D7C7CF015014}" dt="2019-12-06T20:48:17.251" v="628" actId="20577"/>
        <pc:sldMkLst>
          <pc:docMk/>
          <pc:sldMk cId="4177427979" sldId="259"/>
        </pc:sldMkLst>
        <pc:spChg chg="add del mod">
          <ac:chgData name="phạm khiêm" userId="9d767833849c1df2" providerId="LiveId" clId="{E3543FC4-8504-45AD-B963-D7C7CF015014}" dt="2019-12-06T19:36:46.393" v="244"/>
          <ac:spMkLst>
            <pc:docMk/>
            <pc:sldMk cId="4177427979" sldId="259"/>
            <ac:spMk id="3" creationId="{43D67D0F-FB04-4A5C-8040-A706981EC1BF}"/>
          </ac:spMkLst>
        </pc:spChg>
        <pc:spChg chg="mod">
          <ac:chgData name="phạm khiêm" userId="9d767833849c1df2" providerId="LiveId" clId="{E3543FC4-8504-45AD-B963-D7C7CF015014}" dt="2019-12-06T20:47:18.390" v="603" actId="20577"/>
          <ac:spMkLst>
            <pc:docMk/>
            <pc:sldMk cId="4177427979" sldId="259"/>
            <ac:spMk id="4" creationId="{68B03CA8-F267-4A53-9D8A-74F7561CF61E}"/>
          </ac:spMkLst>
        </pc:spChg>
        <pc:spChg chg="mod">
          <ac:chgData name="phạm khiêm" userId="9d767833849c1df2" providerId="LiveId" clId="{E3543FC4-8504-45AD-B963-D7C7CF015014}" dt="2019-12-06T19:36:21.957" v="227" actId="14100"/>
          <ac:spMkLst>
            <pc:docMk/>
            <pc:sldMk cId="4177427979" sldId="259"/>
            <ac:spMk id="5" creationId="{0332BDA4-C2FA-46E7-9A0A-B64A6C50F29D}"/>
          </ac:spMkLst>
        </pc:spChg>
        <pc:spChg chg="add del mod">
          <ac:chgData name="phạm khiêm" userId="9d767833849c1df2" providerId="LiveId" clId="{E3543FC4-8504-45AD-B963-D7C7CF015014}" dt="2019-12-06T19:54:06.910" v="444"/>
          <ac:spMkLst>
            <pc:docMk/>
            <pc:sldMk cId="4177427979" sldId="259"/>
            <ac:spMk id="7" creationId="{E2D12AA1-24B7-442D-B1A7-F97F4D9E0747}"/>
          </ac:spMkLst>
        </pc:spChg>
        <pc:spChg chg="add mod">
          <ac:chgData name="phạm khiêm" userId="9d767833849c1df2" providerId="LiveId" clId="{E3543FC4-8504-45AD-B963-D7C7CF015014}" dt="2019-12-06T20:43:45.336" v="565" actId="20577"/>
          <ac:spMkLst>
            <pc:docMk/>
            <pc:sldMk cId="4177427979" sldId="259"/>
            <ac:spMk id="10" creationId="{E716DC99-E8BE-479C-B6BE-47E5DECD45D8}"/>
          </ac:spMkLst>
        </pc:spChg>
        <pc:spChg chg="add del">
          <ac:chgData name="phạm khiêm" userId="9d767833849c1df2" providerId="LiveId" clId="{E3543FC4-8504-45AD-B963-D7C7CF015014}" dt="2019-12-06T20:03:49.920" v="502"/>
          <ac:spMkLst>
            <pc:docMk/>
            <pc:sldMk cId="4177427979" sldId="259"/>
            <ac:spMk id="11" creationId="{E94B5A80-B200-446E-A8B2-5FDD54E9A403}"/>
          </ac:spMkLst>
        </pc:spChg>
        <pc:picChg chg="del">
          <ac:chgData name="phạm khiêm" userId="9d767833849c1df2" providerId="LiveId" clId="{E3543FC4-8504-45AD-B963-D7C7CF015014}" dt="2019-12-06T19:33:51.071" v="223" actId="478"/>
          <ac:picMkLst>
            <pc:docMk/>
            <pc:sldMk cId="4177427979" sldId="259"/>
            <ac:picMk id="6" creationId="{A1CB67E4-73A7-46CC-A1F1-D7E46E0F598C}"/>
          </ac:picMkLst>
        </pc:picChg>
        <pc:picChg chg="add del mod">
          <ac:chgData name="phạm khiêm" userId="9d767833849c1df2" providerId="LiveId" clId="{E3543FC4-8504-45AD-B963-D7C7CF015014}" dt="2019-12-06T20:02:59.485" v="499" actId="478"/>
          <ac:picMkLst>
            <pc:docMk/>
            <pc:sldMk cId="4177427979" sldId="259"/>
            <ac:picMk id="4098" creationId="{65BD0659-8C4D-4031-8A2B-8F3FE99C142A}"/>
          </ac:picMkLst>
        </pc:picChg>
      </pc:sldChg>
      <pc:sldChg chg="add">
        <pc:chgData name="phạm khiêm" userId="9d767833849c1df2" providerId="LiveId" clId="{E3543FC4-8504-45AD-B963-D7C7CF015014}" dt="2019-12-06T19:44:54.865" v="418"/>
        <pc:sldMkLst>
          <pc:docMk/>
          <pc:sldMk cId="2801737955" sldId="260"/>
        </pc:sldMkLst>
      </pc:sldChg>
      <pc:sldChg chg="modSp add">
        <pc:chgData name="phạm khiêm" userId="9d767833849c1df2" providerId="LiveId" clId="{E3543FC4-8504-45AD-B963-D7C7CF015014}" dt="2019-12-06T20:02:23.648" v="498"/>
        <pc:sldMkLst>
          <pc:docMk/>
          <pc:sldMk cId="3652683104" sldId="261"/>
        </pc:sldMkLst>
        <pc:spChg chg="mod">
          <ac:chgData name="phạm khiêm" userId="9d767833849c1df2" providerId="LiveId" clId="{E3543FC4-8504-45AD-B963-D7C7CF015014}" dt="2019-12-06T20:02:23.648" v="498"/>
          <ac:spMkLst>
            <pc:docMk/>
            <pc:sldMk cId="3652683104" sldId="261"/>
            <ac:spMk id="5" creationId="{0332BDA4-C2FA-46E7-9A0A-B64A6C50F29D}"/>
          </ac:spMkLst>
        </pc:spChg>
      </pc:sldChg>
      <pc:sldChg chg="modSp add modNotesTx">
        <pc:chgData name="phạm khiêm" userId="9d767833849c1df2" providerId="LiveId" clId="{E3543FC4-8504-45AD-B963-D7C7CF015014}" dt="2019-12-06T20:48:15.286" v="627" actId="20577"/>
        <pc:sldMkLst>
          <pc:docMk/>
          <pc:sldMk cId="638109527" sldId="262"/>
        </pc:sldMkLst>
        <pc:spChg chg="mod">
          <ac:chgData name="phạm khiêm" userId="9d767833849c1df2" providerId="LiveId" clId="{E3543FC4-8504-45AD-B963-D7C7CF015014}" dt="2019-12-06T20:47:25.803" v="626" actId="20577"/>
          <ac:spMkLst>
            <pc:docMk/>
            <pc:sldMk cId="638109527" sldId="262"/>
            <ac:spMk id="4" creationId="{68B03CA8-F267-4A53-9D8A-74F7561CF61E}"/>
          </ac:spMkLst>
        </pc:spChg>
        <pc:spChg chg="mod">
          <ac:chgData name="phạm khiêm" userId="9d767833849c1df2" providerId="LiveId" clId="{E3543FC4-8504-45AD-B963-D7C7CF015014}" dt="2019-12-06T20:41:38.342" v="534" actId="14100"/>
          <ac:spMkLst>
            <pc:docMk/>
            <pc:sldMk cId="638109527" sldId="262"/>
            <ac:spMk id="10" creationId="{E716DC99-E8BE-479C-B6BE-47E5DECD45D8}"/>
          </ac:spMkLst>
        </pc:spChg>
      </pc:sldChg>
      <pc:sldChg chg="modSp add del modNotesTx">
        <pc:chgData name="phạm khiêm" userId="9d767833849c1df2" providerId="LiveId" clId="{E3543FC4-8504-45AD-B963-D7C7CF015014}" dt="2019-12-06T20:52:13.861" v="630" actId="47"/>
        <pc:sldMkLst>
          <pc:docMk/>
          <pc:sldMk cId="1482070156" sldId="263"/>
        </pc:sldMkLst>
        <pc:spChg chg="mod">
          <ac:chgData name="phạm khiêm" userId="9d767833849c1df2" providerId="LiveId" clId="{E3543FC4-8504-45AD-B963-D7C7CF015014}" dt="2019-12-06T20:46:55.249" v="580" actId="1076"/>
          <ac:spMkLst>
            <pc:docMk/>
            <pc:sldMk cId="1482070156" sldId="263"/>
            <ac:spMk id="4" creationId="{68B03CA8-F267-4A53-9D8A-74F7561CF61E}"/>
          </ac:spMkLst>
        </pc:spChg>
      </pc:sldChg>
      <pc:sldChg chg="addSp delSp modSp add modNotesTx">
        <pc:chgData name="phạm khiêm" userId="9d767833849c1df2" providerId="LiveId" clId="{E3543FC4-8504-45AD-B963-D7C7CF015014}" dt="2019-12-06T20:57:42.640" v="657" actId="20577"/>
        <pc:sldMkLst>
          <pc:docMk/>
          <pc:sldMk cId="1604969411" sldId="263"/>
        </pc:sldMkLst>
        <pc:spChg chg="mod">
          <ac:chgData name="phạm khiêm" userId="9d767833849c1df2" providerId="LiveId" clId="{E3543FC4-8504-45AD-B963-D7C7CF015014}" dt="2019-12-06T20:52:48.419" v="646" actId="1076"/>
          <ac:spMkLst>
            <pc:docMk/>
            <pc:sldMk cId="1604969411" sldId="263"/>
            <ac:spMk id="4" creationId="{68B03CA8-F267-4A53-9D8A-74F7561CF61E}"/>
          </ac:spMkLst>
        </pc:spChg>
        <pc:spChg chg="del">
          <ac:chgData name="phạm khiêm" userId="9d767833849c1df2" providerId="LiveId" clId="{E3543FC4-8504-45AD-B963-D7C7CF015014}" dt="2019-12-06T20:54:52.945" v="647" actId="478"/>
          <ac:spMkLst>
            <pc:docMk/>
            <pc:sldMk cId="1604969411" sldId="263"/>
            <ac:spMk id="7" creationId="{E2D12AA1-24B7-442D-B1A7-F97F4D9E0747}"/>
          </ac:spMkLst>
        </pc:spChg>
        <pc:picChg chg="add mod">
          <ac:chgData name="phạm khiêm" userId="9d767833849c1df2" providerId="LiveId" clId="{E3543FC4-8504-45AD-B963-D7C7CF015014}" dt="2019-12-06T20:57:04.653" v="656" actId="14100"/>
          <ac:picMkLst>
            <pc:docMk/>
            <pc:sldMk cId="1604969411" sldId="263"/>
            <ac:picMk id="3" creationId="{F36A8A8A-1430-4954-97FF-81179B21BD67}"/>
          </ac:picMkLst>
        </pc:picChg>
      </pc:sldChg>
      <pc:sldChg chg="addSp delSp modSp add">
        <pc:chgData name="phạm khiêm" userId="9d767833849c1df2" providerId="LiveId" clId="{E3543FC4-8504-45AD-B963-D7C7CF015014}" dt="2019-12-06T20:59:43.054" v="697" actId="478"/>
        <pc:sldMkLst>
          <pc:docMk/>
          <pc:sldMk cId="2542586468" sldId="264"/>
        </pc:sldMkLst>
        <pc:spChg chg="del">
          <ac:chgData name="phạm khiêm" userId="9d767833849c1df2" providerId="LiveId" clId="{E3543FC4-8504-45AD-B963-D7C7CF015014}" dt="2019-12-06T20:59:39.193" v="696" actId="478"/>
          <ac:spMkLst>
            <pc:docMk/>
            <pc:sldMk cId="2542586468" sldId="264"/>
            <ac:spMk id="2" creationId="{9D12542B-AA04-48B0-B8F1-33D316713F1D}"/>
          </ac:spMkLst>
        </pc:spChg>
        <pc:spChg chg="mod">
          <ac:chgData name="phạm khiêm" userId="9d767833849c1df2" providerId="LiveId" clId="{E3543FC4-8504-45AD-B963-D7C7CF015014}" dt="2019-12-06T20:59:26.728" v="695" actId="27636"/>
          <ac:spMkLst>
            <pc:docMk/>
            <pc:sldMk cId="2542586468" sldId="264"/>
            <ac:spMk id="4" creationId="{68B03CA8-F267-4A53-9D8A-74F7561CF61E}"/>
          </ac:spMkLst>
        </pc:spChg>
        <pc:spChg chg="add del mod">
          <ac:chgData name="phạm khiêm" userId="9d767833849c1df2" providerId="LiveId" clId="{E3543FC4-8504-45AD-B963-D7C7CF015014}" dt="2019-12-06T20:59:43.054" v="697" actId="478"/>
          <ac:spMkLst>
            <pc:docMk/>
            <pc:sldMk cId="2542586468" sldId="264"/>
            <ac:spMk id="7" creationId="{7126C154-565C-4016-AA20-D403A4C61CFE}"/>
          </ac:spMkLst>
        </pc:spChg>
        <pc:picChg chg="del">
          <ac:chgData name="phạm khiêm" userId="9d767833849c1df2" providerId="LiveId" clId="{E3543FC4-8504-45AD-B963-D7C7CF015014}" dt="2019-12-06T20:58:14.517" v="664" actId="478"/>
          <ac:picMkLst>
            <pc:docMk/>
            <pc:sldMk cId="2542586468" sldId="264"/>
            <ac:picMk id="3" creationId="{F36A8A8A-1430-4954-97FF-81179B21BD67}"/>
          </ac:picMkLst>
        </pc:picChg>
        <pc:picChg chg="mod">
          <ac:chgData name="phạm khiêm" userId="9d767833849c1df2" providerId="LiveId" clId="{E3543FC4-8504-45AD-B963-D7C7CF015014}" dt="2019-12-06T20:59:18.971" v="679" actId="1076"/>
          <ac:picMkLst>
            <pc:docMk/>
            <pc:sldMk cId="2542586468" sldId="264"/>
            <ac:picMk id="1026" creationId="{9D3CC720-33BE-4DF1-B93B-30B210D71051}"/>
          </ac:picMkLst>
        </pc:picChg>
      </pc:sldChg>
      <pc:sldChg chg="modSp add del">
        <pc:chgData name="phạm khiêm" userId="9d767833849c1df2" providerId="LiveId" clId="{E3543FC4-8504-45AD-B963-D7C7CF015014}" dt="2019-12-06T20:58:08.721" v="662" actId="47"/>
        <pc:sldMkLst>
          <pc:docMk/>
          <pc:sldMk cId="3941391836" sldId="264"/>
        </pc:sldMkLst>
        <pc:spChg chg="mod">
          <ac:chgData name="phạm khiêm" userId="9d767833849c1df2" providerId="LiveId" clId="{E3543FC4-8504-45AD-B963-D7C7CF015014}" dt="2019-12-06T20:58:05.874" v="661" actId="20577"/>
          <ac:spMkLst>
            <pc:docMk/>
            <pc:sldMk cId="3941391836" sldId="264"/>
            <ac:spMk id="2" creationId="{BD96C951-349C-4A27-990B-1451690C4DAE}"/>
          </ac:spMkLst>
        </pc:spChg>
      </pc:sldChg>
      <pc:sldChg chg="add del">
        <pc:chgData name="phạm khiêm" userId="9d767833849c1df2" providerId="LiveId" clId="{E3543FC4-8504-45AD-B963-D7C7CF015014}" dt="2019-12-06T20:56:42.914" v="655" actId="47"/>
        <pc:sldMkLst>
          <pc:docMk/>
          <pc:sldMk cId="4006178276"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8D8E4B-A4D6-44EB-9947-2B5FE71C68ED}" type="datetimeFigureOut">
              <a:rPr lang="en-US" smtClean="0"/>
              <a:t>12/7/2019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85CEE7-4251-4774-966A-1AFAB6944915}" type="slidenum">
              <a:rPr lang="en-US" smtClean="0"/>
              <a:t>‹#›</a:t>
            </a:fld>
            <a:endParaRPr lang="en-US"/>
          </a:p>
        </p:txBody>
      </p:sp>
    </p:spTree>
    <p:extLst>
      <p:ext uri="{BB962C8B-B14F-4D97-AF65-F5344CB8AC3E}">
        <p14:creationId xmlns:p14="http://schemas.microsoft.com/office/powerpoint/2010/main" val="3006320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B85CEE7-4251-4774-966A-1AFAB6944915}" type="slidenum">
              <a:rPr lang="en-US" smtClean="0"/>
              <a:t>4</a:t>
            </a:fld>
            <a:endParaRPr lang="en-US"/>
          </a:p>
        </p:txBody>
      </p:sp>
    </p:spTree>
    <p:extLst>
      <p:ext uri="{BB962C8B-B14F-4D97-AF65-F5344CB8AC3E}">
        <p14:creationId xmlns:p14="http://schemas.microsoft.com/office/powerpoint/2010/main" val="4177230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B85CEE7-4251-4774-966A-1AFAB6944915}" type="slidenum">
              <a:rPr lang="en-US" smtClean="0"/>
              <a:t>5</a:t>
            </a:fld>
            <a:endParaRPr lang="en-US"/>
          </a:p>
        </p:txBody>
      </p:sp>
    </p:spTree>
    <p:extLst>
      <p:ext uri="{BB962C8B-B14F-4D97-AF65-F5344CB8AC3E}">
        <p14:creationId xmlns:p14="http://schemas.microsoft.com/office/powerpoint/2010/main" val="2302989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a:t>
            </a:r>
            <a:r>
              <a:rPr lang="en-US" sz="1200" dirty="0" err="1"/>
              <a:t>Dễ</a:t>
            </a:r>
            <a:r>
              <a:rPr lang="en-US" sz="1200" dirty="0"/>
              <a:t> </a:t>
            </a:r>
            <a:r>
              <a:rPr lang="en-US" sz="1200" dirty="0" err="1"/>
              <a:t>dàng</a:t>
            </a:r>
            <a:r>
              <a:rPr lang="en-US" sz="1200" dirty="0"/>
              <a:t> </a:t>
            </a:r>
            <a:r>
              <a:rPr lang="en-US" sz="1200" dirty="0" err="1"/>
              <a:t>tạo</a:t>
            </a:r>
            <a:r>
              <a:rPr lang="en-US" sz="1200" dirty="0"/>
              <a:t> </a:t>
            </a:r>
            <a:r>
              <a:rPr lang="en-US" sz="1200" dirty="0" err="1"/>
              <a:t>thêm</a:t>
            </a:r>
            <a:r>
              <a:rPr lang="en-US" sz="1200" dirty="0"/>
              <a:t> </a:t>
            </a:r>
            <a:r>
              <a:rPr lang="en-US" sz="1200" dirty="0" err="1"/>
              <a:t>những</a:t>
            </a:r>
            <a:r>
              <a:rPr lang="en-US" sz="1200" dirty="0"/>
              <a:t> </a:t>
            </a:r>
            <a:r>
              <a:rPr lang="en-US" sz="1200" dirty="0" err="1"/>
              <a:t>loại</a:t>
            </a:r>
            <a:r>
              <a:rPr lang="en-US" sz="1200" dirty="0"/>
              <a:t> “</a:t>
            </a:r>
            <a:r>
              <a:rPr lang="en-US" sz="1200" dirty="0" err="1"/>
              <a:t>vấn</a:t>
            </a:r>
            <a:r>
              <a:rPr lang="en-US" sz="1200" dirty="0"/>
              <a:t> </a:t>
            </a:r>
            <a:r>
              <a:rPr lang="en-US" sz="1200" dirty="0" err="1"/>
              <a:t>đề</a:t>
            </a:r>
            <a:r>
              <a:rPr lang="en-US" sz="1200" dirty="0"/>
              <a:t>” </a:t>
            </a:r>
            <a:r>
              <a:rPr lang="en-US" sz="1200" dirty="0" err="1"/>
              <a:t>cần</a:t>
            </a:r>
            <a:r>
              <a:rPr lang="en-US" sz="1200" dirty="0"/>
              <a:t> </a:t>
            </a:r>
            <a:r>
              <a:rPr lang="en-US" sz="1200" dirty="0" err="1"/>
              <a:t>xử</a:t>
            </a:r>
            <a:r>
              <a:rPr lang="en-US" sz="1200" dirty="0"/>
              <a:t> </a:t>
            </a:r>
            <a:r>
              <a:rPr lang="en-US" sz="1200" dirty="0" err="1"/>
              <a:t>lý</a:t>
            </a:r>
            <a:r>
              <a:rPr lang="en-US" sz="1200" dirty="0"/>
              <a:t> </a:t>
            </a:r>
            <a:r>
              <a:rPr lang="en-US" sz="1200" dirty="0" err="1"/>
              <a:t>cùng</a:t>
            </a:r>
            <a:r>
              <a:rPr lang="en-US" sz="1200" dirty="0"/>
              <a:t> </a:t>
            </a:r>
            <a:r>
              <a:rPr lang="en-US" sz="1200" dirty="0" err="1"/>
              <a:t>với</a:t>
            </a:r>
            <a:r>
              <a:rPr lang="en-US" sz="1200" dirty="0"/>
              <a:t> </a:t>
            </a:r>
            <a:r>
              <a:rPr lang="en-US" sz="1200" dirty="0" err="1"/>
              <a:t>quy</a:t>
            </a:r>
            <a:r>
              <a:rPr lang="en-US" sz="1200" dirty="0"/>
              <a:t> </a:t>
            </a:r>
            <a:r>
              <a:rPr lang="en-US" sz="1200" dirty="0" err="1"/>
              <a:t>trình</a:t>
            </a:r>
            <a:r>
              <a:rPr lang="en-US" sz="1200" dirty="0"/>
              <a:t> </a:t>
            </a:r>
            <a:r>
              <a:rPr lang="en-US" sz="1200" dirty="0" err="1"/>
              <a:t>theo</a:t>
            </a:r>
            <a:r>
              <a:rPr lang="en-US" sz="1200" dirty="0"/>
              <a:t> </a:t>
            </a:r>
            <a:r>
              <a:rPr lang="en-US" sz="1200" dirty="0" err="1"/>
              <a:t>từng</a:t>
            </a:r>
            <a:r>
              <a:rPr lang="en-US" sz="1200" dirty="0"/>
              <a:t> </a:t>
            </a:r>
            <a:r>
              <a:rPr lang="en-US" sz="1200" dirty="0" err="1"/>
              <a:t>loại</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3 </a:t>
            </a:r>
            <a:r>
              <a:rPr lang="en-US" sz="1200" dirty="0" err="1"/>
              <a:t>Giao</a:t>
            </a:r>
            <a:r>
              <a:rPr lang="en-US" sz="1200" dirty="0"/>
              <a:t> </a:t>
            </a:r>
            <a:r>
              <a:rPr lang="en-US" sz="1200" dirty="0" err="1"/>
              <a:t>diện</a:t>
            </a:r>
            <a:r>
              <a:rPr lang="en-US" sz="1200" dirty="0"/>
              <a:t> </a:t>
            </a:r>
            <a:r>
              <a:rPr lang="en-US" sz="1200" dirty="0" err="1"/>
              <a:t>thân</a:t>
            </a:r>
            <a:r>
              <a:rPr lang="en-US" sz="1200" dirty="0"/>
              <a:t> </a:t>
            </a:r>
            <a:r>
              <a:rPr lang="en-US" sz="1200" dirty="0" err="1"/>
              <a:t>thiện</a:t>
            </a:r>
            <a:r>
              <a:rPr lang="en-US" sz="1200" dirty="0"/>
              <a:t> </a:t>
            </a:r>
            <a:r>
              <a:rPr lang="en-US" sz="1200" dirty="0" err="1"/>
              <a:t>nhất</a:t>
            </a:r>
            <a:r>
              <a:rPr lang="en-US" sz="1200" dirty="0"/>
              <a:t> so </a:t>
            </a:r>
            <a:r>
              <a:rPr lang="en-US" sz="1200" dirty="0" err="1"/>
              <a:t>với</a:t>
            </a:r>
            <a:r>
              <a:rPr lang="en-US" sz="1200" dirty="0"/>
              <a:t> </a:t>
            </a:r>
            <a:r>
              <a:rPr lang="en-US" sz="1200" dirty="0" err="1"/>
              <a:t>rất</a:t>
            </a:r>
            <a:r>
              <a:rPr lang="en-US" sz="1200" dirty="0"/>
              <a:t> </a:t>
            </a:r>
            <a:r>
              <a:rPr lang="en-US" sz="1200" dirty="0" err="1"/>
              <a:t>nhiều</a:t>
            </a:r>
            <a:r>
              <a:rPr lang="en-US" sz="1200" dirty="0"/>
              <a:t> </a:t>
            </a:r>
            <a:r>
              <a:rPr lang="en-US" sz="1200" dirty="0" err="1"/>
              <a:t>công</a:t>
            </a:r>
            <a:r>
              <a:rPr lang="en-US" sz="1200" dirty="0"/>
              <a:t> </a:t>
            </a:r>
            <a:r>
              <a:rPr lang="en-US" sz="1200" dirty="0" err="1"/>
              <a:t>cụ</a:t>
            </a:r>
            <a:r>
              <a:rPr lang="en-US" sz="1200" dirty="0"/>
              <a:t> </a:t>
            </a:r>
            <a:r>
              <a:rPr lang="en-US" sz="1200" dirty="0" err="1"/>
              <a:t>quản</a:t>
            </a:r>
            <a:r>
              <a:rPr lang="en-US" sz="1200" dirty="0"/>
              <a:t> </a:t>
            </a:r>
            <a:r>
              <a:rPr lang="en-US" sz="1200" dirty="0" err="1"/>
              <a:t>lý</a:t>
            </a:r>
            <a:r>
              <a:rPr lang="en-US" sz="1200" dirty="0"/>
              <a:t> </a:t>
            </a:r>
            <a:r>
              <a:rPr lang="en-US" sz="1200" dirty="0" err="1"/>
              <a:t>dự</a:t>
            </a:r>
            <a:r>
              <a:rPr lang="en-US" sz="1200" dirty="0"/>
              <a:t> </a:t>
            </a:r>
            <a:r>
              <a:rPr lang="en-US" sz="1200" dirty="0" err="1"/>
              <a:t>án</a:t>
            </a:r>
            <a:r>
              <a:rPr lang="en-US" sz="1200" dirty="0"/>
              <a:t> </a:t>
            </a:r>
            <a:r>
              <a:rPr lang="en-US" sz="1200" dirty="0" err="1"/>
              <a:t>đang</a:t>
            </a:r>
            <a:r>
              <a:rPr lang="en-US" sz="1200" dirty="0"/>
              <a:t> </a:t>
            </a:r>
            <a:r>
              <a:rPr lang="en-US" sz="1200" dirty="0" err="1"/>
              <a:t>thịnh</a:t>
            </a:r>
            <a:r>
              <a:rPr lang="en-US" sz="1200" dirty="0"/>
              <a:t> </a:t>
            </a:r>
            <a:r>
              <a:rPr lang="en-US" sz="1200" dirty="0" err="1"/>
              <a:t>hành</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B85CEE7-4251-4774-966A-1AFAB6944915}" type="slidenum">
              <a:rPr lang="en-US" smtClean="0"/>
              <a:t>6</a:t>
            </a:fld>
            <a:endParaRPr lang="en-US"/>
          </a:p>
        </p:txBody>
      </p:sp>
    </p:spTree>
    <p:extLst>
      <p:ext uri="{BB962C8B-B14F-4D97-AF65-F5344CB8AC3E}">
        <p14:creationId xmlns:p14="http://schemas.microsoft.com/office/powerpoint/2010/main" val="842834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B85CEE7-4251-4774-966A-1AFAB6944915}" type="slidenum">
              <a:rPr lang="en-US" smtClean="0"/>
              <a:t>7</a:t>
            </a:fld>
            <a:endParaRPr lang="en-US"/>
          </a:p>
        </p:txBody>
      </p:sp>
    </p:spTree>
    <p:extLst>
      <p:ext uri="{BB962C8B-B14F-4D97-AF65-F5344CB8AC3E}">
        <p14:creationId xmlns:p14="http://schemas.microsoft.com/office/powerpoint/2010/main" val="2606288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B85CEE7-4251-4774-966A-1AFAB6944915}" type="slidenum">
              <a:rPr lang="en-US" smtClean="0"/>
              <a:t>11</a:t>
            </a:fld>
            <a:endParaRPr lang="en-US"/>
          </a:p>
        </p:txBody>
      </p:sp>
    </p:spTree>
    <p:extLst>
      <p:ext uri="{BB962C8B-B14F-4D97-AF65-F5344CB8AC3E}">
        <p14:creationId xmlns:p14="http://schemas.microsoft.com/office/powerpoint/2010/main" val="2168474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6C5C-0B5C-4246-B1A5-4F56819DDE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F11302-DD22-4F57-8680-59F8EA85C1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4BEBFF-004C-4CFF-8440-529D77798F15}"/>
              </a:ext>
            </a:extLst>
          </p:cNvPr>
          <p:cNvSpPr>
            <a:spLocks noGrp="1"/>
          </p:cNvSpPr>
          <p:nvPr>
            <p:ph type="dt" sz="half" idx="10"/>
          </p:nvPr>
        </p:nvSpPr>
        <p:spPr/>
        <p:txBody>
          <a:bodyPr/>
          <a:lstStyle/>
          <a:p>
            <a:fld id="{57F8F80A-905F-4FBD-A8D0-B39F40DFC920}" type="datetimeFigureOut">
              <a:rPr lang="en-US" smtClean="0"/>
              <a:t>12/7/2019</a:t>
            </a:fld>
            <a:endParaRPr lang="en-US"/>
          </a:p>
        </p:txBody>
      </p:sp>
      <p:sp>
        <p:nvSpPr>
          <p:cNvPr id="5" name="Footer Placeholder 4">
            <a:extLst>
              <a:ext uri="{FF2B5EF4-FFF2-40B4-BE49-F238E27FC236}">
                <a16:creationId xmlns:a16="http://schemas.microsoft.com/office/drawing/2014/main" id="{6E01F603-0C2E-4378-9B27-F044ACBCB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FFC163-5B16-4DDA-99E0-88499D1014DC}"/>
              </a:ext>
            </a:extLst>
          </p:cNvPr>
          <p:cNvSpPr>
            <a:spLocks noGrp="1"/>
          </p:cNvSpPr>
          <p:nvPr>
            <p:ph type="sldNum" sz="quarter" idx="12"/>
          </p:nvPr>
        </p:nvSpPr>
        <p:spPr/>
        <p:txBody>
          <a:bodyPr/>
          <a:lstStyle/>
          <a:p>
            <a:fld id="{BD544CBE-23E3-4C99-AAFD-F9312B7D41AB}" type="slidenum">
              <a:rPr lang="en-US" smtClean="0"/>
              <a:t>‹#›</a:t>
            </a:fld>
            <a:endParaRPr lang="en-US"/>
          </a:p>
        </p:txBody>
      </p:sp>
    </p:spTree>
    <p:extLst>
      <p:ext uri="{BB962C8B-B14F-4D97-AF65-F5344CB8AC3E}">
        <p14:creationId xmlns:p14="http://schemas.microsoft.com/office/powerpoint/2010/main" val="2494831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9A40-9634-4791-B527-5EB23DA63D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B497FF-AA6B-4984-A3FB-884DB4ED4B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D665B6-182F-4DA5-98BA-9D740C7BDA86}"/>
              </a:ext>
            </a:extLst>
          </p:cNvPr>
          <p:cNvSpPr>
            <a:spLocks noGrp="1"/>
          </p:cNvSpPr>
          <p:nvPr>
            <p:ph type="dt" sz="half" idx="10"/>
          </p:nvPr>
        </p:nvSpPr>
        <p:spPr/>
        <p:txBody>
          <a:bodyPr/>
          <a:lstStyle/>
          <a:p>
            <a:fld id="{57F8F80A-905F-4FBD-A8D0-B39F40DFC920}" type="datetimeFigureOut">
              <a:rPr lang="en-US" smtClean="0"/>
              <a:t>12/7/2019</a:t>
            </a:fld>
            <a:endParaRPr lang="en-US"/>
          </a:p>
        </p:txBody>
      </p:sp>
      <p:sp>
        <p:nvSpPr>
          <p:cNvPr id="5" name="Footer Placeholder 4">
            <a:extLst>
              <a:ext uri="{FF2B5EF4-FFF2-40B4-BE49-F238E27FC236}">
                <a16:creationId xmlns:a16="http://schemas.microsoft.com/office/drawing/2014/main" id="{9CB3D154-B371-478C-9BD2-DD61A71CFD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8ACAC0-2013-40EC-9F37-C07396AF8C84}"/>
              </a:ext>
            </a:extLst>
          </p:cNvPr>
          <p:cNvSpPr>
            <a:spLocks noGrp="1"/>
          </p:cNvSpPr>
          <p:nvPr>
            <p:ph type="sldNum" sz="quarter" idx="12"/>
          </p:nvPr>
        </p:nvSpPr>
        <p:spPr/>
        <p:txBody>
          <a:bodyPr/>
          <a:lstStyle/>
          <a:p>
            <a:fld id="{BD544CBE-23E3-4C99-AAFD-F9312B7D41AB}" type="slidenum">
              <a:rPr lang="en-US" smtClean="0"/>
              <a:t>‹#›</a:t>
            </a:fld>
            <a:endParaRPr lang="en-US"/>
          </a:p>
        </p:txBody>
      </p:sp>
    </p:spTree>
    <p:extLst>
      <p:ext uri="{BB962C8B-B14F-4D97-AF65-F5344CB8AC3E}">
        <p14:creationId xmlns:p14="http://schemas.microsoft.com/office/powerpoint/2010/main" val="437599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9663E0-2D07-43E4-B1EB-BC764D1952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511CED-DC95-4965-9030-931F7F1E43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12C4F5-CAB7-48FB-92E3-0D7B3D394CB2}"/>
              </a:ext>
            </a:extLst>
          </p:cNvPr>
          <p:cNvSpPr>
            <a:spLocks noGrp="1"/>
          </p:cNvSpPr>
          <p:nvPr>
            <p:ph type="dt" sz="half" idx="10"/>
          </p:nvPr>
        </p:nvSpPr>
        <p:spPr/>
        <p:txBody>
          <a:bodyPr/>
          <a:lstStyle/>
          <a:p>
            <a:fld id="{57F8F80A-905F-4FBD-A8D0-B39F40DFC920}" type="datetimeFigureOut">
              <a:rPr lang="en-US" smtClean="0"/>
              <a:t>12/7/2019</a:t>
            </a:fld>
            <a:endParaRPr lang="en-US"/>
          </a:p>
        </p:txBody>
      </p:sp>
      <p:sp>
        <p:nvSpPr>
          <p:cNvPr id="5" name="Footer Placeholder 4">
            <a:extLst>
              <a:ext uri="{FF2B5EF4-FFF2-40B4-BE49-F238E27FC236}">
                <a16:creationId xmlns:a16="http://schemas.microsoft.com/office/drawing/2014/main" id="{557BDCFA-7DCF-4289-A8E0-9A618A5DD9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0F71D7-A91B-4A99-8983-18F83895AAF5}"/>
              </a:ext>
            </a:extLst>
          </p:cNvPr>
          <p:cNvSpPr>
            <a:spLocks noGrp="1"/>
          </p:cNvSpPr>
          <p:nvPr>
            <p:ph type="sldNum" sz="quarter" idx="12"/>
          </p:nvPr>
        </p:nvSpPr>
        <p:spPr/>
        <p:txBody>
          <a:bodyPr/>
          <a:lstStyle/>
          <a:p>
            <a:fld id="{BD544CBE-23E3-4C99-AAFD-F9312B7D41AB}" type="slidenum">
              <a:rPr lang="en-US" smtClean="0"/>
              <a:t>‹#›</a:t>
            </a:fld>
            <a:endParaRPr lang="en-US"/>
          </a:p>
        </p:txBody>
      </p:sp>
    </p:spTree>
    <p:extLst>
      <p:ext uri="{BB962C8B-B14F-4D97-AF65-F5344CB8AC3E}">
        <p14:creationId xmlns:p14="http://schemas.microsoft.com/office/powerpoint/2010/main" val="2892040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76C56-39C0-45E3-BB53-DF92803C4F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39AA79-48DF-4211-B733-FC9E70B70B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E0F371-8539-4F28-BFC6-1FA6E7B7BEC1}"/>
              </a:ext>
            </a:extLst>
          </p:cNvPr>
          <p:cNvSpPr>
            <a:spLocks noGrp="1"/>
          </p:cNvSpPr>
          <p:nvPr>
            <p:ph type="dt" sz="half" idx="10"/>
          </p:nvPr>
        </p:nvSpPr>
        <p:spPr/>
        <p:txBody>
          <a:bodyPr/>
          <a:lstStyle/>
          <a:p>
            <a:fld id="{57F8F80A-905F-4FBD-A8D0-B39F40DFC920}" type="datetimeFigureOut">
              <a:rPr lang="en-US" smtClean="0"/>
              <a:t>12/7/2019</a:t>
            </a:fld>
            <a:endParaRPr lang="en-US"/>
          </a:p>
        </p:txBody>
      </p:sp>
      <p:sp>
        <p:nvSpPr>
          <p:cNvPr id="5" name="Footer Placeholder 4">
            <a:extLst>
              <a:ext uri="{FF2B5EF4-FFF2-40B4-BE49-F238E27FC236}">
                <a16:creationId xmlns:a16="http://schemas.microsoft.com/office/drawing/2014/main" id="{D6B79881-4037-43F0-A260-2C6C0701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D87E50-9074-4FC1-9F17-65BC94C7B723}"/>
              </a:ext>
            </a:extLst>
          </p:cNvPr>
          <p:cNvSpPr>
            <a:spLocks noGrp="1"/>
          </p:cNvSpPr>
          <p:nvPr>
            <p:ph type="sldNum" sz="quarter" idx="12"/>
          </p:nvPr>
        </p:nvSpPr>
        <p:spPr/>
        <p:txBody>
          <a:bodyPr/>
          <a:lstStyle/>
          <a:p>
            <a:fld id="{BD544CBE-23E3-4C99-AAFD-F9312B7D41AB}" type="slidenum">
              <a:rPr lang="en-US" smtClean="0"/>
              <a:t>‹#›</a:t>
            </a:fld>
            <a:endParaRPr lang="en-US"/>
          </a:p>
        </p:txBody>
      </p:sp>
    </p:spTree>
    <p:extLst>
      <p:ext uri="{BB962C8B-B14F-4D97-AF65-F5344CB8AC3E}">
        <p14:creationId xmlns:p14="http://schemas.microsoft.com/office/powerpoint/2010/main" val="338359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14B7B-0526-4CBE-BDB0-B29AD5C3E9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1AE9A5-20B6-40D2-81A0-5B3D29E6DA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5050F8-CBB7-4AA9-B636-5FBF2BBFF255}"/>
              </a:ext>
            </a:extLst>
          </p:cNvPr>
          <p:cNvSpPr>
            <a:spLocks noGrp="1"/>
          </p:cNvSpPr>
          <p:nvPr>
            <p:ph type="dt" sz="half" idx="10"/>
          </p:nvPr>
        </p:nvSpPr>
        <p:spPr/>
        <p:txBody>
          <a:bodyPr/>
          <a:lstStyle/>
          <a:p>
            <a:fld id="{57F8F80A-905F-4FBD-A8D0-B39F40DFC920}" type="datetimeFigureOut">
              <a:rPr lang="en-US" smtClean="0"/>
              <a:t>12/7/2019</a:t>
            </a:fld>
            <a:endParaRPr lang="en-US"/>
          </a:p>
        </p:txBody>
      </p:sp>
      <p:sp>
        <p:nvSpPr>
          <p:cNvPr id="5" name="Footer Placeholder 4">
            <a:extLst>
              <a:ext uri="{FF2B5EF4-FFF2-40B4-BE49-F238E27FC236}">
                <a16:creationId xmlns:a16="http://schemas.microsoft.com/office/drawing/2014/main" id="{EE7B33AA-0EE0-4E0A-BCF8-959E7309CE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35430B-A976-41E8-8620-7B525C56BB96}"/>
              </a:ext>
            </a:extLst>
          </p:cNvPr>
          <p:cNvSpPr>
            <a:spLocks noGrp="1"/>
          </p:cNvSpPr>
          <p:nvPr>
            <p:ph type="sldNum" sz="quarter" idx="12"/>
          </p:nvPr>
        </p:nvSpPr>
        <p:spPr/>
        <p:txBody>
          <a:bodyPr/>
          <a:lstStyle/>
          <a:p>
            <a:fld id="{BD544CBE-23E3-4C99-AAFD-F9312B7D41AB}" type="slidenum">
              <a:rPr lang="en-US" smtClean="0"/>
              <a:t>‹#›</a:t>
            </a:fld>
            <a:endParaRPr lang="en-US"/>
          </a:p>
        </p:txBody>
      </p:sp>
    </p:spTree>
    <p:extLst>
      <p:ext uri="{BB962C8B-B14F-4D97-AF65-F5344CB8AC3E}">
        <p14:creationId xmlns:p14="http://schemas.microsoft.com/office/powerpoint/2010/main" val="3821658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18083-F72E-4335-BD51-AA7DBFC70F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8E61ED-2369-4F7B-B060-B10C1B0203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ACB53D-2965-4FE6-9891-94C1C78EEF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FF2F6C-CA62-406F-B7FA-EAAAE0F1D2DF}"/>
              </a:ext>
            </a:extLst>
          </p:cNvPr>
          <p:cNvSpPr>
            <a:spLocks noGrp="1"/>
          </p:cNvSpPr>
          <p:nvPr>
            <p:ph type="dt" sz="half" idx="10"/>
          </p:nvPr>
        </p:nvSpPr>
        <p:spPr/>
        <p:txBody>
          <a:bodyPr/>
          <a:lstStyle/>
          <a:p>
            <a:fld id="{57F8F80A-905F-4FBD-A8D0-B39F40DFC920}" type="datetimeFigureOut">
              <a:rPr lang="en-US" smtClean="0"/>
              <a:t>12/7/2019</a:t>
            </a:fld>
            <a:endParaRPr lang="en-US"/>
          </a:p>
        </p:txBody>
      </p:sp>
      <p:sp>
        <p:nvSpPr>
          <p:cNvPr id="6" name="Footer Placeholder 5">
            <a:extLst>
              <a:ext uri="{FF2B5EF4-FFF2-40B4-BE49-F238E27FC236}">
                <a16:creationId xmlns:a16="http://schemas.microsoft.com/office/drawing/2014/main" id="{644D0ED2-070A-4EE6-903A-80D7902DA3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74931A-3DCC-47BA-84D3-D42A31AF697B}"/>
              </a:ext>
            </a:extLst>
          </p:cNvPr>
          <p:cNvSpPr>
            <a:spLocks noGrp="1"/>
          </p:cNvSpPr>
          <p:nvPr>
            <p:ph type="sldNum" sz="quarter" idx="12"/>
          </p:nvPr>
        </p:nvSpPr>
        <p:spPr/>
        <p:txBody>
          <a:bodyPr/>
          <a:lstStyle/>
          <a:p>
            <a:fld id="{BD544CBE-23E3-4C99-AAFD-F9312B7D41AB}" type="slidenum">
              <a:rPr lang="en-US" smtClean="0"/>
              <a:t>‹#›</a:t>
            </a:fld>
            <a:endParaRPr lang="en-US"/>
          </a:p>
        </p:txBody>
      </p:sp>
    </p:spTree>
    <p:extLst>
      <p:ext uri="{BB962C8B-B14F-4D97-AF65-F5344CB8AC3E}">
        <p14:creationId xmlns:p14="http://schemas.microsoft.com/office/powerpoint/2010/main" val="2880406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75132-DB80-43A9-92AF-3627F033A3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8C5741-75CF-46A0-ABA0-CD014D4F17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061102-5F85-4BD4-9D11-C17E568133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D3FE34-206C-4753-833E-DFB36F2484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2DEFB1-847C-4044-93B7-F811DBFEC2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8644B8-8780-4BCD-A3BC-B3A1D40D3159}"/>
              </a:ext>
            </a:extLst>
          </p:cNvPr>
          <p:cNvSpPr>
            <a:spLocks noGrp="1"/>
          </p:cNvSpPr>
          <p:nvPr>
            <p:ph type="dt" sz="half" idx="10"/>
          </p:nvPr>
        </p:nvSpPr>
        <p:spPr/>
        <p:txBody>
          <a:bodyPr/>
          <a:lstStyle/>
          <a:p>
            <a:fld id="{57F8F80A-905F-4FBD-A8D0-B39F40DFC920}" type="datetimeFigureOut">
              <a:rPr lang="en-US" smtClean="0"/>
              <a:t>12/7/2019</a:t>
            </a:fld>
            <a:endParaRPr lang="en-US"/>
          </a:p>
        </p:txBody>
      </p:sp>
      <p:sp>
        <p:nvSpPr>
          <p:cNvPr id="8" name="Footer Placeholder 7">
            <a:extLst>
              <a:ext uri="{FF2B5EF4-FFF2-40B4-BE49-F238E27FC236}">
                <a16:creationId xmlns:a16="http://schemas.microsoft.com/office/drawing/2014/main" id="{203335B1-7AFD-4D53-B047-4871303B67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CA3E87-FDD2-46C5-8BC2-ABC18FDA34DF}"/>
              </a:ext>
            </a:extLst>
          </p:cNvPr>
          <p:cNvSpPr>
            <a:spLocks noGrp="1"/>
          </p:cNvSpPr>
          <p:nvPr>
            <p:ph type="sldNum" sz="quarter" idx="12"/>
          </p:nvPr>
        </p:nvSpPr>
        <p:spPr/>
        <p:txBody>
          <a:bodyPr/>
          <a:lstStyle/>
          <a:p>
            <a:fld id="{BD544CBE-23E3-4C99-AAFD-F9312B7D41AB}" type="slidenum">
              <a:rPr lang="en-US" smtClean="0"/>
              <a:t>‹#›</a:t>
            </a:fld>
            <a:endParaRPr lang="en-US"/>
          </a:p>
        </p:txBody>
      </p:sp>
    </p:spTree>
    <p:extLst>
      <p:ext uri="{BB962C8B-B14F-4D97-AF65-F5344CB8AC3E}">
        <p14:creationId xmlns:p14="http://schemas.microsoft.com/office/powerpoint/2010/main" val="345310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40FC-787E-4E11-A9C8-23B2CBCD13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F2317F-0262-4FA4-9C6D-6A658E3B0FB9}"/>
              </a:ext>
            </a:extLst>
          </p:cNvPr>
          <p:cNvSpPr>
            <a:spLocks noGrp="1"/>
          </p:cNvSpPr>
          <p:nvPr>
            <p:ph type="dt" sz="half" idx="10"/>
          </p:nvPr>
        </p:nvSpPr>
        <p:spPr/>
        <p:txBody>
          <a:bodyPr/>
          <a:lstStyle/>
          <a:p>
            <a:fld id="{57F8F80A-905F-4FBD-A8D0-B39F40DFC920}" type="datetimeFigureOut">
              <a:rPr lang="en-US" smtClean="0"/>
              <a:t>12/7/2019</a:t>
            </a:fld>
            <a:endParaRPr lang="en-US"/>
          </a:p>
        </p:txBody>
      </p:sp>
      <p:sp>
        <p:nvSpPr>
          <p:cNvPr id="4" name="Footer Placeholder 3">
            <a:extLst>
              <a:ext uri="{FF2B5EF4-FFF2-40B4-BE49-F238E27FC236}">
                <a16:creationId xmlns:a16="http://schemas.microsoft.com/office/drawing/2014/main" id="{B2DFE1F4-C861-43D9-A534-E2A69DF3A9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BA408-BA68-4D3D-9561-2000D024249F}"/>
              </a:ext>
            </a:extLst>
          </p:cNvPr>
          <p:cNvSpPr>
            <a:spLocks noGrp="1"/>
          </p:cNvSpPr>
          <p:nvPr>
            <p:ph type="sldNum" sz="quarter" idx="12"/>
          </p:nvPr>
        </p:nvSpPr>
        <p:spPr/>
        <p:txBody>
          <a:bodyPr/>
          <a:lstStyle/>
          <a:p>
            <a:fld id="{BD544CBE-23E3-4C99-AAFD-F9312B7D41AB}" type="slidenum">
              <a:rPr lang="en-US" smtClean="0"/>
              <a:t>‹#›</a:t>
            </a:fld>
            <a:endParaRPr lang="en-US"/>
          </a:p>
        </p:txBody>
      </p:sp>
    </p:spTree>
    <p:extLst>
      <p:ext uri="{BB962C8B-B14F-4D97-AF65-F5344CB8AC3E}">
        <p14:creationId xmlns:p14="http://schemas.microsoft.com/office/powerpoint/2010/main" val="1258208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96089A-5EE3-44D7-8B45-FBEA6139D3E8}"/>
              </a:ext>
            </a:extLst>
          </p:cNvPr>
          <p:cNvSpPr>
            <a:spLocks noGrp="1"/>
          </p:cNvSpPr>
          <p:nvPr>
            <p:ph type="dt" sz="half" idx="10"/>
          </p:nvPr>
        </p:nvSpPr>
        <p:spPr/>
        <p:txBody>
          <a:bodyPr/>
          <a:lstStyle/>
          <a:p>
            <a:fld id="{57F8F80A-905F-4FBD-A8D0-B39F40DFC920}" type="datetimeFigureOut">
              <a:rPr lang="en-US" smtClean="0"/>
              <a:t>12/7/2019</a:t>
            </a:fld>
            <a:endParaRPr lang="en-US"/>
          </a:p>
        </p:txBody>
      </p:sp>
      <p:sp>
        <p:nvSpPr>
          <p:cNvPr id="3" name="Footer Placeholder 2">
            <a:extLst>
              <a:ext uri="{FF2B5EF4-FFF2-40B4-BE49-F238E27FC236}">
                <a16:creationId xmlns:a16="http://schemas.microsoft.com/office/drawing/2014/main" id="{21DA752D-511A-4F6A-94FA-F088CE5727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3BEE28-7C02-40D5-B628-0F35DE04BDF6}"/>
              </a:ext>
            </a:extLst>
          </p:cNvPr>
          <p:cNvSpPr>
            <a:spLocks noGrp="1"/>
          </p:cNvSpPr>
          <p:nvPr>
            <p:ph type="sldNum" sz="quarter" idx="12"/>
          </p:nvPr>
        </p:nvSpPr>
        <p:spPr/>
        <p:txBody>
          <a:bodyPr/>
          <a:lstStyle/>
          <a:p>
            <a:fld id="{BD544CBE-23E3-4C99-AAFD-F9312B7D41AB}" type="slidenum">
              <a:rPr lang="en-US" smtClean="0"/>
              <a:t>‹#›</a:t>
            </a:fld>
            <a:endParaRPr lang="en-US"/>
          </a:p>
        </p:txBody>
      </p:sp>
    </p:spTree>
    <p:extLst>
      <p:ext uri="{BB962C8B-B14F-4D97-AF65-F5344CB8AC3E}">
        <p14:creationId xmlns:p14="http://schemas.microsoft.com/office/powerpoint/2010/main" val="604885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4FF74-B496-4FB4-AE73-055902950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5508A6-322B-413E-A754-DE4522CA5B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220474-0AFD-4252-B989-C98815FE41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54FEBE-73D9-4CF5-9480-F0C3290CCB4A}"/>
              </a:ext>
            </a:extLst>
          </p:cNvPr>
          <p:cNvSpPr>
            <a:spLocks noGrp="1"/>
          </p:cNvSpPr>
          <p:nvPr>
            <p:ph type="dt" sz="half" idx="10"/>
          </p:nvPr>
        </p:nvSpPr>
        <p:spPr/>
        <p:txBody>
          <a:bodyPr/>
          <a:lstStyle/>
          <a:p>
            <a:fld id="{57F8F80A-905F-4FBD-A8D0-B39F40DFC920}" type="datetimeFigureOut">
              <a:rPr lang="en-US" smtClean="0"/>
              <a:t>12/7/2019</a:t>
            </a:fld>
            <a:endParaRPr lang="en-US"/>
          </a:p>
        </p:txBody>
      </p:sp>
      <p:sp>
        <p:nvSpPr>
          <p:cNvPr id="6" name="Footer Placeholder 5">
            <a:extLst>
              <a:ext uri="{FF2B5EF4-FFF2-40B4-BE49-F238E27FC236}">
                <a16:creationId xmlns:a16="http://schemas.microsoft.com/office/drawing/2014/main" id="{9CAFB663-37A2-48F8-AF4F-BC2D6253C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506D0A-9AEE-45AE-9F68-D691CE21DCE2}"/>
              </a:ext>
            </a:extLst>
          </p:cNvPr>
          <p:cNvSpPr>
            <a:spLocks noGrp="1"/>
          </p:cNvSpPr>
          <p:nvPr>
            <p:ph type="sldNum" sz="quarter" idx="12"/>
          </p:nvPr>
        </p:nvSpPr>
        <p:spPr/>
        <p:txBody>
          <a:bodyPr/>
          <a:lstStyle/>
          <a:p>
            <a:fld id="{BD544CBE-23E3-4C99-AAFD-F9312B7D41AB}" type="slidenum">
              <a:rPr lang="en-US" smtClean="0"/>
              <a:t>‹#›</a:t>
            </a:fld>
            <a:endParaRPr lang="en-US"/>
          </a:p>
        </p:txBody>
      </p:sp>
    </p:spTree>
    <p:extLst>
      <p:ext uri="{BB962C8B-B14F-4D97-AF65-F5344CB8AC3E}">
        <p14:creationId xmlns:p14="http://schemas.microsoft.com/office/powerpoint/2010/main" val="1358140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E7452-D9DD-4454-9E39-D2A7A84905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403BA6-7F02-4CBF-A7ED-40DEDBDFFB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AA0082-BD3A-4BD0-A3C4-8A8AA3B3F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D61C77-6527-4D26-A55C-16C3644200A7}"/>
              </a:ext>
            </a:extLst>
          </p:cNvPr>
          <p:cNvSpPr>
            <a:spLocks noGrp="1"/>
          </p:cNvSpPr>
          <p:nvPr>
            <p:ph type="dt" sz="half" idx="10"/>
          </p:nvPr>
        </p:nvSpPr>
        <p:spPr/>
        <p:txBody>
          <a:bodyPr/>
          <a:lstStyle/>
          <a:p>
            <a:fld id="{57F8F80A-905F-4FBD-A8D0-B39F40DFC920}" type="datetimeFigureOut">
              <a:rPr lang="en-US" smtClean="0"/>
              <a:t>12/7/2019</a:t>
            </a:fld>
            <a:endParaRPr lang="en-US"/>
          </a:p>
        </p:txBody>
      </p:sp>
      <p:sp>
        <p:nvSpPr>
          <p:cNvPr id="6" name="Footer Placeholder 5">
            <a:extLst>
              <a:ext uri="{FF2B5EF4-FFF2-40B4-BE49-F238E27FC236}">
                <a16:creationId xmlns:a16="http://schemas.microsoft.com/office/drawing/2014/main" id="{3A4591C1-C2B0-4DB6-9AF0-920C759D72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2C230A-6153-4772-AE61-9309BFD82081}"/>
              </a:ext>
            </a:extLst>
          </p:cNvPr>
          <p:cNvSpPr>
            <a:spLocks noGrp="1"/>
          </p:cNvSpPr>
          <p:nvPr>
            <p:ph type="sldNum" sz="quarter" idx="12"/>
          </p:nvPr>
        </p:nvSpPr>
        <p:spPr/>
        <p:txBody>
          <a:bodyPr/>
          <a:lstStyle/>
          <a:p>
            <a:fld id="{BD544CBE-23E3-4C99-AAFD-F9312B7D41AB}" type="slidenum">
              <a:rPr lang="en-US" smtClean="0"/>
              <a:t>‹#›</a:t>
            </a:fld>
            <a:endParaRPr lang="en-US"/>
          </a:p>
        </p:txBody>
      </p:sp>
    </p:spTree>
    <p:extLst>
      <p:ext uri="{BB962C8B-B14F-4D97-AF65-F5344CB8AC3E}">
        <p14:creationId xmlns:p14="http://schemas.microsoft.com/office/powerpoint/2010/main" val="1756497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32C08D-EE3A-4737-914F-9C9E115434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8DFDB5-CAFC-426E-BC2C-5F0E62D185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F5E145-6006-4D71-8C1A-D6D10AFF2D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F8F80A-905F-4FBD-A8D0-B39F40DFC920}" type="datetimeFigureOut">
              <a:rPr lang="en-US" smtClean="0"/>
              <a:t>12/7/2019</a:t>
            </a:fld>
            <a:endParaRPr lang="en-US"/>
          </a:p>
        </p:txBody>
      </p:sp>
      <p:sp>
        <p:nvSpPr>
          <p:cNvPr id="5" name="Footer Placeholder 4">
            <a:extLst>
              <a:ext uri="{FF2B5EF4-FFF2-40B4-BE49-F238E27FC236}">
                <a16:creationId xmlns:a16="http://schemas.microsoft.com/office/drawing/2014/main" id="{0F8AE853-7703-47B2-8462-35781A2EF2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551155-4E2E-4AF3-9445-3EADF22D38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544CBE-23E3-4C99-AAFD-F9312B7D41AB}" type="slidenum">
              <a:rPr lang="en-US" smtClean="0"/>
              <a:t>‹#›</a:t>
            </a:fld>
            <a:endParaRPr lang="en-US"/>
          </a:p>
        </p:txBody>
      </p:sp>
    </p:spTree>
    <p:extLst>
      <p:ext uri="{BB962C8B-B14F-4D97-AF65-F5344CB8AC3E}">
        <p14:creationId xmlns:p14="http://schemas.microsoft.com/office/powerpoint/2010/main" val="3920017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2542B-AA04-48B0-B8F1-33D316713F1D}"/>
              </a:ext>
            </a:extLst>
          </p:cNvPr>
          <p:cNvSpPr>
            <a:spLocks noGrp="1"/>
          </p:cNvSpPr>
          <p:nvPr>
            <p:ph type="ctrTitle"/>
          </p:nvPr>
        </p:nvSpPr>
        <p:spPr>
          <a:xfrm>
            <a:off x="1649389" y="402159"/>
            <a:ext cx="9144000" cy="2387600"/>
          </a:xfrm>
        </p:spPr>
        <p:txBody>
          <a:bodyPr>
            <a:normAutofit fontScale="90000"/>
          </a:bodyPr>
          <a:lstStyle/>
          <a:p>
            <a:r>
              <a:rPr lang="en-US" sz="7300" b="1" dirty="0">
                <a:solidFill>
                  <a:srgbClr val="C00000"/>
                </a:solidFill>
              </a:rPr>
              <a:t>TÌM HIỂU VÀ ÁP DỤNG</a:t>
            </a:r>
            <a:br>
              <a:rPr lang="en-US" sz="7300" b="1" dirty="0">
                <a:solidFill>
                  <a:srgbClr val="C00000"/>
                </a:solidFill>
              </a:rPr>
            </a:br>
            <a:r>
              <a:rPr lang="en-US" sz="7300" b="1" dirty="0">
                <a:solidFill>
                  <a:srgbClr val="C00000"/>
                </a:solidFill>
              </a:rPr>
              <a:t>REDMINE</a:t>
            </a:r>
            <a:r>
              <a:rPr lang="en-US" dirty="0"/>
              <a:t/>
            </a:r>
            <a:br>
              <a:rPr lang="en-US" dirty="0"/>
            </a:br>
            <a:endParaRPr lang="en-US" dirty="0"/>
          </a:p>
        </p:txBody>
      </p:sp>
      <p:pic>
        <p:nvPicPr>
          <p:cNvPr id="1026" name="Picture 2" descr="Kết quả hình ảnh cho redmine là gì">
            <a:extLst>
              <a:ext uri="{FF2B5EF4-FFF2-40B4-BE49-F238E27FC236}">
                <a16:creationId xmlns:a16="http://schemas.microsoft.com/office/drawing/2014/main" id="{9D3CC720-33BE-4DF1-B93B-30B210D710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67351"/>
            <a:ext cx="9394778" cy="313159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858000" y="5524500"/>
            <a:ext cx="4743450" cy="954107"/>
          </a:xfrm>
          <a:prstGeom prst="rect">
            <a:avLst/>
          </a:prstGeom>
          <a:noFill/>
        </p:spPr>
        <p:txBody>
          <a:bodyPr wrap="square" rtlCol="0">
            <a:spAutoFit/>
          </a:bodyPr>
          <a:lstStyle/>
          <a:p>
            <a:r>
              <a:rPr lang="en-US" sz="2800" smtClean="0"/>
              <a:t>Phạm Xuân Khiêm - 16110120</a:t>
            </a:r>
          </a:p>
          <a:p>
            <a:r>
              <a:rPr lang="en-US" sz="2800" smtClean="0"/>
              <a:t>Phạm Hoàng Việt - 16110547</a:t>
            </a:r>
            <a:endParaRPr lang="en-US" sz="2800"/>
          </a:p>
        </p:txBody>
      </p:sp>
    </p:spTree>
    <p:extLst>
      <p:ext uri="{BB962C8B-B14F-4D97-AF65-F5344CB8AC3E}">
        <p14:creationId xmlns:p14="http://schemas.microsoft.com/office/powerpoint/2010/main" val="3859484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19149" y="904483"/>
            <a:ext cx="10773651" cy="4822803"/>
          </a:xfrm>
          <a:prstGeom prst="rect">
            <a:avLst/>
          </a:prstGeom>
        </p:spPr>
      </p:pic>
    </p:spTree>
    <p:extLst>
      <p:ext uri="{BB962C8B-B14F-4D97-AF65-F5344CB8AC3E}">
        <p14:creationId xmlns:p14="http://schemas.microsoft.com/office/powerpoint/2010/main" val="1779815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ết quả hình ảnh cho redmine là gì">
            <a:extLst>
              <a:ext uri="{FF2B5EF4-FFF2-40B4-BE49-F238E27FC236}">
                <a16:creationId xmlns:a16="http://schemas.microsoft.com/office/drawing/2014/main" id="{9D3CC720-33BE-4DF1-B93B-30B210D710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0" t="290" r="-311" b="-1075"/>
          <a:stretch/>
        </p:blipFill>
        <p:spPr bwMode="auto">
          <a:xfrm>
            <a:off x="1400867" y="992777"/>
            <a:ext cx="9390266" cy="315615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68B03CA8-F267-4A53-9D8A-74F7561CF61E}"/>
              </a:ext>
            </a:extLst>
          </p:cNvPr>
          <p:cNvSpPr txBox="1">
            <a:spLocks/>
          </p:cNvSpPr>
          <p:nvPr/>
        </p:nvSpPr>
        <p:spPr>
          <a:xfrm>
            <a:off x="864287" y="4148931"/>
            <a:ext cx="10463425" cy="1325563"/>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500" b="1" dirty="0">
                <a:solidFill>
                  <a:srgbClr val="C00000"/>
                </a:solidFill>
              </a:rPr>
              <a:t>DEMO</a:t>
            </a:r>
            <a:endParaRPr lang="en-US" sz="4400" b="1" dirty="0">
              <a:solidFill>
                <a:srgbClr val="C00000"/>
              </a:solidFill>
            </a:endParaRPr>
          </a:p>
        </p:txBody>
      </p:sp>
      <p:sp>
        <p:nvSpPr>
          <p:cNvPr id="5" name="Content Placeholder 2">
            <a:extLst>
              <a:ext uri="{FF2B5EF4-FFF2-40B4-BE49-F238E27FC236}">
                <a16:creationId xmlns:a16="http://schemas.microsoft.com/office/drawing/2014/main" id="{0332BDA4-C2FA-46E7-9A0A-B64A6C50F29D}"/>
              </a:ext>
            </a:extLst>
          </p:cNvPr>
          <p:cNvSpPr txBox="1">
            <a:spLocks/>
          </p:cNvSpPr>
          <p:nvPr/>
        </p:nvSpPr>
        <p:spPr>
          <a:xfrm>
            <a:off x="337925" y="2039938"/>
            <a:ext cx="8377450" cy="42179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254258646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2542B-AA04-48B0-B8F1-33D316713F1D}"/>
              </a:ext>
            </a:extLst>
          </p:cNvPr>
          <p:cNvSpPr>
            <a:spLocks noGrp="1"/>
          </p:cNvSpPr>
          <p:nvPr>
            <p:ph type="ctrTitle"/>
          </p:nvPr>
        </p:nvSpPr>
        <p:spPr>
          <a:xfrm>
            <a:off x="-9038514" y="1585747"/>
            <a:ext cx="9144000" cy="2387600"/>
          </a:xfrm>
        </p:spPr>
        <p:txBody>
          <a:bodyPr>
            <a:normAutofit fontScale="90000"/>
          </a:bodyPr>
          <a:lstStyle/>
          <a:p>
            <a:r>
              <a:rPr lang="en-US" sz="7300" b="1" dirty="0">
                <a:solidFill>
                  <a:srgbClr val="C00000"/>
                </a:solidFill>
              </a:rPr>
              <a:t>TÌM HIỂU VÀ ÁP DỤNG</a:t>
            </a:r>
            <a:br>
              <a:rPr lang="en-US" sz="7300" b="1" dirty="0">
                <a:solidFill>
                  <a:srgbClr val="C00000"/>
                </a:solidFill>
              </a:rPr>
            </a:br>
            <a:r>
              <a:rPr lang="en-US" sz="7300" b="1" dirty="0">
                <a:solidFill>
                  <a:srgbClr val="C00000"/>
                </a:solidFill>
              </a:rPr>
              <a:t>REDMINE</a:t>
            </a:r>
            <a:r>
              <a:rPr lang="en-US" dirty="0"/>
              <a:t/>
            </a:r>
            <a:br>
              <a:rPr lang="en-US" dirty="0"/>
            </a:br>
            <a:endParaRPr lang="en-US" dirty="0"/>
          </a:p>
        </p:txBody>
      </p:sp>
      <p:pic>
        <p:nvPicPr>
          <p:cNvPr id="1026" name="Picture 2" descr="Kết quả hình ảnh cho redmine là gì">
            <a:extLst>
              <a:ext uri="{FF2B5EF4-FFF2-40B4-BE49-F238E27FC236}">
                <a16:creationId xmlns:a16="http://schemas.microsoft.com/office/drawing/2014/main" id="{9D3CC720-33BE-4DF1-B93B-30B210D710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001" t="19452" r="65579" b="25343"/>
          <a:stretch/>
        </p:blipFill>
        <p:spPr bwMode="auto">
          <a:xfrm>
            <a:off x="557212" y="600075"/>
            <a:ext cx="2200275" cy="172878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68B03CA8-F267-4A53-9D8A-74F7561CF61E}"/>
              </a:ext>
            </a:extLst>
          </p:cNvPr>
          <p:cNvSpPr txBox="1">
            <a:spLocks/>
          </p:cNvSpPr>
          <p:nvPr/>
        </p:nvSpPr>
        <p:spPr>
          <a:xfrm>
            <a:off x="2409612" y="646124"/>
            <a:ext cx="5425696"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rgbClr val="C00000"/>
                </a:solidFill>
              </a:rPr>
              <a:t>Redmine </a:t>
            </a:r>
            <a:r>
              <a:rPr lang="en-US" b="1" dirty="0" err="1">
                <a:solidFill>
                  <a:srgbClr val="C00000"/>
                </a:solidFill>
              </a:rPr>
              <a:t>là</a:t>
            </a:r>
            <a:r>
              <a:rPr lang="en-US" b="1" dirty="0">
                <a:solidFill>
                  <a:srgbClr val="C00000"/>
                </a:solidFill>
              </a:rPr>
              <a:t> </a:t>
            </a:r>
            <a:r>
              <a:rPr lang="en-US" b="1" dirty="0" err="1">
                <a:solidFill>
                  <a:srgbClr val="C00000"/>
                </a:solidFill>
              </a:rPr>
              <a:t>gì</a:t>
            </a:r>
            <a:r>
              <a:rPr lang="en-US" b="1" dirty="0">
                <a:solidFill>
                  <a:srgbClr val="C00000"/>
                </a:solidFill>
              </a:rPr>
              <a:t>?</a:t>
            </a:r>
          </a:p>
        </p:txBody>
      </p:sp>
      <p:sp>
        <p:nvSpPr>
          <p:cNvPr id="5" name="Content Placeholder 2">
            <a:extLst>
              <a:ext uri="{FF2B5EF4-FFF2-40B4-BE49-F238E27FC236}">
                <a16:creationId xmlns:a16="http://schemas.microsoft.com/office/drawing/2014/main" id="{0332BDA4-C2FA-46E7-9A0A-B64A6C50F29D}"/>
              </a:ext>
            </a:extLst>
          </p:cNvPr>
          <p:cNvSpPr txBox="1">
            <a:spLocks/>
          </p:cNvSpPr>
          <p:nvPr/>
        </p:nvSpPr>
        <p:spPr>
          <a:xfrm>
            <a:off x="323638" y="2892187"/>
            <a:ext cx="8377450" cy="274263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vi-VN" dirty="0"/>
              <a:t>Redmine là 1 công cụ để quản lý dự án trên Web, được viết trên Ruby on Rails, cho phép người dùng quản lý nhiều project và tạo ra cả những subproject trong đó.</a:t>
            </a:r>
            <a:endParaRPr lang="en-US" dirty="0"/>
          </a:p>
        </p:txBody>
      </p:sp>
      <p:pic>
        <p:nvPicPr>
          <p:cNvPr id="6" name="Picture 2" descr="Kết quả hình ảnh cho ruby on rails logo">
            <a:extLst>
              <a:ext uri="{FF2B5EF4-FFF2-40B4-BE49-F238E27FC236}">
                <a16:creationId xmlns:a16="http://schemas.microsoft.com/office/drawing/2014/main" id="{A1CB67E4-73A7-46CC-A1F1-D7E46E0F598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256" b="92922" l="5357" r="92500">
                        <a14:foregroundMark x1="9643" y1="62069" x2="9405" y2="78584"/>
                        <a14:foregroundMark x1="9405" y1="78584" x2="18810" y2="88748"/>
                        <a14:foregroundMark x1="18810" y1="88748" x2="20000" y2="73321"/>
                        <a14:foregroundMark x1="12857" y1="74229" x2="11905" y2="76951"/>
                        <a14:foregroundMark x1="8214" y1="77314" x2="6548" y2="92559"/>
                        <a14:foregroundMark x1="6548" y1="92559" x2="16786" y2="93466"/>
                        <a14:foregroundMark x1="16786" y1="93466" x2="22738" y2="80944"/>
                        <a14:foregroundMark x1="22738" y1="80944" x2="7381" y2="77677"/>
                        <a14:foregroundMark x1="11905" y1="87840" x2="9643" y2="93103"/>
                        <a14:foregroundMark x1="12262" y1="88748" x2="10238" y2="88203"/>
                        <a14:foregroundMark x1="25714" y1="82940" x2="25714" y2="83848"/>
                        <a14:foregroundMark x1="36310" y1="57532" x2="36310" y2="77677"/>
                        <a14:foregroundMark x1="51548" y1="61162" x2="51548" y2="82940"/>
                        <a14:foregroundMark x1="66429" y1="60617" x2="66429" y2="86570"/>
                        <a14:foregroundMark x1="73929" y1="62432" x2="74762" y2="90018"/>
                        <a14:foregroundMark x1="90833" y1="74229" x2="92857" y2="83848"/>
                        <a14:foregroundMark x1="13095" y1="35209" x2="13095" y2="35209"/>
                        <a14:foregroundMark x1="21429" y1="15608" x2="21429" y2="15608"/>
                        <a14:foregroundMark x1="31786" y1="9437" x2="31786" y2="9437"/>
                        <a14:foregroundMark x1="42024" y1="14701" x2="42024" y2="14701"/>
                        <a14:foregroundMark x1="42381" y1="31760" x2="42381" y2="31760"/>
                        <a14:foregroundMark x1="34881" y1="35209" x2="34881" y2="35209"/>
                        <a14:foregroundMark x1="29405" y1="45009" x2="29405" y2="45009"/>
                        <a14:foregroundMark x1="25952" y1="63339" x2="25952" y2="63339"/>
                        <a14:foregroundMark x1="5952" y1="64247" x2="5952" y2="64247"/>
                        <a14:foregroundMark x1="14286" y1="90018" x2="14286" y2="90018"/>
                        <a14:foregroundMark x1="13333" y1="89111" x2="13333" y2="89111"/>
                        <a14:foregroundMark x1="13333" y1="87840" x2="13333" y2="87840"/>
                        <a14:foregroundMark x1="10833" y1="84755" x2="18333" y2="72958"/>
                        <a14:foregroundMark x1="18333" y1="72958" x2="8095" y2="72958"/>
                        <a14:foregroundMark x1="8095" y1="72958" x2="9643" y2="88203"/>
                        <a14:foregroundMark x1="9643" y1="88203" x2="13690" y2="88748"/>
                        <a14:foregroundMark x1="6786" y1="66425" x2="5595" y2="66425"/>
                        <a14:foregroundMark x1="5357" y1="64610" x2="5952" y2="64973"/>
                        <a14:foregroundMark x1="6190" y1="63339" x2="6429" y2="63339"/>
                        <a14:foregroundMark x1="6190" y1="64610" x2="7024" y2="64247"/>
                        <a14:backgroundMark x1="13298" y1="95831" x2="13333" y2="99637"/>
                        <a14:backgroundMark x1="15952" y1="90018" x2="16440" y2="90762"/>
                        <a14:backgroundMark x1="15357" y1="89111" x2="15952" y2="90018"/>
                        <a14:backgroundMark x1="14502" y1="87806" x2="15357" y2="89111"/>
                        <a14:backgroundMark x1="22983" y1="80006" x2="23929" y2="78221"/>
                        <a14:backgroundMark x1="23929" y1="78221" x2="24286" y2="66425"/>
                        <a14:backgroundMark x1="3929" y1="12160" x2="3929" y2="37931"/>
                      </a14:backgroundRemoval>
                    </a14:imgEffect>
                  </a14:imgLayer>
                </a14:imgProps>
              </a:ext>
              <a:ext uri="{28A0092B-C50C-407E-A947-70E740481C1C}">
                <a14:useLocalDpi xmlns:a14="http://schemas.microsoft.com/office/drawing/2010/main" val="0"/>
              </a:ext>
            </a:extLst>
          </a:blip>
          <a:srcRect/>
          <a:stretch>
            <a:fillRect/>
          </a:stretch>
        </p:blipFill>
        <p:spPr bwMode="auto">
          <a:xfrm>
            <a:off x="8229096" y="4495815"/>
            <a:ext cx="3962904" cy="2278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13885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2542B-AA04-48B0-B8F1-33D316713F1D}"/>
              </a:ext>
            </a:extLst>
          </p:cNvPr>
          <p:cNvSpPr>
            <a:spLocks noGrp="1"/>
          </p:cNvSpPr>
          <p:nvPr>
            <p:ph type="ctrTitle"/>
          </p:nvPr>
        </p:nvSpPr>
        <p:spPr>
          <a:xfrm>
            <a:off x="-9038514" y="1585747"/>
            <a:ext cx="9144000" cy="2387600"/>
          </a:xfrm>
        </p:spPr>
        <p:txBody>
          <a:bodyPr>
            <a:normAutofit fontScale="90000"/>
          </a:bodyPr>
          <a:lstStyle/>
          <a:p>
            <a:r>
              <a:rPr lang="en-US" sz="7300" b="1" dirty="0">
                <a:solidFill>
                  <a:srgbClr val="C00000"/>
                </a:solidFill>
              </a:rPr>
              <a:t>TÌM HIỂU VÀ ÁP DỤNG</a:t>
            </a:r>
            <a:br>
              <a:rPr lang="en-US" sz="7300" b="1" dirty="0">
                <a:solidFill>
                  <a:srgbClr val="C00000"/>
                </a:solidFill>
              </a:rPr>
            </a:br>
            <a:r>
              <a:rPr lang="en-US" sz="7300" b="1" dirty="0">
                <a:solidFill>
                  <a:srgbClr val="C00000"/>
                </a:solidFill>
              </a:rPr>
              <a:t>REDMINE</a:t>
            </a:r>
            <a:r>
              <a:rPr lang="en-US" dirty="0"/>
              <a:t/>
            </a:r>
            <a:br>
              <a:rPr lang="en-US" dirty="0"/>
            </a:br>
            <a:endParaRPr lang="en-US" dirty="0"/>
          </a:p>
        </p:txBody>
      </p:sp>
      <p:pic>
        <p:nvPicPr>
          <p:cNvPr id="1026" name="Picture 2" descr="Kết quả hình ảnh cho redmine là gì">
            <a:extLst>
              <a:ext uri="{FF2B5EF4-FFF2-40B4-BE49-F238E27FC236}">
                <a16:creationId xmlns:a16="http://schemas.microsoft.com/office/drawing/2014/main" id="{9D3CC720-33BE-4DF1-B93B-30B210D710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001" t="19452" r="65579" b="25343"/>
          <a:stretch/>
        </p:blipFill>
        <p:spPr bwMode="auto">
          <a:xfrm>
            <a:off x="557212" y="600075"/>
            <a:ext cx="2200275" cy="172878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68B03CA8-F267-4A53-9D8A-74F7561CF61E}"/>
              </a:ext>
            </a:extLst>
          </p:cNvPr>
          <p:cNvSpPr txBox="1">
            <a:spLocks/>
          </p:cNvSpPr>
          <p:nvPr/>
        </p:nvSpPr>
        <p:spPr>
          <a:xfrm>
            <a:off x="2409612" y="646124"/>
            <a:ext cx="5425696"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rgbClr val="C00000"/>
                </a:solidFill>
              </a:rPr>
              <a:t>Redmine </a:t>
            </a:r>
            <a:r>
              <a:rPr lang="en-US" b="1" dirty="0" err="1">
                <a:solidFill>
                  <a:srgbClr val="C00000"/>
                </a:solidFill>
              </a:rPr>
              <a:t>là</a:t>
            </a:r>
            <a:r>
              <a:rPr lang="en-US" b="1" dirty="0">
                <a:solidFill>
                  <a:srgbClr val="C00000"/>
                </a:solidFill>
              </a:rPr>
              <a:t> </a:t>
            </a:r>
            <a:r>
              <a:rPr lang="en-US" b="1" dirty="0" err="1">
                <a:solidFill>
                  <a:srgbClr val="C00000"/>
                </a:solidFill>
              </a:rPr>
              <a:t>gì</a:t>
            </a:r>
            <a:r>
              <a:rPr lang="en-US" b="1" dirty="0">
                <a:solidFill>
                  <a:srgbClr val="C00000"/>
                </a:solidFill>
              </a:rPr>
              <a:t>?</a:t>
            </a:r>
          </a:p>
        </p:txBody>
      </p:sp>
      <p:sp>
        <p:nvSpPr>
          <p:cNvPr id="5" name="Content Placeholder 2">
            <a:extLst>
              <a:ext uri="{FF2B5EF4-FFF2-40B4-BE49-F238E27FC236}">
                <a16:creationId xmlns:a16="http://schemas.microsoft.com/office/drawing/2014/main" id="{0332BDA4-C2FA-46E7-9A0A-B64A6C50F29D}"/>
              </a:ext>
            </a:extLst>
          </p:cNvPr>
          <p:cNvSpPr txBox="1">
            <a:spLocks/>
          </p:cNvSpPr>
          <p:nvPr/>
        </p:nvSpPr>
        <p:spPr>
          <a:xfrm>
            <a:off x="323638" y="2892187"/>
            <a:ext cx="8377450" cy="274263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vi-VN" dirty="0"/>
              <a:t>Tính đến năm 2008, đã có hơn 80</a:t>
            </a:r>
            <a:r>
              <a:rPr lang="en-US" dirty="0"/>
              <a:t> </a:t>
            </a:r>
            <a:r>
              <a:rPr lang="en-US" dirty="0" err="1"/>
              <a:t>tổ</a:t>
            </a:r>
            <a:r>
              <a:rPr lang="en-US" dirty="0"/>
              <a:t> </a:t>
            </a:r>
            <a:r>
              <a:rPr lang="en-US" dirty="0" err="1"/>
              <a:t>chức</a:t>
            </a:r>
            <a:r>
              <a:rPr lang="vi-VN" dirty="0"/>
              <a:t> lớn</a:t>
            </a:r>
            <a:r>
              <a:rPr lang="en-US" dirty="0"/>
              <a:t> </a:t>
            </a:r>
            <a:r>
              <a:rPr lang="en-US" dirty="0" err="1"/>
              <a:t>sử</a:t>
            </a:r>
            <a:r>
              <a:rPr lang="en-US" dirty="0"/>
              <a:t> </a:t>
            </a:r>
            <a:r>
              <a:rPr lang="en-US" dirty="0" err="1"/>
              <a:t>dụng</a:t>
            </a:r>
            <a:r>
              <a:rPr lang="en-US" dirty="0"/>
              <a:t> </a:t>
            </a:r>
            <a:r>
              <a:rPr lang="vi-VN" dirty="0"/>
              <a:t>Redmine trên toàn thế giới.</a:t>
            </a:r>
            <a:r>
              <a:rPr lang="en-US" dirty="0"/>
              <a:t> </a:t>
            </a:r>
            <a:r>
              <a:rPr lang="vi-VN" dirty="0"/>
              <a:t>Redmine là công cụ lập kế hoạch dự án nguồn mở phổ biến nhất. </a:t>
            </a:r>
            <a:endParaRPr lang="en-US" dirty="0"/>
          </a:p>
        </p:txBody>
      </p:sp>
      <p:pic>
        <p:nvPicPr>
          <p:cNvPr id="6" name="Picture 2" descr="Kết quả hình ảnh cho ruby on rails logo">
            <a:extLst>
              <a:ext uri="{FF2B5EF4-FFF2-40B4-BE49-F238E27FC236}">
                <a16:creationId xmlns:a16="http://schemas.microsoft.com/office/drawing/2014/main" id="{A1CB67E4-73A7-46CC-A1F1-D7E46E0F598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256" b="92922" l="5357" r="92500">
                        <a14:foregroundMark x1="9643" y1="62069" x2="9405" y2="78584"/>
                        <a14:foregroundMark x1="9405" y1="78584" x2="18810" y2="88748"/>
                        <a14:foregroundMark x1="18810" y1="88748" x2="20000" y2="73321"/>
                        <a14:foregroundMark x1="12857" y1="74229" x2="11905" y2="76951"/>
                        <a14:foregroundMark x1="8214" y1="77314" x2="6548" y2="92559"/>
                        <a14:foregroundMark x1="6548" y1="92559" x2="16786" y2="93466"/>
                        <a14:foregroundMark x1="16786" y1="93466" x2="22738" y2="80944"/>
                        <a14:foregroundMark x1="22738" y1="80944" x2="7381" y2="77677"/>
                        <a14:foregroundMark x1="11905" y1="87840" x2="9643" y2="93103"/>
                        <a14:foregroundMark x1="12262" y1="88748" x2="10238" y2="88203"/>
                        <a14:foregroundMark x1="25714" y1="82940" x2="25714" y2="83848"/>
                        <a14:foregroundMark x1="36310" y1="57532" x2="36310" y2="77677"/>
                        <a14:foregroundMark x1="51548" y1="61162" x2="51548" y2="82940"/>
                        <a14:foregroundMark x1="66429" y1="60617" x2="66429" y2="86570"/>
                        <a14:foregroundMark x1="73929" y1="62432" x2="74762" y2="90018"/>
                        <a14:foregroundMark x1="90833" y1="74229" x2="92857" y2="83848"/>
                        <a14:foregroundMark x1="13095" y1="35209" x2="13095" y2="35209"/>
                        <a14:foregroundMark x1="21429" y1="15608" x2="21429" y2="15608"/>
                        <a14:foregroundMark x1="31786" y1="9437" x2="31786" y2="9437"/>
                        <a14:foregroundMark x1="42024" y1="14701" x2="42024" y2="14701"/>
                        <a14:foregroundMark x1="42381" y1="31760" x2="42381" y2="31760"/>
                        <a14:foregroundMark x1="34881" y1="35209" x2="34881" y2="35209"/>
                        <a14:foregroundMark x1="29405" y1="45009" x2="29405" y2="45009"/>
                        <a14:foregroundMark x1="25952" y1="63339" x2="25952" y2="63339"/>
                        <a14:foregroundMark x1="5952" y1="64247" x2="5952" y2="64247"/>
                        <a14:foregroundMark x1="14286" y1="90018" x2="14286" y2="90018"/>
                        <a14:foregroundMark x1="13333" y1="89111" x2="13333" y2="89111"/>
                        <a14:foregroundMark x1="13333" y1="87840" x2="13333" y2="87840"/>
                        <a14:foregroundMark x1="10833" y1="84755" x2="18333" y2="72958"/>
                        <a14:foregroundMark x1="18333" y1="72958" x2="8095" y2="72958"/>
                        <a14:foregroundMark x1="8095" y1="72958" x2="9643" y2="88203"/>
                        <a14:foregroundMark x1="9643" y1="88203" x2="13690" y2="88748"/>
                        <a14:foregroundMark x1="6786" y1="66425" x2="5595" y2="66425"/>
                        <a14:foregroundMark x1="5357" y1="64610" x2="5952" y2="64973"/>
                        <a14:foregroundMark x1="6190" y1="63339" x2="6429" y2="63339"/>
                        <a14:foregroundMark x1="6190" y1="64610" x2="7024" y2="64247"/>
                        <a14:backgroundMark x1="13298" y1="95831" x2="13333" y2="99637"/>
                        <a14:backgroundMark x1="15952" y1="90018" x2="16440" y2="90762"/>
                        <a14:backgroundMark x1="15357" y1="89111" x2="15952" y2="90018"/>
                        <a14:backgroundMark x1="14502" y1="87806" x2="15357" y2="89111"/>
                        <a14:backgroundMark x1="22983" y1="80006" x2="23929" y2="78221"/>
                        <a14:backgroundMark x1="23929" y1="78221" x2="24286" y2="66425"/>
                        <a14:backgroundMark x1="3929" y1="12160" x2="3929" y2="37931"/>
                      </a14:backgroundRemoval>
                    </a14:imgEffect>
                  </a14:imgLayer>
                </a14:imgProps>
              </a:ext>
              <a:ext uri="{28A0092B-C50C-407E-A947-70E740481C1C}">
                <a14:useLocalDpi xmlns:a14="http://schemas.microsoft.com/office/drawing/2010/main" val="0"/>
              </a:ext>
            </a:extLst>
          </a:blip>
          <a:srcRect/>
          <a:stretch>
            <a:fillRect/>
          </a:stretch>
        </p:blipFill>
        <p:spPr bwMode="auto">
          <a:xfrm>
            <a:off x="8229096" y="4495815"/>
            <a:ext cx="3962904" cy="227800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www.redmine.org/attachments/download/7657/logo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074" y="4710894"/>
            <a:ext cx="6764589" cy="148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68310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2542B-AA04-48B0-B8F1-33D316713F1D}"/>
              </a:ext>
            </a:extLst>
          </p:cNvPr>
          <p:cNvSpPr>
            <a:spLocks noGrp="1"/>
          </p:cNvSpPr>
          <p:nvPr>
            <p:ph type="ctrTitle"/>
          </p:nvPr>
        </p:nvSpPr>
        <p:spPr>
          <a:xfrm>
            <a:off x="-9038514" y="1585747"/>
            <a:ext cx="9144000" cy="2387600"/>
          </a:xfrm>
        </p:spPr>
        <p:txBody>
          <a:bodyPr>
            <a:normAutofit fontScale="90000"/>
          </a:bodyPr>
          <a:lstStyle/>
          <a:p>
            <a:r>
              <a:rPr lang="en-US" sz="7300" b="1" dirty="0">
                <a:solidFill>
                  <a:srgbClr val="C00000"/>
                </a:solidFill>
              </a:rPr>
              <a:t>TÌM HIỂU VÀ ÁP DỤNG</a:t>
            </a:r>
            <a:br>
              <a:rPr lang="en-US" sz="7300" b="1" dirty="0">
                <a:solidFill>
                  <a:srgbClr val="C00000"/>
                </a:solidFill>
              </a:rPr>
            </a:br>
            <a:r>
              <a:rPr lang="en-US" sz="7300" b="1" dirty="0">
                <a:solidFill>
                  <a:srgbClr val="C00000"/>
                </a:solidFill>
              </a:rPr>
              <a:t>REDMINE</a:t>
            </a:r>
            <a:r>
              <a:rPr lang="en-US" dirty="0"/>
              <a:t/>
            </a:r>
            <a:br>
              <a:rPr lang="en-US" dirty="0"/>
            </a:br>
            <a:endParaRPr lang="en-US" dirty="0"/>
          </a:p>
        </p:txBody>
      </p:sp>
      <p:pic>
        <p:nvPicPr>
          <p:cNvPr id="1026" name="Picture 2" descr="Kết quả hình ảnh cho redmine là gì">
            <a:extLst>
              <a:ext uri="{FF2B5EF4-FFF2-40B4-BE49-F238E27FC236}">
                <a16:creationId xmlns:a16="http://schemas.microsoft.com/office/drawing/2014/main" id="{9D3CC720-33BE-4DF1-B93B-30B210D710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001" t="19452" r="65579" b="25343"/>
          <a:stretch/>
        </p:blipFill>
        <p:spPr bwMode="auto">
          <a:xfrm>
            <a:off x="557212" y="600075"/>
            <a:ext cx="2200275" cy="172878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68B03CA8-F267-4A53-9D8A-74F7561CF61E}"/>
              </a:ext>
            </a:extLst>
          </p:cNvPr>
          <p:cNvSpPr txBox="1">
            <a:spLocks/>
          </p:cNvSpPr>
          <p:nvPr/>
        </p:nvSpPr>
        <p:spPr>
          <a:xfrm>
            <a:off x="1423775" y="657225"/>
            <a:ext cx="5425696"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rgbClr val="C00000"/>
                </a:solidFill>
              </a:rPr>
              <a:t>Tính</a:t>
            </a:r>
            <a:r>
              <a:rPr lang="en-US" b="1" dirty="0">
                <a:solidFill>
                  <a:srgbClr val="C00000"/>
                </a:solidFill>
              </a:rPr>
              <a:t> </a:t>
            </a:r>
            <a:r>
              <a:rPr lang="en-US" b="1" dirty="0" err="1">
                <a:solidFill>
                  <a:srgbClr val="C00000"/>
                </a:solidFill>
              </a:rPr>
              <a:t>năng</a:t>
            </a:r>
            <a:endParaRPr lang="en-US" b="1" dirty="0">
              <a:solidFill>
                <a:srgbClr val="C00000"/>
              </a:solidFill>
            </a:endParaRPr>
          </a:p>
        </p:txBody>
      </p:sp>
      <p:sp>
        <p:nvSpPr>
          <p:cNvPr id="5" name="Content Placeholder 2">
            <a:extLst>
              <a:ext uri="{FF2B5EF4-FFF2-40B4-BE49-F238E27FC236}">
                <a16:creationId xmlns:a16="http://schemas.microsoft.com/office/drawing/2014/main" id="{0332BDA4-C2FA-46E7-9A0A-B64A6C50F29D}"/>
              </a:ext>
            </a:extLst>
          </p:cNvPr>
          <p:cNvSpPr txBox="1">
            <a:spLocks/>
          </p:cNvSpPr>
          <p:nvPr/>
        </p:nvSpPr>
        <p:spPr>
          <a:xfrm>
            <a:off x="337925" y="2039938"/>
            <a:ext cx="8377450" cy="42179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endParaRPr lang="en-US" dirty="0"/>
          </a:p>
        </p:txBody>
      </p:sp>
      <p:sp>
        <p:nvSpPr>
          <p:cNvPr id="10" name="Content Placeholder 2">
            <a:extLst>
              <a:ext uri="{FF2B5EF4-FFF2-40B4-BE49-F238E27FC236}">
                <a16:creationId xmlns:a16="http://schemas.microsoft.com/office/drawing/2014/main" id="{E716DC99-E8BE-479C-B6BE-47E5DECD45D8}"/>
              </a:ext>
            </a:extLst>
          </p:cNvPr>
          <p:cNvSpPr txBox="1">
            <a:spLocks/>
          </p:cNvSpPr>
          <p:nvPr/>
        </p:nvSpPr>
        <p:spPr>
          <a:xfrm>
            <a:off x="1856021" y="2307771"/>
            <a:ext cx="9479636" cy="4426857"/>
          </a:xfrm>
          <a:prstGeom prst="rect">
            <a:avLst/>
          </a:prstGeom>
        </p:spPr>
        <p:txBody>
          <a:bodyPr vert="horz" lIns="91440" tIns="45720" rIns="91440" bIns="45720" numCol="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vi-VN" dirty="0"/>
              <a:t>Cho phép theo dõi nhiều dự án</a:t>
            </a:r>
          </a:p>
          <a:p>
            <a:pPr marL="342900" indent="-342900" algn="just">
              <a:buFont typeface="Arial" panose="020B0604020202020204" pitchFamily="34" charset="0"/>
              <a:buChar char="•"/>
            </a:pPr>
            <a:r>
              <a:rPr lang="vi-VN" dirty="0"/>
              <a:t>Hỗ trợ kiểm soát truy cập dựa trên vai trò</a:t>
            </a:r>
            <a:r>
              <a:rPr lang="en-US" dirty="0"/>
              <a:t> </a:t>
            </a:r>
            <a:r>
              <a:rPr lang="en-US" dirty="0" err="1"/>
              <a:t>một</a:t>
            </a:r>
            <a:r>
              <a:rPr lang="en-US" dirty="0"/>
              <a:t> </a:t>
            </a:r>
            <a:r>
              <a:rPr lang="en-US" dirty="0" err="1"/>
              <a:t>cách</a:t>
            </a:r>
            <a:r>
              <a:rPr lang="vi-VN" dirty="0"/>
              <a:t> linh hoạt</a:t>
            </a:r>
          </a:p>
          <a:p>
            <a:pPr marL="342900" indent="-342900" algn="just">
              <a:buFont typeface="Arial" panose="020B0604020202020204" pitchFamily="34" charset="0"/>
              <a:buChar char="•"/>
            </a:pPr>
            <a:r>
              <a:rPr lang="vi-VN" dirty="0"/>
              <a:t>Bao gồm một hệ thống theo dõi vấn đề</a:t>
            </a:r>
          </a:p>
          <a:p>
            <a:pPr marL="342900" indent="-342900" algn="just">
              <a:buFont typeface="Arial" panose="020B0604020202020204" pitchFamily="34" charset="0"/>
              <a:buChar char="•"/>
            </a:pPr>
            <a:r>
              <a:rPr lang="vi-VN" dirty="0"/>
              <a:t>Có biểu đồ</a:t>
            </a:r>
            <a:r>
              <a:rPr lang="en-US" dirty="0"/>
              <a:t> </a:t>
            </a:r>
            <a:r>
              <a:rPr lang="vi-VN" dirty="0"/>
              <a:t>Gantt và lịch </a:t>
            </a:r>
            <a:endParaRPr lang="en-US" dirty="0"/>
          </a:p>
          <a:p>
            <a:pPr marL="342900" indent="-342900" algn="just">
              <a:buFont typeface="Arial" panose="020B0604020202020204" pitchFamily="34" charset="0"/>
              <a:buChar char="•"/>
            </a:pPr>
            <a:r>
              <a:rPr lang="vi-VN" dirty="0"/>
              <a:t>Tích hợp quản lý tin tức, tài liệu và tập tin</a:t>
            </a:r>
          </a:p>
          <a:p>
            <a:pPr marL="342900" indent="-342900" algn="just">
              <a:buFont typeface="Arial" panose="020B0604020202020204" pitchFamily="34" charset="0"/>
              <a:buChar char="•"/>
            </a:pPr>
            <a:r>
              <a:rPr lang="vi-VN" dirty="0"/>
              <a:t>Cho phép nguồn cấp dữ liệu Web và thông báo e-mail.</a:t>
            </a:r>
          </a:p>
          <a:p>
            <a:pPr marL="342900" indent="-342900" algn="just">
              <a:buFont typeface="Arial" panose="020B0604020202020204" pitchFamily="34" charset="0"/>
              <a:buChar char="•"/>
            </a:pPr>
            <a:r>
              <a:rPr lang="vi-VN" dirty="0"/>
              <a:t>Hỗ trợ wiki trên mỗi dự án và diễn đàn cho mỗi dự án</a:t>
            </a:r>
          </a:p>
          <a:p>
            <a:pPr marL="342900" indent="-342900" algn="just">
              <a:buFont typeface="Arial" panose="020B0604020202020204" pitchFamily="34" charset="0"/>
              <a:buChar char="•"/>
            </a:pPr>
            <a:r>
              <a:rPr lang="vi-VN" dirty="0"/>
              <a:t>Cho phép theo dõi thời gian đơn giản</a:t>
            </a:r>
          </a:p>
        </p:txBody>
      </p:sp>
    </p:spTree>
    <p:extLst>
      <p:ext uri="{BB962C8B-B14F-4D97-AF65-F5344CB8AC3E}">
        <p14:creationId xmlns:p14="http://schemas.microsoft.com/office/powerpoint/2010/main" val="417742797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2542B-AA04-48B0-B8F1-33D316713F1D}"/>
              </a:ext>
            </a:extLst>
          </p:cNvPr>
          <p:cNvSpPr>
            <a:spLocks noGrp="1"/>
          </p:cNvSpPr>
          <p:nvPr>
            <p:ph type="ctrTitle"/>
          </p:nvPr>
        </p:nvSpPr>
        <p:spPr>
          <a:xfrm>
            <a:off x="-9038514" y="1585747"/>
            <a:ext cx="9144000" cy="2387600"/>
          </a:xfrm>
        </p:spPr>
        <p:txBody>
          <a:bodyPr>
            <a:normAutofit fontScale="90000"/>
          </a:bodyPr>
          <a:lstStyle/>
          <a:p>
            <a:r>
              <a:rPr lang="en-US" sz="7300" b="1" dirty="0">
                <a:solidFill>
                  <a:srgbClr val="C00000"/>
                </a:solidFill>
              </a:rPr>
              <a:t>TÌM HIỂU VÀ ÁP DỤNG</a:t>
            </a:r>
            <a:br>
              <a:rPr lang="en-US" sz="7300" b="1" dirty="0">
                <a:solidFill>
                  <a:srgbClr val="C00000"/>
                </a:solidFill>
              </a:rPr>
            </a:br>
            <a:r>
              <a:rPr lang="en-US" sz="7300" b="1" dirty="0">
                <a:solidFill>
                  <a:srgbClr val="C00000"/>
                </a:solidFill>
              </a:rPr>
              <a:t>REDMINE</a:t>
            </a:r>
            <a:r>
              <a:rPr lang="en-US" dirty="0"/>
              <a:t/>
            </a:r>
            <a:br>
              <a:rPr lang="en-US" dirty="0"/>
            </a:br>
            <a:endParaRPr lang="en-US" dirty="0"/>
          </a:p>
        </p:txBody>
      </p:sp>
      <p:pic>
        <p:nvPicPr>
          <p:cNvPr id="1026" name="Picture 2" descr="Kết quả hình ảnh cho redmine là gì">
            <a:extLst>
              <a:ext uri="{FF2B5EF4-FFF2-40B4-BE49-F238E27FC236}">
                <a16:creationId xmlns:a16="http://schemas.microsoft.com/office/drawing/2014/main" id="{9D3CC720-33BE-4DF1-B93B-30B210D710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001" t="19452" r="65579" b="25343"/>
          <a:stretch/>
        </p:blipFill>
        <p:spPr bwMode="auto">
          <a:xfrm>
            <a:off x="557212" y="600075"/>
            <a:ext cx="2200275" cy="172878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68B03CA8-F267-4A53-9D8A-74F7561CF61E}"/>
              </a:ext>
            </a:extLst>
          </p:cNvPr>
          <p:cNvSpPr txBox="1">
            <a:spLocks/>
          </p:cNvSpPr>
          <p:nvPr/>
        </p:nvSpPr>
        <p:spPr>
          <a:xfrm>
            <a:off x="1423775" y="657225"/>
            <a:ext cx="5425696"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rgbClr val="C00000"/>
                </a:solidFill>
              </a:rPr>
              <a:t>Tính</a:t>
            </a:r>
            <a:r>
              <a:rPr lang="en-US" b="1" dirty="0">
                <a:solidFill>
                  <a:srgbClr val="C00000"/>
                </a:solidFill>
              </a:rPr>
              <a:t> </a:t>
            </a:r>
            <a:r>
              <a:rPr lang="en-US" b="1" dirty="0" err="1">
                <a:solidFill>
                  <a:srgbClr val="C00000"/>
                </a:solidFill>
              </a:rPr>
              <a:t>năng</a:t>
            </a:r>
            <a:endParaRPr lang="en-US" b="1" dirty="0">
              <a:solidFill>
                <a:srgbClr val="C00000"/>
              </a:solidFill>
            </a:endParaRPr>
          </a:p>
        </p:txBody>
      </p:sp>
      <p:sp>
        <p:nvSpPr>
          <p:cNvPr id="5" name="Content Placeholder 2">
            <a:extLst>
              <a:ext uri="{FF2B5EF4-FFF2-40B4-BE49-F238E27FC236}">
                <a16:creationId xmlns:a16="http://schemas.microsoft.com/office/drawing/2014/main" id="{0332BDA4-C2FA-46E7-9A0A-B64A6C50F29D}"/>
              </a:ext>
            </a:extLst>
          </p:cNvPr>
          <p:cNvSpPr txBox="1">
            <a:spLocks/>
          </p:cNvSpPr>
          <p:nvPr/>
        </p:nvSpPr>
        <p:spPr>
          <a:xfrm>
            <a:off x="337925" y="2039938"/>
            <a:ext cx="8377450" cy="42179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endParaRPr lang="en-US" dirty="0"/>
          </a:p>
        </p:txBody>
      </p:sp>
      <p:sp>
        <p:nvSpPr>
          <p:cNvPr id="10" name="Content Placeholder 2">
            <a:extLst>
              <a:ext uri="{FF2B5EF4-FFF2-40B4-BE49-F238E27FC236}">
                <a16:creationId xmlns:a16="http://schemas.microsoft.com/office/drawing/2014/main" id="{E716DC99-E8BE-479C-B6BE-47E5DECD45D8}"/>
              </a:ext>
            </a:extLst>
          </p:cNvPr>
          <p:cNvSpPr txBox="1">
            <a:spLocks/>
          </p:cNvSpPr>
          <p:nvPr/>
        </p:nvSpPr>
        <p:spPr>
          <a:xfrm>
            <a:off x="1870535" y="2079965"/>
            <a:ext cx="8928094" cy="4426857"/>
          </a:xfrm>
          <a:prstGeom prst="rect">
            <a:avLst/>
          </a:prstGeom>
        </p:spPr>
        <p:txBody>
          <a:bodyPr vert="horz" lIns="91440" tIns="45720" rIns="91440" bIns="45720" numCol="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vi-VN" dirty="0"/>
              <a:t>Bao gồm các trường tùy chỉnh cho các vấn đề, mục thời gian, dự án và người dùng</a:t>
            </a:r>
          </a:p>
          <a:p>
            <a:pPr marL="342900" indent="-342900" algn="just">
              <a:buFont typeface="Arial" panose="020B0604020202020204" pitchFamily="34" charset="0"/>
              <a:buChar char="•"/>
            </a:pPr>
            <a:r>
              <a:rPr lang="vi-VN" dirty="0"/>
              <a:t>Hỗ trợ một loạt tích hợp SCM, bao gồm (SVN, CVS, Git, Mercurial, Bazaar và Darcs)</a:t>
            </a:r>
          </a:p>
          <a:p>
            <a:pPr marL="342900" indent="-342900" algn="just">
              <a:buFont typeface="Arial" panose="020B0604020202020204" pitchFamily="34" charset="0"/>
              <a:buChar char="•"/>
            </a:pPr>
            <a:r>
              <a:rPr lang="vi-VN" smtClean="0"/>
              <a:t>Cho </a:t>
            </a:r>
            <a:r>
              <a:rPr lang="vi-VN" dirty="0"/>
              <a:t>phép người dùng tự đăng ký</a:t>
            </a:r>
          </a:p>
          <a:p>
            <a:pPr marL="342900" indent="-342900" algn="just">
              <a:buFont typeface="Arial" panose="020B0604020202020204" pitchFamily="34" charset="0"/>
              <a:buChar char="•"/>
            </a:pPr>
            <a:r>
              <a:rPr lang="vi-VN" dirty="0"/>
              <a:t>Hỗ trợ 49 ngôn ngữ</a:t>
            </a:r>
          </a:p>
          <a:p>
            <a:pPr marL="342900" indent="-342900" algn="just">
              <a:buFont typeface="Arial" panose="020B0604020202020204" pitchFamily="34" charset="0"/>
              <a:buChar char="•"/>
            </a:pPr>
            <a:r>
              <a:rPr lang="vi-VN" dirty="0"/>
              <a:t>Cho phép nhiều cơ sở dữ liệu</a:t>
            </a:r>
          </a:p>
          <a:p>
            <a:pPr marL="342900" indent="-342900" algn="just">
              <a:buFont typeface="Arial" panose="020B0604020202020204" pitchFamily="34" charset="0"/>
              <a:buChar char="•"/>
            </a:pPr>
            <a:r>
              <a:rPr lang="vi-VN" dirty="0"/>
              <a:t>Cho phép bổ trợ</a:t>
            </a:r>
          </a:p>
          <a:p>
            <a:pPr marL="342900" indent="-342900" algn="just">
              <a:buFont typeface="Arial" panose="020B0604020202020204" pitchFamily="34" charset="0"/>
              <a:buChar char="•"/>
            </a:pPr>
            <a:r>
              <a:rPr lang="vi-VN" dirty="0"/>
              <a:t>Cung cấp API REST</a:t>
            </a:r>
            <a:endParaRPr lang="en-US" dirty="0"/>
          </a:p>
        </p:txBody>
      </p:sp>
    </p:spTree>
    <p:extLst>
      <p:ext uri="{BB962C8B-B14F-4D97-AF65-F5344CB8AC3E}">
        <p14:creationId xmlns:p14="http://schemas.microsoft.com/office/powerpoint/2010/main" val="63810952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2542B-AA04-48B0-B8F1-33D316713F1D}"/>
              </a:ext>
            </a:extLst>
          </p:cNvPr>
          <p:cNvSpPr>
            <a:spLocks noGrp="1"/>
          </p:cNvSpPr>
          <p:nvPr>
            <p:ph type="ctrTitle"/>
          </p:nvPr>
        </p:nvSpPr>
        <p:spPr>
          <a:xfrm>
            <a:off x="-9038514" y="1585747"/>
            <a:ext cx="9144000" cy="2387600"/>
          </a:xfrm>
        </p:spPr>
        <p:txBody>
          <a:bodyPr>
            <a:normAutofit fontScale="90000"/>
          </a:bodyPr>
          <a:lstStyle/>
          <a:p>
            <a:r>
              <a:rPr lang="en-US" sz="7300" b="1" dirty="0">
                <a:solidFill>
                  <a:srgbClr val="C00000"/>
                </a:solidFill>
              </a:rPr>
              <a:t>TÌM HIỂU VÀ ÁP DỤNG</a:t>
            </a:r>
            <a:br>
              <a:rPr lang="en-US" sz="7300" b="1" dirty="0">
                <a:solidFill>
                  <a:srgbClr val="C00000"/>
                </a:solidFill>
              </a:rPr>
            </a:br>
            <a:r>
              <a:rPr lang="en-US" sz="7300" b="1" dirty="0">
                <a:solidFill>
                  <a:srgbClr val="C00000"/>
                </a:solidFill>
              </a:rPr>
              <a:t>REDMINE</a:t>
            </a:r>
            <a:r>
              <a:rPr lang="en-US" dirty="0"/>
              <a:t/>
            </a:r>
            <a:br>
              <a:rPr lang="en-US" dirty="0"/>
            </a:br>
            <a:endParaRPr lang="en-US" dirty="0"/>
          </a:p>
        </p:txBody>
      </p:sp>
      <p:pic>
        <p:nvPicPr>
          <p:cNvPr id="1026" name="Picture 2" descr="Kết quả hình ảnh cho redmine là gì">
            <a:extLst>
              <a:ext uri="{FF2B5EF4-FFF2-40B4-BE49-F238E27FC236}">
                <a16:creationId xmlns:a16="http://schemas.microsoft.com/office/drawing/2014/main" id="{9D3CC720-33BE-4DF1-B93B-30B210D710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001" t="19452" r="65579" b="25343"/>
          <a:stretch/>
        </p:blipFill>
        <p:spPr bwMode="auto">
          <a:xfrm>
            <a:off x="557212" y="600075"/>
            <a:ext cx="2200275" cy="172878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68B03CA8-F267-4A53-9D8A-74F7561CF61E}"/>
              </a:ext>
            </a:extLst>
          </p:cNvPr>
          <p:cNvSpPr txBox="1">
            <a:spLocks/>
          </p:cNvSpPr>
          <p:nvPr/>
        </p:nvSpPr>
        <p:spPr>
          <a:xfrm>
            <a:off x="1423775" y="657225"/>
            <a:ext cx="5425696"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rgbClr val="C00000"/>
                </a:solidFill>
              </a:rPr>
              <a:t>Ưu</a:t>
            </a:r>
            <a:r>
              <a:rPr lang="en-US" b="1" dirty="0">
                <a:solidFill>
                  <a:srgbClr val="C00000"/>
                </a:solidFill>
              </a:rPr>
              <a:t> </a:t>
            </a:r>
            <a:r>
              <a:rPr lang="en-US" b="1" dirty="0" err="1">
                <a:solidFill>
                  <a:srgbClr val="C00000"/>
                </a:solidFill>
              </a:rPr>
              <a:t>điểm</a:t>
            </a:r>
            <a:endParaRPr lang="en-US" b="1" dirty="0">
              <a:solidFill>
                <a:srgbClr val="C00000"/>
              </a:solidFill>
            </a:endParaRPr>
          </a:p>
        </p:txBody>
      </p:sp>
      <p:sp>
        <p:nvSpPr>
          <p:cNvPr id="5" name="Content Placeholder 2">
            <a:extLst>
              <a:ext uri="{FF2B5EF4-FFF2-40B4-BE49-F238E27FC236}">
                <a16:creationId xmlns:a16="http://schemas.microsoft.com/office/drawing/2014/main" id="{0332BDA4-C2FA-46E7-9A0A-B64A6C50F29D}"/>
              </a:ext>
            </a:extLst>
          </p:cNvPr>
          <p:cNvSpPr txBox="1">
            <a:spLocks/>
          </p:cNvSpPr>
          <p:nvPr/>
        </p:nvSpPr>
        <p:spPr>
          <a:xfrm>
            <a:off x="337925" y="2039938"/>
            <a:ext cx="8377450" cy="42179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E2D12AA1-24B7-442D-B1A7-F97F4D9E0747}"/>
              </a:ext>
            </a:extLst>
          </p:cNvPr>
          <p:cNvSpPr txBox="1"/>
          <p:nvPr/>
        </p:nvSpPr>
        <p:spPr>
          <a:xfrm>
            <a:off x="1000125" y="2628900"/>
            <a:ext cx="8843963"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err="1"/>
              <a:t>Miễn</a:t>
            </a:r>
            <a:r>
              <a:rPr lang="en-US" sz="2800" dirty="0"/>
              <a:t> </a:t>
            </a:r>
            <a:r>
              <a:rPr lang="en-US" sz="2800" dirty="0" err="1"/>
              <a:t>phí</a:t>
            </a:r>
            <a:r>
              <a:rPr lang="en-US" sz="2800" dirty="0"/>
              <a:t> </a:t>
            </a:r>
            <a:r>
              <a:rPr lang="en-US" sz="2800" dirty="0" err="1"/>
              <a:t>và</a:t>
            </a:r>
            <a:r>
              <a:rPr lang="en-US" sz="2800" dirty="0"/>
              <a:t> Open Source </a:t>
            </a:r>
            <a:r>
              <a:rPr lang="en-US" sz="2800" dirty="0" err="1"/>
              <a:t>nhưng</a:t>
            </a:r>
            <a:r>
              <a:rPr lang="en-US" sz="2800" dirty="0"/>
              <a:t> </a:t>
            </a:r>
            <a:r>
              <a:rPr lang="en-US" sz="2800" dirty="0" err="1"/>
              <a:t>vẫn</a:t>
            </a:r>
            <a:r>
              <a:rPr lang="en-US" sz="2800" dirty="0"/>
              <a:t> </a:t>
            </a:r>
            <a:r>
              <a:rPr lang="en-US" sz="2800" dirty="0" err="1"/>
              <a:t>đủ</a:t>
            </a:r>
            <a:r>
              <a:rPr lang="en-US" sz="2800" dirty="0"/>
              <a:t> </a:t>
            </a:r>
            <a:r>
              <a:rPr lang="en-US" sz="2800" dirty="0" err="1"/>
              <a:t>mạnh</a:t>
            </a:r>
            <a:r>
              <a:rPr lang="en-US" sz="2800" dirty="0"/>
              <a:t> </a:t>
            </a:r>
            <a:r>
              <a:rPr lang="en-US" sz="2800" dirty="0" err="1"/>
              <a:t>mẽ</a:t>
            </a:r>
            <a:r>
              <a:rPr lang="en-US" sz="2800" dirty="0"/>
              <a:t>.</a:t>
            </a:r>
          </a:p>
          <a:p>
            <a:pPr marL="285750" indent="-285750">
              <a:buFont typeface="Arial" panose="020B0604020202020204" pitchFamily="34" charset="0"/>
              <a:buChar char="•"/>
            </a:pPr>
            <a:r>
              <a:rPr lang="en-US" sz="2800" dirty="0" err="1"/>
              <a:t>Dễ</a:t>
            </a:r>
            <a:r>
              <a:rPr lang="en-US" sz="2800" dirty="0"/>
              <a:t> </a:t>
            </a:r>
            <a:r>
              <a:rPr lang="en-US" sz="2800" dirty="0" err="1"/>
              <a:t>tùy</a:t>
            </a:r>
            <a:r>
              <a:rPr lang="en-US" sz="2800" dirty="0"/>
              <a:t> </a:t>
            </a:r>
            <a:r>
              <a:rPr lang="en-US" sz="2800" dirty="0" err="1"/>
              <a:t>chỉnh</a:t>
            </a:r>
            <a:r>
              <a:rPr lang="en-US" sz="2800" dirty="0"/>
              <a:t> </a:t>
            </a:r>
            <a:r>
              <a:rPr lang="en-US" sz="2800" dirty="0" err="1"/>
              <a:t>theo</a:t>
            </a:r>
            <a:r>
              <a:rPr lang="en-US" sz="2800" dirty="0"/>
              <a:t> </a:t>
            </a:r>
            <a:r>
              <a:rPr lang="en-US" sz="2800" dirty="0" err="1"/>
              <a:t>quy</a:t>
            </a:r>
            <a:r>
              <a:rPr lang="en-US" sz="2800" dirty="0"/>
              <a:t> </a:t>
            </a:r>
            <a:r>
              <a:rPr lang="en-US" sz="2800" dirty="0" err="1"/>
              <a:t>trình</a:t>
            </a:r>
            <a:r>
              <a:rPr lang="en-US" sz="2800" dirty="0"/>
              <a:t> </a:t>
            </a:r>
            <a:r>
              <a:rPr lang="en-US" sz="2800" dirty="0" err="1"/>
              <a:t>mong</a:t>
            </a:r>
            <a:r>
              <a:rPr lang="en-US" sz="2800" dirty="0"/>
              <a:t> </a:t>
            </a:r>
            <a:r>
              <a:rPr lang="en-US" sz="2800" dirty="0" err="1"/>
              <a:t>muốn</a:t>
            </a:r>
            <a:r>
              <a:rPr lang="en-US" sz="2800" dirty="0"/>
              <a:t>.</a:t>
            </a:r>
          </a:p>
          <a:p>
            <a:pPr marL="285750" indent="-285750">
              <a:buFont typeface="Arial" panose="020B0604020202020204" pitchFamily="34" charset="0"/>
              <a:buChar char="•"/>
            </a:pPr>
            <a:r>
              <a:rPr lang="en-US" sz="2800" dirty="0" err="1"/>
              <a:t>Giao</a:t>
            </a:r>
            <a:r>
              <a:rPr lang="en-US" sz="2800" dirty="0"/>
              <a:t> </a:t>
            </a:r>
            <a:r>
              <a:rPr lang="en-US" sz="2800" dirty="0" err="1"/>
              <a:t>diện</a:t>
            </a:r>
            <a:r>
              <a:rPr lang="en-US" sz="2800" dirty="0"/>
              <a:t> </a:t>
            </a:r>
            <a:r>
              <a:rPr lang="en-US" sz="2800" dirty="0" err="1"/>
              <a:t>thân</a:t>
            </a:r>
            <a:r>
              <a:rPr lang="en-US" sz="2800" dirty="0"/>
              <a:t> </a:t>
            </a:r>
            <a:r>
              <a:rPr lang="en-US" sz="2800" dirty="0" err="1"/>
              <a:t>thiện</a:t>
            </a:r>
            <a:r>
              <a:rPr lang="en-US" sz="2800" dirty="0"/>
              <a:t>.</a:t>
            </a:r>
          </a:p>
        </p:txBody>
      </p:sp>
    </p:spTree>
    <p:extLst>
      <p:ext uri="{BB962C8B-B14F-4D97-AF65-F5344CB8AC3E}">
        <p14:creationId xmlns:p14="http://schemas.microsoft.com/office/powerpoint/2010/main" val="280173795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2542B-AA04-48B0-B8F1-33D316713F1D}"/>
              </a:ext>
            </a:extLst>
          </p:cNvPr>
          <p:cNvSpPr>
            <a:spLocks noGrp="1"/>
          </p:cNvSpPr>
          <p:nvPr>
            <p:ph type="ctrTitle"/>
          </p:nvPr>
        </p:nvSpPr>
        <p:spPr>
          <a:xfrm>
            <a:off x="-9038514" y="1585747"/>
            <a:ext cx="9144000" cy="2387600"/>
          </a:xfrm>
        </p:spPr>
        <p:txBody>
          <a:bodyPr>
            <a:normAutofit fontScale="90000"/>
          </a:bodyPr>
          <a:lstStyle/>
          <a:p>
            <a:r>
              <a:rPr lang="en-US" sz="7300" b="1" dirty="0">
                <a:solidFill>
                  <a:srgbClr val="C00000"/>
                </a:solidFill>
              </a:rPr>
              <a:t>TÌM HIỂU VÀ ÁP DỤNG</a:t>
            </a:r>
            <a:br>
              <a:rPr lang="en-US" sz="7300" b="1" dirty="0">
                <a:solidFill>
                  <a:srgbClr val="C00000"/>
                </a:solidFill>
              </a:rPr>
            </a:br>
            <a:r>
              <a:rPr lang="en-US" sz="7300" b="1" dirty="0">
                <a:solidFill>
                  <a:srgbClr val="C00000"/>
                </a:solidFill>
              </a:rPr>
              <a:t>REDMINE</a:t>
            </a:r>
            <a:r>
              <a:rPr lang="en-US" dirty="0"/>
              <a:t/>
            </a:r>
            <a:br>
              <a:rPr lang="en-US" dirty="0"/>
            </a:br>
            <a:endParaRPr lang="en-US" dirty="0"/>
          </a:p>
        </p:txBody>
      </p:sp>
      <p:pic>
        <p:nvPicPr>
          <p:cNvPr id="1026" name="Picture 2" descr="Kết quả hình ảnh cho redmine là gì">
            <a:extLst>
              <a:ext uri="{FF2B5EF4-FFF2-40B4-BE49-F238E27FC236}">
                <a16:creationId xmlns:a16="http://schemas.microsoft.com/office/drawing/2014/main" id="{9D3CC720-33BE-4DF1-B93B-30B210D710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001" t="19452" r="65579" b="25343"/>
          <a:stretch/>
        </p:blipFill>
        <p:spPr bwMode="auto">
          <a:xfrm>
            <a:off x="557212" y="600075"/>
            <a:ext cx="2200275" cy="172878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68B03CA8-F267-4A53-9D8A-74F7561CF61E}"/>
              </a:ext>
            </a:extLst>
          </p:cNvPr>
          <p:cNvSpPr txBox="1">
            <a:spLocks/>
          </p:cNvSpPr>
          <p:nvPr/>
        </p:nvSpPr>
        <p:spPr>
          <a:xfrm>
            <a:off x="1728575" y="520488"/>
            <a:ext cx="10463425"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err="1">
                <a:solidFill>
                  <a:srgbClr val="C00000"/>
                </a:solidFill>
              </a:rPr>
              <a:t>Làm</a:t>
            </a:r>
            <a:r>
              <a:rPr lang="en-US" sz="4400" b="1" dirty="0">
                <a:solidFill>
                  <a:srgbClr val="C00000"/>
                </a:solidFill>
              </a:rPr>
              <a:t> </a:t>
            </a:r>
            <a:r>
              <a:rPr lang="en-US" sz="4400" b="1" dirty="0" err="1">
                <a:solidFill>
                  <a:srgbClr val="C00000"/>
                </a:solidFill>
              </a:rPr>
              <a:t>sao</a:t>
            </a:r>
            <a:r>
              <a:rPr lang="en-US" sz="4400" b="1" dirty="0">
                <a:solidFill>
                  <a:srgbClr val="C00000"/>
                </a:solidFill>
              </a:rPr>
              <a:t> </a:t>
            </a:r>
            <a:r>
              <a:rPr lang="en-US" sz="4400" b="1" dirty="0" err="1">
                <a:solidFill>
                  <a:srgbClr val="C00000"/>
                </a:solidFill>
              </a:rPr>
              <a:t>sử</a:t>
            </a:r>
            <a:r>
              <a:rPr lang="en-US" sz="4400" b="1" dirty="0">
                <a:solidFill>
                  <a:srgbClr val="C00000"/>
                </a:solidFill>
              </a:rPr>
              <a:t> </a:t>
            </a:r>
            <a:r>
              <a:rPr lang="en-US" sz="4400" b="1" dirty="0" err="1">
                <a:solidFill>
                  <a:srgbClr val="C00000"/>
                </a:solidFill>
              </a:rPr>
              <a:t>dụng</a:t>
            </a:r>
            <a:r>
              <a:rPr lang="en-US" sz="4400" b="1" dirty="0">
                <a:solidFill>
                  <a:srgbClr val="C00000"/>
                </a:solidFill>
              </a:rPr>
              <a:t> Redmine </a:t>
            </a:r>
            <a:r>
              <a:rPr lang="en-US" sz="4400" b="1" dirty="0" err="1">
                <a:solidFill>
                  <a:srgbClr val="C00000"/>
                </a:solidFill>
              </a:rPr>
              <a:t>cho</a:t>
            </a:r>
            <a:r>
              <a:rPr lang="en-US" sz="4400" b="1" dirty="0">
                <a:solidFill>
                  <a:srgbClr val="C00000"/>
                </a:solidFill>
              </a:rPr>
              <a:t> </a:t>
            </a:r>
            <a:r>
              <a:rPr lang="en-US" sz="4400" b="1" dirty="0" err="1">
                <a:solidFill>
                  <a:srgbClr val="C00000"/>
                </a:solidFill>
              </a:rPr>
              <a:t>hiệu</a:t>
            </a:r>
            <a:r>
              <a:rPr lang="en-US" sz="4400" b="1" dirty="0">
                <a:solidFill>
                  <a:srgbClr val="C00000"/>
                </a:solidFill>
              </a:rPr>
              <a:t> </a:t>
            </a:r>
            <a:r>
              <a:rPr lang="en-US" sz="4400" b="1" dirty="0" err="1">
                <a:solidFill>
                  <a:srgbClr val="C00000"/>
                </a:solidFill>
              </a:rPr>
              <a:t>quả</a:t>
            </a:r>
            <a:endParaRPr lang="en-US" sz="4400" b="1" dirty="0">
              <a:solidFill>
                <a:srgbClr val="C00000"/>
              </a:solidFill>
            </a:endParaRPr>
          </a:p>
        </p:txBody>
      </p:sp>
      <p:sp>
        <p:nvSpPr>
          <p:cNvPr id="5" name="Content Placeholder 2">
            <a:extLst>
              <a:ext uri="{FF2B5EF4-FFF2-40B4-BE49-F238E27FC236}">
                <a16:creationId xmlns:a16="http://schemas.microsoft.com/office/drawing/2014/main" id="{0332BDA4-C2FA-46E7-9A0A-B64A6C50F29D}"/>
              </a:ext>
            </a:extLst>
          </p:cNvPr>
          <p:cNvSpPr txBox="1">
            <a:spLocks/>
          </p:cNvSpPr>
          <p:nvPr/>
        </p:nvSpPr>
        <p:spPr>
          <a:xfrm>
            <a:off x="337925" y="2039938"/>
            <a:ext cx="8377450" cy="42179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F36A8A8A-1430-4954-97FF-81179B21BD67}"/>
              </a:ext>
            </a:extLst>
          </p:cNvPr>
          <p:cNvPicPr>
            <a:picLocks noChangeAspect="1"/>
          </p:cNvPicPr>
          <p:nvPr/>
        </p:nvPicPr>
        <p:blipFill>
          <a:blip r:embed="rId4"/>
          <a:stretch>
            <a:fillRect/>
          </a:stretch>
        </p:blipFill>
        <p:spPr>
          <a:xfrm>
            <a:off x="1095700" y="1925637"/>
            <a:ext cx="10000599" cy="4842583"/>
          </a:xfrm>
          <a:prstGeom prst="rect">
            <a:avLst/>
          </a:prstGeom>
        </p:spPr>
      </p:pic>
    </p:spTree>
    <p:extLst>
      <p:ext uri="{BB962C8B-B14F-4D97-AF65-F5344CB8AC3E}">
        <p14:creationId xmlns:p14="http://schemas.microsoft.com/office/powerpoint/2010/main" val="160496941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Kết quả hình ảnh cho redmine là gì">
            <a:extLst>
              <a:ext uri="{FF2B5EF4-FFF2-40B4-BE49-F238E27FC236}">
                <a16:creationId xmlns:a16="http://schemas.microsoft.com/office/drawing/2014/main" id="{9D3CC720-33BE-4DF1-B93B-30B210D710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001" t="19452" r="65579" b="25343"/>
          <a:stretch/>
        </p:blipFill>
        <p:spPr bwMode="auto">
          <a:xfrm>
            <a:off x="557212" y="600075"/>
            <a:ext cx="2200275" cy="172878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68B03CA8-F267-4A53-9D8A-74F7561CF61E}"/>
              </a:ext>
            </a:extLst>
          </p:cNvPr>
          <p:cNvSpPr txBox="1">
            <a:spLocks/>
          </p:cNvSpPr>
          <p:nvPr/>
        </p:nvSpPr>
        <p:spPr>
          <a:xfrm>
            <a:off x="1728575" y="520488"/>
            <a:ext cx="10463425"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smtClean="0">
                <a:solidFill>
                  <a:srgbClr val="C00000"/>
                </a:solidFill>
              </a:rPr>
              <a:t>Một số giao diện chính</a:t>
            </a:r>
            <a:endParaRPr lang="en-US" sz="4400" b="1" dirty="0">
              <a:solidFill>
                <a:srgbClr val="C00000"/>
              </a:solidFill>
            </a:endParaRPr>
          </a:p>
        </p:txBody>
      </p:sp>
      <p:pic>
        <p:nvPicPr>
          <p:cNvPr id="7" name="Picture 6"/>
          <p:cNvPicPr>
            <a:picLocks noChangeAspect="1"/>
          </p:cNvPicPr>
          <p:nvPr/>
        </p:nvPicPr>
        <p:blipFill>
          <a:blip r:embed="rId3"/>
          <a:stretch>
            <a:fillRect/>
          </a:stretch>
        </p:blipFill>
        <p:spPr>
          <a:xfrm>
            <a:off x="266700" y="2278008"/>
            <a:ext cx="11688072" cy="4579992"/>
          </a:xfrm>
          <a:prstGeom prst="rect">
            <a:avLst/>
          </a:prstGeom>
        </p:spPr>
      </p:pic>
    </p:spTree>
    <p:extLst>
      <p:ext uri="{BB962C8B-B14F-4D97-AF65-F5344CB8AC3E}">
        <p14:creationId xmlns:p14="http://schemas.microsoft.com/office/powerpoint/2010/main" val="1320399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89940" y="523469"/>
            <a:ext cx="9812119" cy="5811061"/>
          </a:xfrm>
          <a:prstGeom prst="rect">
            <a:avLst/>
          </a:prstGeom>
        </p:spPr>
      </p:pic>
    </p:spTree>
    <p:extLst>
      <p:ext uri="{BB962C8B-B14F-4D97-AF65-F5344CB8AC3E}">
        <p14:creationId xmlns:p14="http://schemas.microsoft.com/office/powerpoint/2010/main" val="2871745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369</Words>
  <Application>Microsoft Office PowerPoint</Application>
  <PresentationFormat>Widescreen</PresentationFormat>
  <Paragraphs>44</Paragraphs>
  <Slides>11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TÌM HIỂU VÀ ÁP DỤNG REDMINE </vt:lpstr>
      <vt:lpstr>TÌM HIỂU VÀ ÁP DỤNG REDMINE </vt:lpstr>
      <vt:lpstr>TÌM HIỂU VÀ ÁP DỤNG REDMINE </vt:lpstr>
      <vt:lpstr>TÌM HIỂU VÀ ÁP DỤNG REDMINE </vt:lpstr>
      <vt:lpstr>TÌM HIỂU VÀ ÁP DỤNG REDMINE </vt:lpstr>
      <vt:lpstr>TÌM HIỂU VÀ ÁP DỤNG REDMINE </vt:lpstr>
      <vt:lpstr>TÌM HIỂU VÀ ÁP DỤNG REDMINE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VÀ ÁP DỤNG REDMINE </dc:title>
  <dc:creator>phạm khiêm</dc:creator>
  <cp:lastModifiedBy>hoàng việt phạm</cp:lastModifiedBy>
  <cp:revision>10</cp:revision>
  <dcterms:created xsi:type="dcterms:W3CDTF">2019-12-06T19:18:29Z</dcterms:created>
  <dcterms:modified xsi:type="dcterms:W3CDTF">2019-12-07T00:57:31Z</dcterms:modified>
</cp:coreProperties>
</file>