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9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7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36C2-6B84-462C-9934-D4D491F5AE3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0E16-4552-40E0-A9EE-56EED654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665174"/>
            <a:ext cx="5909068" cy="3013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4740345"/>
            <a:ext cx="5909068" cy="30854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2955" y="8304551"/>
            <a:ext cx="603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https://www.youtube.com/watch?v=zHbxbb2ye3E</a:t>
            </a:r>
          </a:p>
        </p:txBody>
      </p:sp>
    </p:spTree>
    <p:extLst>
      <p:ext uri="{BB962C8B-B14F-4D97-AF65-F5344CB8AC3E}">
        <p14:creationId xmlns:p14="http://schemas.microsoft.com/office/powerpoint/2010/main" val="22744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Anh Hoang</dc:creator>
  <cp:lastModifiedBy>Viet Anh Hoang</cp:lastModifiedBy>
  <cp:revision>2</cp:revision>
  <dcterms:created xsi:type="dcterms:W3CDTF">2015-10-27T01:39:39Z</dcterms:created>
  <dcterms:modified xsi:type="dcterms:W3CDTF">2015-10-27T01:41:01Z</dcterms:modified>
</cp:coreProperties>
</file>