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2D3E-ADE1-46D2-8F46-84F002A59DD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C50B-5A02-45C6-A3C4-16DF7354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028" y="3949244"/>
            <a:ext cx="1926863" cy="1534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72" y="326985"/>
            <a:ext cx="1429152" cy="3139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92" r="1270"/>
          <a:stretch/>
        </p:blipFill>
        <p:spPr>
          <a:xfrm>
            <a:off x="2025569" y="497711"/>
            <a:ext cx="9444942" cy="56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6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Anh Hoang</dc:creator>
  <cp:lastModifiedBy>Viet Anh Hoang</cp:lastModifiedBy>
  <cp:revision>4</cp:revision>
  <dcterms:created xsi:type="dcterms:W3CDTF">2017-05-03T10:37:03Z</dcterms:created>
  <dcterms:modified xsi:type="dcterms:W3CDTF">2017-05-03T11:23:25Z</dcterms:modified>
</cp:coreProperties>
</file>