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1ADB-AD19-4AF3-A8B1-04F8469E1CD3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282-8D00-40AC-8921-06A15BAC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1ADB-AD19-4AF3-A8B1-04F8469E1CD3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282-8D00-40AC-8921-06A15BAC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4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1ADB-AD19-4AF3-A8B1-04F8469E1CD3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282-8D00-40AC-8921-06A15BAC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6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1ADB-AD19-4AF3-A8B1-04F8469E1CD3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282-8D00-40AC-8921-06A15BAC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1ADB-AD19-4AF3-A8B1-04F8469E1CD3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282-8D00-40AC-8921-06A15BAC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0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1ADB-AD19-4AF3-A8B1-04F8469E1CD3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282-8D00-40AC-8921-06A15BAC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8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1ADB-AD19-4AF3-A8B1-04F8469E1CD3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282-8D00-40AC-8921-06A15BAC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6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1ADB-AD19-4AF3-A8B1-04F8469E1CD3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282-8D00-40AC-8921-06A15BAC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9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1ADB-AD19-4AF3-A8B1-04F8469E1CD3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282-8D00-40AC-8921-06A15BAC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1ADB-AD19-4AF3-A8B1-04F8469E1CD3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282-8D00-40AC-8921-06A15BAC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1ADB-AD19-4AF3-A8B1-04F8469E1CD3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0282-8D00-40AC-8921-06A15BAC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5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51ADB-AD19-4AF3-A8B1-04F8469E1CD3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0282-8D00-40AC-8921-06A15BAC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6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32" y="359810"/>
            <a:ext cx="10063736" cy="62923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4651" y="6224777"/>
            <a:ext cx="3651384" cy="3077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/>
              <a:t>-</a:t>
            </a:r>
            <a:r>
              <a:rPr lang="en-US" sz="1400"/>
              <a:t>-</a:t>
            </a:r>
            <a:r>
              <a:rPr lang="en-US" sz="1400"/>
              <a:t> Thôn dệt chiếu Tân Thành, quê anh bán chiếu</a:t>
            </a:r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 rot="19049663">
            <a:off x="4469534" y="2842721"/>
            <a:ext cx="1251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Kênh Phụng Hiệp</a:t>
            </a:r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6638662" y="497372"/>
            <a:ext cx="3657601" cy="3077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/>
              <a:t>-- Dòng sông Ngã Bẩy – n</a:t>
            </a:r>
            <a:r>
              <a:rPr lang="vi-VN" sz="1400"/>
              <a:t>ơ</a:t>
            </a:r>
            <a:r>
              <a:rPr lang="en-US" sz="1400"/>
              <a:t>i cô ấy đi lấy chồng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5824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Anh Hoang</dc:creator>
  <cp:lastModifiedBy>Viet Anh Hoang</cp:lastModifiedBy>
  <cp:revision>4</cp:revision>
  <dcterms:created xsi:type="dcterms:W3CDTF">2017-01-15T13:25:49Z</dcterms:created>
  <dcterms:modified xsi:type="dcterms:W3CDTF">2017-01-15T14:34:32Z</dcterms:modified>
</cp:coreProperties>
</file>