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16AB-21D3-44B3-A625-C6373C9E67C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A027-6F4F-4528-A16D-D20D58E1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0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16AB-21D3-44B3-A625-C6373C9E67C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A027-6F4F-4528-A16D-D20D58E1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8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16AB-21D3-44B3-A625-C6373C9E67C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A027-6F4F-4528-A16D-D20D58E1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6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16AB-21D3-44B3-A625-C6373C9E67C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A027-6F4F-4528-A16D-D20D58E1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16AB-21D3-44B3-A625-C6373C9E67C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A027-6F4F-4528-A16D-D20D58E1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16AB-21D3-44B3-A625-C6373C9E67C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A027-6F4F-4528-A16D-D20D58E1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4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16AB-21D3-44B3-A625-C6373C9E67C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A027-6F4F-4528-A16D-D20D58E1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9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16AB-21D3-44B3-A625-C6373C9E67C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A027-6F4F-4528-A16D-D20D58E1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8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16AB-21D3-44B3-A625-C6373C9E67C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A027-6F4F-4528-A16D-D20D58E1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16AB-21D3-44B3-A625-C6373C9E67C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A027-6F4F-4528-A16D-D20D58E1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9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16AB-21D3-44B3-A625-C6373C9E67C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A027-6F4F-4528-A16D-D20D58E1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1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A16AB-21D3-44B3-A625-C6373C9E67C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A027-6F4F-4528-A16D-D20D58E1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89" y="0"/>
            <a:ext cx="3959635" cy="65070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34" y="3253509"/>
            <a:ext cx="1579589" cy="1459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4934" y="2945732"/>
            <a:ext cx="157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gà</a:t>
            </a:r>
            <a:r>
              <a:rPr lang="en-US" sz="1400" dirty="0"/>
              <a:t>/ </a:t>
            </a:r>
            <a:r>
              <a:rPr lang="en-US" sz="1400" dirty="0" err="1"/>
              <a:t>đầu</a:t>
            </a:r>
            <a:r>
              <a:rPr lang="en-US" sz="1400" dirty="0"/>
              <a:t> ng</a:t>
            </a:r>
            <a:r>
              <a:rPr lang="vi-VN" sz="1400" dirty="0"/>
              <a:t>ư</a:t>
            </a:r>
            <a:r>
              <a:rPr lang="en-US" sz="1400" dirty="0" err="1"/>
              <a:t>ời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291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41436" y="567267"/>
            <a:ext cx="5274733" cy="6290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072" y="1048205"/>
            <a:ext cx="3446904" cy="56669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57073" y="678873"/>
            <a:ext cx="444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gà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 (2015)</a:t>
            </a:r>
          </a:p>
        </p:txBody>
      </p:sp>
    </p:spTree>
    <p:extLst>
      <p:ext uri="{BB962C8B-B14F-4D97-AF65-F5344CB8AC3E}">
        <p14:creationId xmlns:p14="http://schemas.microsoft.com/office/powerpoint/2010/main" val="136729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106" y="277095"/>
            <a:ext cx="5291787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8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Anh Hoang</dc:creator>
  <cp:lastModifiedBy>Viet Anh Hoang</cp:lastModifiedBy>
  <cp:revision>1</cp:revision>
  <dcterms:created xsi:type="dcterms:W3CDTF">2017-01-19T09:25:39Z</dcterms:created>
  <dcterms:modified xsi:type="dcterms:W3CDTF">2017-01-19T09:25:56Z</dcterms:modified>
</cp:coreProperties>
</file>