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21/1/2020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angvlbk61/file-structure-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-file-structure.surge.s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High performance in react development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redux</a:t>
            </a:r>
            <a:r>
              <a:rPr lang="en-US" dirty="0" smtClean="0"/>
              <a:t>-saga and file-structure in SPA</a:t>
            </a:r>
          </a:p>
          <a:p>
            <a:r>
              <a:rPr lang="en-US" dirty="0" smtClean="0"/>
              <a:t>By Hoang, Vu-le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r>
              <a:rPr lang="en-US" dirty="0" smtClean="0"/>
              <a:t>Setup saga:</a:t>
            </a:r>
          </a:p>
          <a:p>
            <a:pPr lvl="2"/>
            <a:r>
              <a:rPr lang="en-US" dirty="0" smtClean="0"/>
              <a:t>index.js (root)</a:t>
            </a:r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36454"/>
            <a:ext cx="5912167" cy="26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1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r>
              <a:rPr lang="en-US" dirty="0" smtClean="0"/>
              <a:t>Setup saga:</a:t>
            </a:r>
          </a:p>
          <a:p>
            <a:pPr lvl="2"/>
            <a:r>
              <a:rPr lang="en-US" dirty="0" smtClean="0"/>
              <a:t>App.js </a:t>
            </a:r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7" y="3210551"/>
            <a:ext cx="3782431" cy="253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9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4183" y="2804160"/>
            <a:ext cx="2110065" cy="31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2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4183" y="2804160"/>
            <a:ext cx="2110065" cy="31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2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r>
              <a:rPr lang="en-US" dirty="0"/>
              <a:t>Api.js: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96" y="2971935"/>
            <a:ext cx="79819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6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r>
              <a:rPr lang="en-US" dirty="0"/>
              <a:t>Api.js: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7248" y="2796766"/>
            <a:ext cx="5943600" cy="30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2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r>
              <a:rPr lang="en-US" dirty="0" smtClean="0"/>
              <a:t>redux-types.js: 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51" y="2949012"/>
            <a:ext cx="5278618" cy="28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0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r>
              <a:rPr lang="en-US" dirty="0"/>
              <a:t>redux-types.js </a:t>
            </a:r>
            <a:r>
              <a:rPr lang="en-US" dirty="0" smtClean="0"/>
              <a:t>and api.js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REDUX_TYPES.POST.[………….]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24" y="3104061"/>
            <a:ext cx="5105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0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File </a:t>
            </a:r>
            <a:r>
              <a:rPr lang="en-US" dirty="0" err="1"/>
              <a:t>api</a:t>
            </a:r>
            <a:endParaRPr lang="en-US" dirty="0"/>
          </a:p>
          <a:p>
            <a:pPr lvl="0"/>
            <a:r>
              <a:rPr lang="en-US" dirty="0"/>
              <a:t>File </a:t>
            </a:r>
            <a:r>
              <a:rPr lang="en-US" dirty="0" err="1"/>
              <a:t>redux</a:t>
            </a:r>
            <a:r>
              <a:rPr lang="en-US" dirty="0"/>
              <a:t>-types</a:t>
            </a:r>
          </a:p>
          <a:p>
            <a:pPr lvl="0"/>
            <a:r>
              <a:rPr lang="en-US" dirty="0"/>
              <a:t>File reducer</a:t>
            </a:r>
          </a:p>
          <a:p>
            <a:pPr lvl="0"/>
            <a:r>
              <a:rPr lang="en-US" dirty="0"/>
              <a:t>File saga</a:t>
            </a:r>
          </a:p>
          <a:p>
            <a:pPr lvl="0"/>
            <a:r>
              <a:rPr lang="en-US" dirty="0"/>
              <a:t>File index.js(file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File service</a:t>
            </a:r>
          </a:p>
          <a:p>
            <a:pPr lvl="0"/>
            <a:r>
              <a:rPr lang="en-US" dirty="0"/>
              <a:t>File root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redux</a:t>
            </a:r>
            <a:r>
              <a:rPr lang="en-US" dirty="0"/>
              <a:t>-types, reducer, saga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8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Src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>
                <a:hlinkClick r:id="rId2"/>
              </a:rPr>
              <a:t>https://github.com/hoangvlbk61/file-structure-demo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6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1.1. What is file restructure ? </a:t>
            </a:r>
          </a:p>
          <a:p>
            <a:pPr lvl="1"/>
            <a:r>
              <a:rPr lang="en-US" dirty="0"/>
              <a:t>Dan Abramov famously </a:t>
            </a:r>
            <a:r>
              <a:rPr lang="en-US" dirty="0" err="1"/>
              <a:t>officialized</a:t>
            </a:r>
            <a:r>
              <a:rPr lang="en-US" dirty="0"/>
              <a:t> the file structure for React applications as “</a:t>
            </a:r>
            <a:r>
              <a:rPr lang="en-US" dirty="0">
                <a:hlinkClick r:id="rId2"/>
              </a:rPr>
              <a:t>move files around until they feel right</a:t>
            </a:r>
            <a:r>
              <a:rPr lang="en-US" dirty="0" smtClean="0"/>
              <a:t>.” </a:t>
            </a:r>
          </a:p>
          <a:p>
            <a:pPr lvl="1"/>
            <a:r>
              <a:rPr lang="en-US" dirty="0" smtClean="0"/>
              <a:t>Ways to file structure: </a:t>
            </a:r>
          </a:p>
          <a:p>
            <a:pPr lvl="2"/>
            <a:r>
              <a:rPr lang="en-US" dirty="0"/>
              <a:t>Grouping by features or routes</a:t>
            </a:r>
          </a:p>
          <a:p>
            <a:pPr lvl="2"/>
            <a:r>
              <a:rPr lang="en-US" dirty="0"/>
              <a:t>Grouping by file type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1.2. Why do we have to restructure files ? </a:t>
            </a:r>
          </a:p>
          <a:p>
            <a:pPr lvl="2"/>
            <a:r>
              <a:rPr lang="en-US" dirty="0" smtClean="0"/>
              <a:t>Clear</a:t>
            </a:r>
          </a:p>
          <a:p>
            <a:pPr lvl="2"/>
            <a:r>
              <a:rPr lang="en-US" dirty="0" smtClean="0"/>
              <a:t>Clean</a:t>
            </a:r>
          </a:p>
          <a:p>
            <a:pPr lvl="2"/>
            <a:r>
              <a:rPr lang="en-US" dirty="0" smtClean="0"/>
              <a:t>Unified</a:t>
            </a:r>
          </a:p>
          <a:p>
            <a:pPr lvl="2"/>
            <a:r>
              <a:rPr lang="en-US" dirty="0" smtClean="0"/>
              <a:t>Suitable for each project	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7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1.3. What will you take ? </a:t>
            </a:r>
          </a:p>
          <a:p>
            <a:endParaRPr lang="en-US" dirty="0"/>
          </a:p>
        </p:txBody>
      </p:sp>
      <p:pic>
        <p:nvPicPr>
          <p:cNvPr id="5" name="Picture 2" descr="Kết quả hình ảnh cho increase 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72" y="3074126"/>
            <a:ext cx="3607884" cy="2405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0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2.1. Prepare: 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ES6-ES7</a:t>
            </a:r>
          </a:p>
          <a:p>
            <a:pPr lvl="1"/>
            <a:r>
              <a:rPr lang="en-US" dirty="0" err="1"/>
              <a:t>ReactJs</a:t>
            </a:r>
            <a:endParaRPr lang="en-US" dirty="0"/>
          </a:p>
          <a:p>
            <a:pPr lvl="1"/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redux</a:t>
            </a:r>
            <a:r>
              <a:rPr lang="en-US" dirty="0"/>
              <a:t>-saga 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4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r>
              <a:rPr lang="en-US" dirty="0" smtClean="0"/>
              <a:t>Setup project: </a:t>
            </a:r>
            <a:r>
              <a:rPr lang="en-US" dirty="0" err="1">
                <a:latin typeface="Consolas" panose="020B0609020204030204" pitchFamily="49" charset="0"/>
              </a:rPr>
              <a:t>npx</a:t>
            </a:r>
            <a:r>
              <a:rPr lang="en-US" dirty="0">
                <a:latin typeface="Consolas" panose="020B0609020204030204" pitchFamily="49" charset="0"/>
              </a:rPr>
              <a:t> create-react-app .\file-structure-demo\ 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Setup package </a:t>
            </a:r>
            <a:r>
              <a:rPr lang="en-US" dirty="0" err="1" smtClean="0">
                <a:latin typeface="Consolas" panose="020B0609020204030204" pitchFamily="49" charset="0"/>
              </a:rPr>
              <a:t>redux</a:t>
            </a:r>
            <a:r>
              <a:rPr lang="en-US" dirty="0" smtClean="0">
                <a:latin typeface="Consolas" panose="020B0609020204030204" pitchFamily="49" charset="0"/>
              </a:rPr>
              <a:t>-saga: </a:t>
            </a: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–-save react-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err="1"/>
              <a:t>redux</a:t>
            </a:r>
            <a:r>
              <a:rPr lang="en-US" dirty="0"/>
              <a:t>-saga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Setup </a:t>
            </a:r>
            <a:r>
              <a:rPr lang="en-US" dirty="0" err="1" smtClean="0">
                <a:latin typeface="Consolas" panose="020B0609020204030204" pitchFamily="49" charset="0"/>
              </a:rPr>
              <a:t>axios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--save </a:t>
            </a:r>
            <a:r>
              <a:rPr lang="en-US" dirty="0" err="1" smtClean="0">
                <a:latin typeface="Consolas" panose="020B0609020204030204" pitchFamily="49" charset="0"/>
              </a:rPr>
              <a:t>axios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Setup </a:t>
            </a:r>
            <a:r>
              <a:rPr lang="en-US" dirty="0" err="1" smtClean="0">
                <a:latin typeface="Consolas" panose="020B0609020204030204" pitchFamily="49" charset="0"/>
              </a:rPr>
              <a:t>dotenv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</a:t>
            </a:r>
            <a:r>
              <a:rPr lang="en-US" dirty="0" err="1" smtClean="0">
                <a:latin typeface="Consolas" panose="020B0609020204030204" pitchFamily="49" charset="0"/>
              </a:rPr>
              <a:t>dotenv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4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90601" y="2630152"/>
            <a:ext cx="262890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9646" y="3239589"/>
            <a:ext cx="5538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Const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Reducers</a:t>
            </a:r>
          </a:p>
          <a:p>
            <a:pPr marL="342900" indent="-342900">
              <a:buAutoNum type="arabicPeriod"/>
            </a:pPr>
            <a:r>
              <a:rPr lang="en-US" dirty="0" smtClean="0"/>
              <a:t>Sagas</a:t>
            </a:r>
          </a:p>
          <a:p>
            <a:pPr marL="342900" indent="-342900">
              <a:buAutoNum type="arabicPeriod"/>
            </a:pPr>
            <a:r>
              <a:rPr lang="en-US" dirty="0" smtClean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38855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r>
              <a:rPr lang="en-US" dirty="0" smtClean="0"/>
              <a:t>Setup saga: </a:t>
            </a:r>
          </a:p>
          <a:p>
            <a:pPr lvl="2"/>
            <a:r>
              <a:rPr lang="en-US" dirty="0"/>
              <a:t>reducers/index.js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3" y="3143118"/>
            <a:ext cx="6261736" cy="27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r>
              <a:rPr lang="en-US" dirty="0" smtClean="0"/>
              <a:t>Setup saga:</a:t>
            </a:r>
          </a:p>
          <a:p>
            <a:pPr lvl="2"/>
            <a:r>
              <a:rPr lang="en-US" dirty="0"/>
              <a:t>sagas/index.js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88" y="3453629"/>
            <a:ext cx="5257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2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85</TotalTime>
  <Words>286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Consolas</vt:lpstr>
      <vt:lpstr>Rockwell</vt:lpstr>
      <vt:lpstr>Rockwell Condensed</vt:lpstr>
      <vt:lpstr>Wingdings</vt:lpstr>
      <vt:lpstr>Wood Type</vt:lpstr>
      <vt:lpstr>High performance in react development</vt:lpstr>
      <vt:lpstr>1. Introduce </vt:lpstr>
      <vt:lpstr>1. Introduce </vt:lpstr>
      <vt:lpstr>1. Introduce 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in react development</dc:title>
  <dc:creator>Vu Le Hoang</dc:creator>
  <cp:lastModifiedBy>Vu Le Hoang</cp:lastModifiedBy>
  <cp:revision>9</cp:revision>
  <dcterms:created xsi:type="dcterms:W3CDTF">2020-01-21T01:50:37Z</dcterms:created>
  <dcterms:modified xsi:type="dcterms:W3CDTF">2020-01-21T03:19:33Z</dcterms:modified>
</cp:coreProperties>
</file>