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5"/>
  </p:notesMasterIdLst>
  <p:sldIdLst>
    <p:sldId id="256" r:id="rId2"/>
    <p:sldId id="257" r:id="rId3"/>
    <p:sldId id="350" r:id="rId4"/>
    <p:sldId id="351" r:id="rId5"/>
    <p:sldId id="343" r:id="rId6"/>
    <p:sldId id="344" r:id="rId7"/>
    <p:sldId id="342" r:id="rId8"/>
    <p:sldId id="353" r:id="rId9"/>
    <p:sldId id="345" r:id="rId10"/>
    <p:sldId id="352" r:id="rId11"/>
    <p:sldId id="346" r:id="rId12"/>
    <p:sldId id="347" r:id="rId13"/>
    <p:sldId id="349" r:id="rId14"/>
  </p:sldIdLst>
  <p:sldSz cx="9144000" cy="5143500" type="screen16x9"/>
  <p:notesSz cx="6858000" cy="9144000"/>
  <p:embeddedFontLst>
    <p:embeddedFont>
      <p:font typeface="Arimo" panose="020B0604020202020204" pitchFamily="34" charset="0"/>
      <p:regular r:id="rId16"/>
      <p:bold r:id="rId17"/>
      <p:italic r:id="rId18"/>
      <p:boldItalic r:id="rId19"/>
    </p:embeddedFont>
    <p:embeddedFont>
      <p:font typeface="Leckerli One" panose="020B0604020202020204" charset="0"/>
      <p:regular r:id="rId20"/>
    </p:embeddedFont>
    <p:embeddedFont>
      <p:font typeface="Merienda" pitchFamily="2" charset="0"/>
      <p:regular r:id="rId21"/>
      <p:bold r:id="rId22"/>
    </p:embeddedFont>
    <p:embeddedFont>
      <p:font typeface="Nunito Sans" panose="00000500000000000000" pitchFamily="2" charset="0"/>
      <p:regular r:id="rId23"/>
      <p:bold r:id="rId24"/>
      <p:italic r:id="rId25"/>
      <p:boldItalic r:id="rId26"/>
    </p:embeddedFont>
    <p:embeddedFont>
      <p:font typeface="Patrick Hand SC" panose="00000500000000000000" pitchFamily="2" charset="0"/>
      <p:regular r:id="rId27"/>
    </p:embeddedFont>
    <p:embeddedFont>
      <p:font typeface="Yanone Kaffeesatz" panose="00000500000000000000" pitchFamily="2" charset="0"/>
      <p:regular r:id="rId28"/>
      <p:bold r:id="rId29"/>
    </p:embeddedFont>
    <p:embeddedFont>
      <p:font typeface="Ysabeau Infant"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41D"/>
    <a:srgbClr val="0050EF"/>
    <a:srgbClr val="2E2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BEF40-097C-47BD-8768-8DEC957BD604}" v="77" dt="2023-07-17T09:34:02.758"/>
  </p1510:revLst>
</p1510:revInfo>
</file>

<file path=ppt/tableStyles.xml><?xml version="1.0" encoding="utf-8"?>
<a:tblStyleLst xmlns:a="http://schemas.openxmlformats.org/drawingml/2006/main" def="{BF025708-CFEB-4C13-B572-26E1E61EF57D}">
  <a:tblStyle styleId="{BF025708-CFEB-4C13-B572-26E1E61EF5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75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4"/>
        <p:cNvGrpSpPr/>
        <p:nvPr/>
      </p:nvGrpSpPr>
      <p:grpSpPr>
        <a:xfrm>
          <a:off x="0" y="0"/>
          <a:ext cx="0" cy="0"/>
          <a:chOff x="0" y="0"/>
          <a:chExt cx="0" cy="0"/>
        </a:xfrm>
      </p:grpSpPr>
      <p:sp>
        <p:nvSpPr>
          <p:cNvPr id="2705" name="Google Shape;27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 name="Google Shape;27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612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6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95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60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50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170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24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749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b64f93d0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0" name="Google Shape;2750;gb64f93d0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469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 name="Google Shape;12;p2"/>
          <p:cNvGrpSpPr/>
          <p:nvPr/>
        </p:nvGrpSpPr>
        <p:grpSpPr>
          <a:xfrm>
            <a:off x="0" y="-5625"/>
            <a:ext cx="9144010" cy="5153100"/>
            <a:chOff x="0" y="-5625"/>
            <a:chExt cx="9144010" cy="5153100"/>
          </a:xfrm>
        </p:grpSpPr>
        <p:cxnSp>
          <p:nvCxnSpPr>
            <p:cNvPr id="13" name="Google Shape;13;p2"/>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 name="Google Shape;14;p2"/>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 name="Google Shape;15;p2"/>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 name="Google Shape;16;p2"/>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7" name="Google Shape;17;p2"/>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8" name="Google Shape;18;p2"/>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 name="Google Shape;19;p2"/>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 name="Google Shape;20;p2"/>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 name="Google Shape;21;p2"/>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2" name="Google Shape;22;p2"/>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3" name="Google Shape;23;p2"/>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4" name="Google Shape;24;p2"/>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 name="Google Shape;25;p2"/>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 name="Google Shape;26;p2"/>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 name="Google Shape;27;p2"/>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8" name="Google Shape;28;p2"/>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9" name="Google Shape;29;p2"/>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 name="Google Shape;30;p2"/>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 name="Google Shape;31;p2"/>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 name="Google Shape;32;p2"/>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 name="Google Shape;33;p2"/>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4" name="Google Shape;34;p2"/>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5" name="Google Shape;35;p2"/>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6" name="Google Shape;36;p2"/>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7" name="Google Shape;37;p2"/>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8" name="Google Shape;38;p2"/>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9" name="Google Shape;39;p2"/>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0" name="Google Shape;40;p2"/>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 name="Google Shape;41;p2"/>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 name="Google Shape;42;p2"/>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 name="Google Shape;43;p2"/>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 name="Google Shape;44;p2"/>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5" name="Google Shape;45;p2"/>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6" name="Google Shape;46;p2"/>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7" name="Google Shape;47;p2"/>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8" name="Google Shape;48;p2"/>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9" name="Google Shape;49;p2"/>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0" name="Google Shape;50;p2"/>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 name="Google Shape;51;p2"/>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2" name="Google Shape;52;p2"/>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3" name="Google Shape;53;p2"/>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4" name="Google Shape;54;p2"/>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5" name="Google Shape;55;p2"/>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 name="Google Shape;56;p2"/>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 name="Google Shape;57;p2"/>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8" name="Google Shape;58;p2"/>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9" name="Google Shape;59;p2"/>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0" name="Google Shape;60;p2"/>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1" name="Google Shape;61;p2"/>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2" name="Google Shape;62;p2"/>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3" name="Google Shape;63;p2"/>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64" name="Google Shape;64;p2"/>
          <p:cNvSpPr txBox="1">
            <a:spLocks noGrp="1"/>
          </p:cNvSpPr>
          <p:nvPr>
            <p:ph type="ctrTitle"/>
          </p:nvPr>
        </p:nvSpPr>
        <p:spPr>
          <a:xfrm>
            <a:off x="2589100" y="899950"/>
            <a:ext cx="4773000" cy="2414100"/>
          </a:xfrm>
          <a:prstGeom prst="rect">
            <a:avLst/>
          </a:prstGeom>
          <a:effectLst>
            <a:outerShdw dist="47625" dir="1560000" algn="bl" rotWithShape="0">
              <a:srgbClr val="000000">
                <a:alpha val="33000"/>
              </a:srgbClr>
            </a:outerShdw>
          </a:effectLst>
        </p:spPr>
        <p:txBody>
          <a:bodyPr spcFirstLastPara="1" wrap="square" lIns="91425" tIns="91425" rIns="91425" bIns="91425" anchor="b" anchorCtr="0">
            <a:noAutofit/>
          </a:bodyPr>
          <a:lstStyle>
            <a:lvl1pPr lvl="0">
              <a:spcBef>
                <a:spcPts val="0"/>
              </a:spcBef>
              <a:spcAft>
                <a:spcPts val="0"/>
              </a:spcAft>
              <a:buClr>
                <a:schemeClr val="dk1"/>
              </a:buClr>
              <a:buSzPts val="5200"/>
              <a:buNone/>
              <a:defRPr sz="7700">
                <a:latin typeface="Leckerli One"/>
                <a:ea typeface="Leckerli One"/>
                <a:cs typeface="Leckerli One"/>
                <a:sym typeface="Leckerli One"/>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65" name="Google Shape;65;p2"/>
          <p:cNvSpPr txBox="1">
            <a:spLocks noGrp="1"/>
          </p:cNvSpPr>
          <p:nvPr>
            <p:ph type="subTitle" idx="1"/>
          </p:nvPr>
        </p:nvSpPr>
        <p:spPr>
          <a:xfrm>
            <a:off x="2493575" y="4276763"/>
            <a:ext cx="4093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6" name="Google Shape;66;p2"/>
          <p:cNvSpPr txBox="1">
            <a:spLocks noGrp="1"/>
          </p:cNvSpPr>
          <p:nvPr>
            <p:ph type="ctrTitle" idx="2"/>
          </p:nvPr>
        </p:nvSpPr>
        <p:spPr>
          <a:xfrm>
            <a:off x="4533825" y="2356275"/>
            <a:ext cx="1847700" cy="592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5200"/>
              <a:buNone/>
              <a:defRPr sz="3600">
                <a:solidFill>
                  <a:schemeClr val="dk2"/>
                </a:solidFill>
                <a:latin typeface="Leckerli One"/>
                <a:ea typeface="Leckerli One"/>
                <a:cs typeface="Leckerli One"/>
                <a:sym typeface="Leckerli One"/>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67" name="Google Shape;67;p2"/>
          <p:cNvSpPr txBox="1">
            <a:spLocks noGrp="1"/>
          </p:cNvSpPr>
          <p:nvPr>
            <p:ph type="ctrTitle" idx="3"/>
          </p:nvPr>
        </p:nvSpPr>
        <p:spPr>
          <a:xfrm>
            <a:off x="1566600" y="3446923"/>
            <a:ext cx="6010800" cy="81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5200"/>
              <a:buNone/>
              <a:defRPr sz="5500">
                <a:solidFill>
                  <a:schemeClr val="dk1"/>
                </a:solidFill>
                <a:latin typeface="Yanone Kaffeesatz"/>
                <a:ea typeface="Yanone Kaffeesatz"/>
                <a:cs typeface="Yanone Kaffeesatz"/>
                <a:sym typeface="Yanone Kaffeesatz"/>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cxnSp>
        <p:nvCxnSpPr>
          <p:cNvPr id="68" name="Google Shape;68;p2"/>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7"/>
        <p:cNvGrpSpPr/>
        <p:nvPr/>
      </p:nvGrpSpPr>
      <p:grpSpPr>
        <a:xfrm>
          <a:off x="0" y="0"/>
          <a:ext cx="0" cy="0"/>
          <a:chOff x="0" y="0"/>
          <a:chExt cx="0" cy="0"/>
        </a:xfrm>
      </p:grpSpPr>
      <p:sp>
        <p:nvSpPr>
          <p:cNvPr id="128" name="Google Shape;128;p4"/>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9" name="Google Shape;129;p4"/>
          <p:cNvGrpSpPr/>
          <p:nvPr/>
        </p:nvGrpSpPr>
        <p:grpSpPr>
          <a:xfrm>
            <a:off x="0" y="-5625"/>
            <a:ext cx="9144010" cy="5153100"/>
            <a:chOff x="0" y="-5625"/>
            <a:chExt cx="9144010" cy="5153100"/>
          </a:xfrm>
        </p:grpSpPr>
        <p:cxnSp>
          <p:nvCxnSpPr>
            <p:cNvPr id="130" name="Google Shape;130;p4"/>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1" name="Google Shape;131;p4"/>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2" name="Google Shape;132;p4"/>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3" name="Google Shape;133;p4"/>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4" name="Google Shape;134;p4"/>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5" name="Google Shape;135;p4"/>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6" name="Google Shape;136;p4"/>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7" name="Google Shape;137;p4"/>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8" name="Google Shape;138;p4"/>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39" name="Google Shape;139;p4"/>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0" name="Google Shape;140;p4"/>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1" name="Google Shape;141;p4"/>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2" name="Google Shape;142;p4"/>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3" name="Google Shape;143;p4"/>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4" name="Google Shape;144;p4"/>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5" name="Google Shape;145;p4"/>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6" name="Google Shape;146;p4"/>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7" name="Google Shape;147;p4"/>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8" name="Google Shape;148;p4"/>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9" name="Google Shape;149;p4"/>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0" name="Google Shape;150;p4"/>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1" name="Google Shape;151;p4"/>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2" name="Google Shape;152;p4"/>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3" name="Google Shape;153;p4"/>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4" name="Google Shape;154;p4"/>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5" name="Google Shape;155;p4"/>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6" name="Google Shape;156;p4"/>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7" name="Google Shape;157;p4"/>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8" name="Google Shape;158;p4"/>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9" name="Google Shape;159;p4"/>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0" name="Google Shape;160;p4"/>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1" name="Google Shape;161;p4"/>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2" name="Google Shape;162;p4"/>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3" name="Google Shape;163;p4"/>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4" name="Google Shape;164;p4"/>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5" name="Google Shape;165;p4"/>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6" name="Google Shape;166;p4"/>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7" name="Google Shape;167;p4"/>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8" name="Google Shape;168;p4"/>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69" name="Google Shape;169;p4"/>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0" name="Google Shape;170;p4"/>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1" name="Google Shape;171;p4"/>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2" name="Google Shape;172;p4"/>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3" name="Google Shape;173;p4"/>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4" name="Google Shape;174;p4"/>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5" name="Google Shape;175;p4"/>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6" name="Google Shape;176;p4"/>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7" name="Google Shape;177;p4"/>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8" name="Google Shape;178;p4"/>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79" name="Google Shape;179;p4"/>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180" name="Google Shape;180;p4"/>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181" name="Google Shape;181;p4"/>
          <p:cNvSpPr txBox="1">
            <a:spLocks noGrp="1"/>
          </p:cNvSpPr>
          <p:nvPr>
            <p:ph type="title"/>
          </p:nvPr>
        </p:nvSpPr>
        <p:spPr>
          <a:xfrm>
            <a:off x="714000" y="338075"/>
            <a:ext cx="77160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20">
                <a:solidFill>
                  <a:schemeClr val="dk1"/>
                </a:solidFill>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2" name="Google Shape;182;p4"/>
          <p:cNvSpPr txBox="1">
            <a:spLocks noGrp="1"/>
          </p:cNvSpPr>
          <p:nvPr>
            <p:ph type="subTitle" idx="1"/>
          </p:nvPr>
        </p:nvSpPr>
        <p:spPr>
          <a:xfrm>
            <a:off x="714000" y="1057475"/>
            <a:ext cx="7716000" cy="354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100"/>
              <a:buFont typeface="Leckerli One"/>
              <a:buAutoNum type="arabicPeriod"/>
              <a:defRPr sz="1200"/>
            </a:lvl1pPr>
            <a:lvl2pPr lvl="1">
              <a:spcBef>
                <a:spcPts val="0"/>
              </a:spcBef>
              <a:spcAft>
                <a:spcPts val="0"/>
              </a:spcAft>
              <a:buClr>
                <a:srgbClr val="461A34"/>
              </a:buClr>
              <a:buSzPts val="1400"/>
              <a:buFont typeface="Nunito Sans"/>
              <a:buAutoNum type="alphaLcPeriod"/>
              <a:defRPr/>
            </a:lvl2pPr>
            <a:lvl3pPr lvl="2">
              <a:spcBef>
                <a:spcPts val="0"/>
              </a:spcBef>
              <a:spcAft>
                <a:spcPts val="0"/>
              </a:spcAft>
              <a:buClr>
                <a:srgbClr val="461A34"/>
              </a:buClr>
              <a:buSzPts val="1400"/>
              <a:buFont typeface="Nunito Sans"/>
              <a:buAutoNum type="romanLcPeriod"/>
              <a:defRPr/>
            </a:lvl3pPr>
            <a:lvl4pPr lvl="3">
              <a:spcBef>
                <a:spcPts val="0"/>
              </a:spcBef>
              <a:spcAft>
                <a:spcPts val="0"/>
              </a:spcAft>
              <a:buClr>
                <a:srgbClr val="461A34"/>
              </a:buClr>
              <a:buSzPts val="1400"/>
              <a:buFont typeface="Nunito Sans"/>
              <a:buAutoNum type="arabicPeriod"/>
              <a:defRPr/>
            </a:lvl4pPr>
            <a:lvl5pPr lvl="4">
              <a:spcBef>
                <a:spcPts val="0"/>
              </a:spcBef>
              <a:spcAft>
                <a:spcPts val="0"/>
              </a:spcAft>
              <a:buClr>
                <a:srgbClr val="461A34"/>
              </a:buClr>
              <a:buSzPts val="1400"/>
              <a:buFont typeface="Nunito Sans"/>
              <a:buAutoNum type="alphaLcPeriod"/>
              <a:defRPr/>
            </a:lvl5pPr>
            <a:lvl6pPr lvl="5">
              <a:spcBef>
                <a:spcPts val="0"/>
              </a:spcBef>
              <a:spcAft>
                <a:spcPts val="0"/>
              </a:spcAft>
              <a:buClr>
                <a:srgbClr val="461A34"/>
              </a:buClr>
              <a:buSzPts val="1400"/>
              <a:buFont typeface="Nunito Sans"/>
              <a:buAutoNum type="romanLcPeriod"/>
              <a:defRPr/>
            </a:lvl6pPr>
            <a:lvl7pPr lvl="6">
              <a:spcBef>
                <a:spcPts val="0"/>
              </a:spcBef>
              <a:spcAft>
                <a:spcPts val="0"/>
              </a:spcAft>
              <a:buClr>
                <a:srgbClr val="461A34"/>
              </a:buClr>
              <a:buSzPts val="1400"/>
              <a:buFont typeface="Nunito Sans"/>
              <a:buAutoNum type="arabicPeriod"/>
              <a:defRPr/>
            </a:lvl7pPr>
            <a:lvl8pPr lvl="7">
              <a:spcBef>
                <a:spcPts val="0"/>
              </a:spcBef>
              <a:spcAft>
                <a:spcPts val="0"/>
              </a:spcAft>
              <a:buClr>
                <a:srgbClr val="461A34"/>
              </a:buClr>
              <a:buSzPts val="1400"/>
              <a:buFont typeface="Nunito Sans"/>
              <a:buAutoNum type="alphaLcPeriod"/>
              <a:defRPr/>
            </a:lvl8pPr>
            <a:lvl9pPr lvl="8">
              <a:spcBef>
                <a:spcPts val="0"/>
              </a:spcBef>
              <a:spcAft>
                <a:spcPts val="0"/>
              </a:spcAft>
              <a:buClr>
                <a:srgbClr val="461A34"/>
              </a:buClr>
              <a:buSzPts val="1400"/>
              <a:buFont typeface="Nunito Sans"/>
              <a:buAutoNum type="romanLcPeriod"/>
              <a:defRPr/>
            </a:lvl9pPr>
          </a:lstStyle>
          <a:p>
            <a:endParaRPr/>
          </a:p>
        </p:txBody>
      </p:sp>
      <p:cxnSp>
        <p:nvCxnSpPr>
          <p:cNvPr id="183" name="Google Shape;183;p4"/>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4">
    <p:bg>
      <p:bgPr>
        <a:solidFill>
          <a:srgbClr val="FFF5D9"/>
        </a:solidFill>
        <a:effectLst/>
      </p:bgPr>
    </p:bg>
    <p:spTree>
      <p:nvGrpSpPr>
        <p:cNvPr id="1" name="Shape 2482"/>
        <p:cNvGrpSpPr/>
        <p:nvPr/>
      </p:nvGrpSpPr>
      <p:grpSpPr>
        <a:xfrm>
          <a:off x="0" y="0"/>
          <a:ext cx="0" cy="0"/>
          <a:chOff x="0" y="0"/>
          <a:chExt cx="0" cy="0"/>
        </a:xfrm>
      </p:grpSpPr>
      <p:cxnSp>
        <p:nvCxnSpPr>
          <p:cNvPr id="2483" name="Google Shape;2483;p45"/>
          <p:cNvCxnSpPr/>
          <p:nvPr/>
        </p:nvCxnSpPr>
        <p:spPr>
          <a:xfrm>
            <a:off x="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84" name="Google Shape;2484;p45"/>
          <p:cNvCxnSpPr/>
          <p:nvPr/>
        </p:nvCxnSpPr>
        <p:spPr>
          <a:xfrm>
            <a:off x="2795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85" name="Google Shape;2485;p45"/>
          <p:cNvCxnSpPr/>
          <p:nvPr/>
        </p:nvCxnSpPr>
        <p:spPr>
          <a:xfrm>
            <a:off x="5590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86" name="Google Shape;2486;p45"/>
          <p:cNvCxnSpPr/>
          <p:nvPr/>
        </p:nvCxnSpPr>
        <p:spPr>
          <a:xfrm>
            <a:off x="8385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87" name="Google Shape;2487;p45"/>
          <p:cNvCxnSpPr/>
          <p:nvPr/>
        </p:nvCxnSpPr>
        <p:spPr>
          <a:xfrm>
            <a:off x="11180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88" name="Google Shape;2488;p45"/>
          <p:cNvCxnSpPr/>
          <p:nvPr/>
        </p:nvCxnSpPr>
        <p:spPr>
          <a:xfrm>
            <a:off x="13975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89" name="Google Shape;2489;p45"/>
          <p:cNvCxnSpPr/>
          <p:nvPr/>
        </p:nvCxnSpPr>
        <p:spPr>
          <a:xfrm>
            <a:off x="16770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0" name="Google Shape;2490;p45"/>
          <p:cNvCxnSpPr/>
          <p:nvPr/>
        </p:nvCxnSpPr>
        <p:spPr>
          <a:xfrm>
            <a:off x="19565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1" name="Google Shape;2491;p45"/>
          <p:cNvCxnSpPr/>
          <p:nvPr/>
        </p:nvCxnSpPr>
        <p:spPr>
          <a:xfrm>
            <a:off x="22361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2" name="Google Shape;2492;p45"/>
          <p:cNvCxnSpPr/>
          <p:nvPr/>
        </p:nvCxnSpPr>
        <p:spPr>
          <a:xfrm>
            <a:off x="25156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3" name="Google Shape;2493;p45"/>
          <p:cNvCxnSpPr/>
          <p:nvPr/>
        </p:nvCxnSpPr>
        <p:spPr>
          <a:xfrm>
            <a:off x="27951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4" name="Google Shape;2494;p45"/>
          <p:cNvCxnSpPr/>
          <p:nvPr/>
        </p:nvCxnSpPr>
        <p:spPr>
          <a:xfrm>
            <a:off x="30684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5" name="Google Shape;2495;p45"/>
          <p:cNvCxnSpPr/>
          <p:nvPr/>
        </p:nvCxnSpPr>
        <p:spPr>
          <a:xfrm>
            <a:off x="33541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6" name="Google Shape;2496;p45"/>
          <p:cNvCxnSpPr/>
          <p:nvPr/>
        </p:nvCxnSpPr>
        <p:spPr>
          <a:xfrm>
            <a:off x="36336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7" name="Google Shape;2497;p45"/>
          <p:cNvCxnSpPr/>
          <p:nvPr/>
        </p:nvCxnSpPr>
        <p:spPr>
          <a:xfrm>
            <a:off x="39131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8" name="Google Shape;2498;p45"/>
          <p:cNvCxnSpPr/>
          <p:nvPr/>
        </p:nvCxnSpPr>
        <p:spPr>
          <a:xfrm>
            <a:off x="41926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499" name="Google Shape;2499;p45"/>
          <p:cNvCxnSpPr/>
          <p:nvPr/>
        </p:nvCxnSpPr>
        <p:spPr>
          <a:xfrm>
            <a:off x="44722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0" name="Google Shape;2500;p45"/>
          <p:cNvCxnSpPr/>
          <p:nvPr/>
        </p:nvCxnSpPr>
        <p:spPr>
          <a:xfrm>
            <a:off x="47517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1" name="Google Shape;2501;p45"/>
          <p:cNvCxnSpPr/>
          <p:nvPr/>
        </p:nvCxnSpPr>
        <p:spPr>
          <a:xfrm>
            <a:off x="50312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2" name="Google Shape;2502;p45"/>
          <p:cNvCxnSpPr/>
          <p:nvPr/>
        </p:nvCxnSpPr>
        <p:spPr>
          <a:xfrm>
            <a:off x="53107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3" name="Google Shape;2503;p45"/>
          <p:cNvCxnSpPr/>
          <p:nvPr/>
        </p:nvCxnSpPr>
        <p:spPr>
          <a:xfrm>
            <a:off x="55902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4" name="Google Shape;2504;p45"/>
          <p:cNvCxnSpPr/>
          <p:nvPr/>
        </p:nvCxnSpPr>
        <p:spPr>
          <a:xfrm>
            <a:off x="58697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5" name="Google Shape;2505;p45"/>
          <p:cNvCxnSpPr/>
          <p:nvPr/>
        </p:nvCxnSpPr>
        <p:spPr>
          <a:xfrm>
            <a:off x="61492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6" name="Google Shape;2506;p45"/>
          <p:cNvCxnSpPr/>
          <p:nvPr/>
        </p:nvCxnSpPr>
        <p:spPr>
          <a:xfrm>
            <a:off x="64287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7" name="Google Shape;2507;p45"/>
          <p:cNvCxnSpPr/>
          <p:nvPr/>
        </p:nvCxnSpPr>
        <p:spPr>
          <a:xfrm>
            <a:off x="67083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8" name="Google Shape;2508;p45"/>
          <p:cNvCxnSpPr/>
          <p:nvPr/>
        </p:nvCxnSpPr>
        <p:spPr>
          <a:xfrm>
            <a:off x="69878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09" name="Google Shape;2509;p45"/>
          <p:cNvCxnSpPr/>
          <p:nvPr/>
        </p:nvCxnSpPr>
        <p:spPr>
          <a:xfrm>
            <a:off x="72673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10" name="Google Shape;2510;p45"/>
          <p:cNvCxnSpPr/>
          <p:nvPr/>
        </p:nvCxnSpPr>
        <p:spPr>
          <a:xfrm>
            <a:off x="75468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11" name="Google Shape;2511;p45"/>
          <p:cNvCxnSpPr/>
          <p:nvPr/>
        </p:nvCxnSpPr>
        <p:spPr>
          <a:xfrm>
            <a:off x="78263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12" name="Google Shape;2512;p45"/>
          <p:cNvCxnSpPr/>
          <p:nvPr/>
        </p:nvCxnSpPr>
        <p:spPr>
          <a:xfrm>
            <a:off x="81058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13" name="Google Shape;2513;p45"/>
          <p:cNvCxnSpPr/>
          <p:nvPr/>
        </p:nvCxnSpPr>
        <p:spPr>
          <a:xfrm>
            <a:off x="83853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14" name="Google Shape;2514;p45"/>
          <p:cNvCxnSpPr/>
          <p:nvPr/>
        </p:nvCxnSpPr>
        <p:spPr>
          <a:xfrm>
            <a:off x="86648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15" name="Google Shape;2515;p45"/>
          <p:cNvCxnSpPr/>
          <p:nvPr/>
        </p:nvCxnSpPr>
        <p:spPr>
          <a:xfrm>
            <a:off x="89444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2516" name="Google Shape;2516;p45"/>
          <p:cNvCxnSpPr/>
          <p:nvPr/>
        </p:nvCxnSpPr>
        <p:spPr>
          <a:xfrm>
            <a:off x="4572010" y="-45166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17" name="Google Shape;2517;p45"/>
          <p:cNvCxnSpPr/>
          <p:nvPr/>
        </p:nvCxnSpPr>
        <p:spPr>
          <a:xfrm>
            <a:off x="4572010" y="-423717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18" name="Google Shape;2518;p45"/>
          <p:cNvCxnSpPr/>
          <p:nvPr/>
        </p:nvCxnSpPr>
        <p:spPr>
          <a:xfrm>
            <a:off x="4572010" y="-395766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19" name="Google Shape;2519;p45"/>
          <p:cNvCxnSpPr/>
          <p:nvPr/>
        </p:nvCxnSpPr>
        <p:spPr>
          <a:xfrm>
            <a:off x="4572010" y="-367815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0" name="Google Shape;2520;p45"/>
          <p:cNvCxnSpPr/>
          <p:nvPr/>
        </p:nvCxnSpPr>
        <p:spPr>
          <a:xfrm>
            <a:off x="4572010" y="-339863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1" name="Google Shape;2521;p45"/>
          <p:cNvCxnSpPr/>
          <p:nvPr/>
        </p:nvCxnSpPr>
        <p:spPr>
          <a:xfrm>
            <a:off x="4572010" y="-31191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2" name="Google Shape;2522;p45"/>
          <p:cNvCxnSpPr/>
          <p:nvPr/>
        </p:nvCxnSpPr>
        <p:spPr>
          <a:xfrm>
            <a:off x="4572010" y="-283961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3" name="Google Shape;2523;p45"/>
          <p:cNvCxnSpPr/>
          <p:nvPr/>
        </p:nvCxnSpPr>
        <p:spPr>
          <a:xfrm>
            <a:off x="4572010" y="-256010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4" name="Google Shape;2524;p45"/>
          <p:cNvCxnSpPr/>
          <p:nvPr/>
        </p:nvCxnSpPr>
        <p:spPr>
          <a:xfrm>
            <a:off x="4572010" y="-22805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5" name="Google Shape;2525;p45"/>
          <p:cNvCxnSpPr/>
          <p:nvPr/>
        </p:nvCxnSpPr>
        <p:spPr>
          <a:xfrm>
            <a:off x="4572010" y="-200107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6" name="Google Shape;2526;p45"/>
          <p:cNvCxnSpPr/>
          <p:nvPr/>
        </p:nvCxnSpPr>
        <p:spPr>
          <a:xfrm>
            <a:off x="4572010" y="-172156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7" name="Google Shape;2527;p45"/>
          <p:cNvCxnSpPr/>
          <p:nvPr/>
        </p:nvCxnSpPr>
        <p:spPr>
          <a:xfrm>
            <a:off x="4572010" y="-144205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8" name="Google Shape;2528;p45"/>
          <p:cNvCxnSpPr/>
          <p:nvPr/>
        </p:nvCxnSpPr>
        <p:spPr>
          <a:xfrm>
            <a:off x="4572010" y="-116253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29" name="Google Shape;2529;p45"/>
          <p:cNvCxnSpPr/>
          <p:nvPr/>
        </p:nvCxnSpPr>
        <p:spPr>
          <a:xfrm>
            <a:off x="4572010" y="-8830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30" name="Google Shape;2530;p45"/>
          <p:cNvCxnSpPr/>
          <p:nvPr/>
        </p:nvCxnSpPr>
        <p:spPr>
          <a:xfrm>
            <a:off x="4572010" y="-60351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31" name="Google Shape;2531;p45"/>
          <p:cNvCxnSpPr/>
          <p:nvPr/>
        </p:nvCxnSpPr>
        <p:spPr>
          <a:xfrm>
            <a:off x="4572010" y="-32400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32" name="Google Shape;2532;p45"/>
          <p:cNvCxnSpPr/>
          <p:nvPr/>
        </p:nvCxnSpPr>
        <p:spPr>
          <a:xfrm>
            <a:off x="4572010" y="-444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33" name="Google Shape;2533;p45"/>
          <p:cNvCxnSpPr/>
          <p:nvPr/>
        </p:nvCxnSpPr>
        <p:spPr>
          <a:xfrm>
            <a:off x="4572010" y="2350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2534" name="Google Shape;2534;p45"/>
          <p:cNvCxnSpPr/>
          <p:nvPr/>
        </p:nvCxnSpPr>
        <p:spPr>
          <a:xfrm>
            <a:off x="4572010" y="492200"/>
            <a:ext cx="0" cy="9144000"/>
          </a:xfrm>
          <a:prstGeom prst="straightConnector1">
            <a:avLst/>
          </a:prstGeom>
          <a:noFill/>
          <a:ln w="9525" cap="flat" cmpd="sng">
            <a:solidFill>
              <a:srgbClr val="FFEBA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
    <p:bg>
      <p:bgPr>
        <a:solidFill>
          <a:schemeClr val="dk2"/>
        </a:solidFill>
        <a:effectLst/>
      </p:bgPr>
    </p:bg>
    <p:spTree>
      <p:nvGrpSpPr>
        <p:cNvPr id="1" name="Shape 2535"/>
        <p:cNvGrpSpPr/>
        <p:nvPr/>
      </p:nvGrpSpPr>
      <p:grpSpPr>
        <a:xfrm>
          <a:off x="0" y="0"/>
          <a:ext cx="0" cy="0"/>
          <a:chOff x="0" y="0"/>
          <a:chExt cx="0" cy="0"/>
        </a:xfrm>
      </p:grpSpPr>
      <p:cxnSp>
        <p:nvCxnSpPr>
          <p:cNvPr id="2536" name="Google Shape;2536;p46"/>
          <p:cNvCxnSpPr/>
          <p:nvPr/>
        </p:nvCxnSpPr>
        <p:spPr>
          <a:xfrm>
            <a:off x="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37" name="Google Shape;2537;p46"/>
          <p:cNvCxnSpPr/>
          <p:nvPr/>
        </p:nvCxnSpPr>
        <p:spPr>
          <a:xfrm>
            <a:off x="2795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38" name="Google Shape;2538;p46"/>
          <p:cNvCxnSpPr/>
          <p:nvPr/>
        </p:nvCxnSpPr>
        <p:spPr>
          <a:xfrm>
            <a:off x="5590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39" name="Google Shape;2539;p46"/>
          <p:cNvCxnSpPr/>
          <p:nvPr/>
        </p:nvCxnSpPr>
        <p:spPr>
          <a:xfrm>
            <a:off x="8385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0" name="Google Shape;2540;p46"/>
          <p:cNvCxnSpPr/>
          <p:nvPr/>
        </p:nvCxnSpPr>
        <p:spPr>
          <a:xfrm>
            <a:off x="11180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1" name="Google Shape;2541;p46"/>
          <p:cNvCxnSpPr/>
          <p:nvPr/>
        </p:nvCxnSpPr>
        <p:spPr>
          <a:xfrm>
            <a:off x="13975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2" name="Google Shape;2542;p46"/>
          <p:cNvCxnSpPr/>
          <p:nvPr/>
        </p:nvCxnSpPr>
        <p:spPr>
          <a:xfrm>
            <a:off x="16770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3" name="Google Shape;2543;p46"/>
          <p:cNvCxnSpPr/>
          <p:nvPr/>
        </p:nvCxnSpPr>
        <p:spPr>
          <a:xfrm>
            <a:off x="19565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4" name="Google Shape;2544;p46"/>
          <p:cNvCxnSpPr/>
          <p:nvPr/>
        </p:nvCxnSpPr>
        <p:spPr>
          <a:xfrm>
            <a:off x="22361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5" name="Google Shape;2545;p46"/>
          <p:cNvCxnSpPr/>
          <p:nvPr/>
        </p:nvCxnSpPr>
        <p:spPr>
          <a:xfrm>
            <a:off x="25156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6" name="Google Shape;2546;p46"/>
          <p:cNvCxnSpPr/>
          <p:nvPr/>
        </p:nvCxnSpPr>
        <p:spPr>
          <a:xfrm>
            <a:off x="27951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7" name="Google Shape;2547;p46"/>
          <p:cNvCxnSpPr/>
          <p:nvPr/>
        </p:nvCxnSpPr>
        <p:spPr>
          <a:xfrm>
            <a:off x="30684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8" name="Google Shape;2548;p46"/>
          <p:cNvCxnSpPr/>
          <p:nvPr/>
        </p:nvCxnSpPr>
        <p:spPr>
          <a:xfrm>
            <a:off x="33541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49" name="Google Shape;2549;p46"/>
          <p:cNvCxnSpPr/>
          <p:nvPr/>
        </p:nvCxnSpPr>
        <p:spPr>
          <a:xfrm>
            <a:off x="36336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0" name="Google Shape;2550;p46"/>
          <p:cNvCxnSpPr/>
          <p:nvPr/>
        </p:nvCxnSpPr>
        <p:spPr>
          <a:xfrm>
            <a:off x="39131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1" name="Google Shape;2551;p46"/>
          <p:cNvCxnSpPr/>
          <p:nvPr/>
        </p:nvCxnSpPr>
        <p:spPr>
          <a:xfrm>
            <a:off x="41926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2" name="Google Shape;2552;p46"/>
          <p:cNvCxnSpPr/>
          <p:nvPr/>
        </p:nvCxnSpPr>
        <p:spPr>
          <a:xfrm>
            <a:off x="44722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3" name="Google Shape;2553;p46"/>
          <p:cNvCxnSpPr/>
          <p:nvPr/>
        </p:nvCxnSpPr>
        <p:spPr>
          <a:xfrm>
            <a:off x="47517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4" name="Google Shape;2554;p46"/>
          <p:cNvCxnSpPr/>
          <p:nvPr/>
        </p:nvCxnSpPr>
        <p:spPr>
          <a:xfrm>
            <a:off x="50312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5" name="Google Shape;2555;p46"/>
          <p:cNvCxnSpPr/>
          <p:nvPr/>
        </p:nvCxnSpPr>
        <p:spPr>
          <a:xfrm>
            <a:off x="53107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6" name="Google Shape;2556;p46"/>
          <p:cNvCxnSpPr/>
          <p:nvPr/>
        </p:nvCxnSpPr>
        <p:spPr>
          <a:xfrm>
            <a:off x="55902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7" name="Google Shape;2557;p46"/>
          <p:cNvCxnSpPr/>
          <p:nvPr/>
        </p:nvCxnSpPr>
        <p:spPr>
          <a:xfrm>
            <a:off x="58697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8" name="Google Shape;2558;p46"/>
          <p:cNvCxnSpPr/>
          <p:nvPr/>
        </p:nvCxnSpPr>
        <p:spPr>
          <a:xfrm>
            <a:off x="61492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59" name="Google Shape;2559;p46"/>
          <p:cNvCxnSpPr/>
          <p:nvPr/>
        </p:nvCxnSpPr>
        <p:spPr>
          <a:xfrm>
            <a:off x="64287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0" name="Google Shape;2560;p46"/>
          <p:cNvCxnSpPr/>
          <p:nvPr/>
        </p:nvCxnSpPr>
        <p:spPr>
          <a:xfrm>
            <a:off x="67083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1" name="Google Shape;2561;p46"/>
          <p:cNvCxnSpPr/>
          <p:nvPr/>
        </p:nvCxnSpPr>
        <p:spPr>
          <a:xfrm>
            <a:off x="69878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2" name="Google Shape;2562;p46"/>
          <p:cNvCxnSpPr/>
          <p:nvPr/>
        </p:nvCxnSpPr>
        <p:spPr>
          <a:xfrm>
            <a:off x="72673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3" name="Google Shape;2563;p46"/>
          <p:cNvCxnSpPr/>
          <p:nvPr/>
        </p:nvCxnSpPr>
        <p:spPr>
          <a:xfrm>
            <a:off x="75468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4" name="Google Shape;2564;p46"/>
          <p:cNvCxnSpPr/>
          <p:nvPr/>
        </p:nvCxnSpPr>
        <p:spPr>
          <a:xfrm>
            <a:off x="78263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5" name="Google Shape;2565;p46"/>
          <p:cNvCxnSpPr/>
          <p:nvPr/>
        </p:nvCxnSpPr>
        <p:spPr>
          <a:xfrm>
            <a:off x="81058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6" name="Google Shape;2566;p46"/>
          <p:cNvCxnSpPr/>
          <p:nvPr/>
        </p:nvCxnSpPr>
        <p:spPr>
          <a:xfrm>
            <a:off x="83853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7" name="Google Shape;2567;p46"/>
          <p:cNvCxnSpPr/>
          <p:nvPr/>
        </p:nvCxnSpPr>
        <p:spPr>
          <a:xfrm>
            <a:off x="86648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8" name="Google Shape;2568;p46"/>
          <p:cNvCxnSpPr/>
          <p:nvPr/>
        </p:nvCxnSpPr>
        <p:spPr>
          <a:xfrm>
            <a:off x="89444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69" name="Google Shape;2569;p46"/>
          <p:cNvCxnSpPr/>
          <p:nvPr/>
        </p:nvCxnSpPr>
        <p:spPr>
          <a:xfrm>
            <a:off x="4572010" y="-45166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0" name="Google Shape;2570;p46"/>
          <p:cNvCxnSpPr/>
          <p:nvPr/>
        </p:nvCxnSpPr>
        <p:spPr>
          <a:xfrm>
            <a:off x="4572010" y="-42371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1" name="Google Shape;2571;p46"/>
          <p:cNvCxnSpPr/>
          <p:nvPr/>
        </p:nvCxnSpPr>
        <p:spPr>
          <a:xfrm>
            <a:off x="4572010" y="-39576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2" name="Google Shape;2572;p46"/>
          <p:cNvCxnSpPr/>
          <p:nvPr/>
        </p:nvCxnSpPr>
        <p:spPr>
          <a:xfrm>
            <a:off x="4572010" y="-36781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3" name="Google Shape;2573;p46"/>
          <p:cNvCxnSpPr/>
          <p:nvPr/>
        </p:nvCxnSpPr>
        <p:spPr>
          <a:xfrm>
            <a:off x="4572010" y="-33986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4" name="Google Shape;2574;p46"/>
          <p:cNvCxnSpPr/>
          <p:nvPr/>
        </p:nvCxnSpPr>
        <p:spPr>
          <a:xfrm>
            <a:off x="4572010" y="-31191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5" name="Google Shape;2575;p46"/>
          <p:cNvCxnSpPr/>
          <p:nvPr/>
        </p:nvCxnSpPr>
        <p:spPr>
          <a:xfrm>
            <a:off x="4572010" y="-28396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6" name="Google Shape;2576;p46"/>
          <p:cNvCxnSpPr/>
          <p:nvPr/>
        </p:nvCxnSpPr>
        <p:spPr>
          <a:xfrm>
            <a:off x="4572010" y="-25601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7" name="Google Shape;2577;p46"/>
          <p:cNvCxnSpPr/>
          <p:nvPr/>
        </p:nvCxnSpPr>
        <p:spPr>
          <a:xfrm>
            <a:off x="4572010" y="-22805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8" name="Google Shape;2578;p46"/>
          <p:cNvCxnSpPr/>
          <p:nvPr/>
        </p:nvCxnSpPr>
        <p:spPr>
          <a:xfrm>
            <a:off x="4572010" y="-20010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79" name="Google Shape;2579;p46"/>
          <p:cNvCxnSpPr/>
          <p:nvPr/>
        </p:nvCxnSpPr>
        <p:spPr>
          <a:xfrm>
            <a:off x="4572010" y="-17215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0" name="Google Shape;2580;p46"/>
          <p:cNvCxnSpPr/>
          <p:nvPr/>
        </p:nvCxnSpPr>
        <p:spPr>
          <a:xfrm>
            <a:off x="4572010" y="-14420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1" name="Google Shape;2581;p46"/>
          <p:cNvCxnSpPr/>
          <p:nvPr/>
        </p:nvCxnSpPr>
        <p:spPr>
          <a:xfrm>
            <a:off x="4572010" y="-11625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2" name="Google Shape;2582;p46"/>
          <p:cNvCxnSpPr/>
          <p:nvPr/>
        </p:nvCxnSpPr>
        <p:spPr>
          <a:xfrm>
            <a:off x="4572010" y="-883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3" name="Google Shape;2583;p46"/>
          <p:cNvCxnSpPr/>
          <p:nvPr/>
        </p:nvCxnSpPr>
        <p:spPr>
          <a:xfrm>
            <a:off x="4572010" y="-6035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4" name="Google Shape;2584;p46"/>
          <p:cNvCxnSpPr/>
          <p:nvPr/>
        </p:nvCxnSpPr>
        <p:spPr>
          <a:xfrm>
            <a:off x="4572010" y="-3240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5" name="Google Shape;2585;p46"/>
          <p:cNvCxnSpPr/>
          <p:nvPr/>
        </p:nvCxnSpPr>
        <p:spPr>
          <a:xfrm>
            <a:off x="4572010" y="-444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6" name="Google Shape;2586;p46"/>
          <p:cNvCxnSpPr/>
          <p:nvPr/>
        </p:nvCxnSpPr>
        <p:spPr>
          <a:xfrm>
            <a:off x="4572010" y="235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587" name="Google Shape;2587;p46"/>
          <p:cNvCxnSpPr/>
          <p:nvPr/>
        </p:nvCxnSpPr>
        <p:spPr>
          <a:xfrm>
            <a:off x="4572010" y="492200"/>
            <a:ext cx="0" cy="9144000"/>
          </a:xfrm>
          <a:prstGeom prst="straightConnector1">
            <a:avLst/>
          </a:prstGeom>
          <a:noFill/>
          <a:ln w="9525" cap="flat" cmpd="sng">
            <a:solidFill>
              <a:srgbClr val="F4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1">
  <p:cSld name="CUSTOM_5_1">
    <p:bg>
      <p:bgPr>
        <a:solidFill>
          <a:schemeClr val="accent5"/>
        </a:solidFill>
        <a:effectLst/>
      </p:bgPr>
    </p:bg>
    <p:spTree>
      <p:nvGrpSpPr>
        <p:cNvPr id="1" name="Shape 2588"/>
        <p:cNvGrpSpPr/>
        <p:nvPr/>
      </p:nvGrpSpPr>
      <p:grpSpPr>
        <a:xfrm>
          <a:off x="0" y="0"/>
          <a:ext cx="0" cy="0"/>
          <a:chOff x="0" y="0"/>
          <a:chExt cx="0" cy="0"/>
        </a:xfrm>
      </p:grpSpPr>
      <p:cxnSp>
        <p:nvCxnSpPr>
          <p:cNvPr id="2589" name="Google Shape;2589;p47"/>
          <p:cNvCxnSpPr/>
          <p:nvPr/>
        </p:nvCxnSpPr>
        <p:spPr>
          <a:xfrm>
            <a:off x="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0" name="Google Shape;2590;p47"/>
          <p:cNvCxnSpPr/>
          <p:nvPr/>
        </p:nvCxnSpPr>
        <p:spPr>
          <a:xfrm>
            <a:off x="2795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1" name="Google Shape;2591;p47"/>
          <p:cNvCxnSpPr/>
          <p:nvPr/>
        </p:nvCxnSpPr>
        <p:spPr>
          <a:xfrm>
            <a:off x="5590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2" name="Google Shape;2592;p47"/>
          <p:cNvCxnSpPr/>
          <p:nvPr/>
        </p:nvCxnSpPr>
        <p:spPr>
          <a:xfrm>
            <a:off x="8385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3" name="Google Shape;2593;p47"/>
          <p:cNvCxnSpPr/>
          <p:nvPr/>
        </p:nvCxnSpPr>
        <p:spPr>
          <a:xfrm>
            <a:off x="11180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4" name="Google Shape;2594;p47"/>
          <p:cNvCxnSpPr/>
          <p:nvPr/>
        </p:nvCxnSpPr>
        <p:spPr>
          <a:xfrm>
            <a:off x="13975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5" name="Google Shape;2595;p47"/>
          <p:cNvCxnSpPr/>
          <p:nvPr/>
        </p:nvCxnSpPr>
        <p:spPr>
          <a:xfrm>
            <a:off x="16770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6" name="Google Shape;2596;p47"/>
          <p:cNvCxnSpPr/>
          <p:nvPr/>
        </p:nvCxnSpPr>
        <p:spPr>
          <a:xfrm>
            <a:off x="19565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7" name="Google Shape;2597;p47"/>
          <p:cNvCxnSpPr/>
          <p:nvPr/>
        </p:nvCxnSpPr>
        <p:spPr>
          <a:xfrm>
            <a:off x="22361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8" name="Google Shape;2598;p47"/>
          <p:cNvCxnSpPr/>
          <p:nvPr/>
        </p:nvCxnSpPr>
        <p:spPr>
          <a:xfrm>
            <a:off x="25156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599" name="Google Shape;2599;p47"/>
          <p:cNvCxnSpPr/>
          <p:nvPr/>
        </p:nvCxnSpPr>
        <p:spPr>
          <a:xfrm>
            <a:off x="27951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0" name="Google Shape;2600;p47"/>
          <p:cNvCxnSpPr/>
          <p:nvPr/>
        </p:nvCxnSpPr>
        <p:spPr>
          <a:xfrm>
            <a:off x="30684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1" name="Google Shape;2601;p47"/>
          <p:cNvCxnSpPr/>
          <p:nvPr/>
        </p:nvCxnSpPr>
        <p:spPr>
          <a:xfrm>
            <a:off x="33541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2" name="Google Shape;2602;p47"/>
          <p:cNvCxnSpPr/>
          <p:nvPr/>
        </p:nvCxnSpPr>
        <p:spPr>
          <a:xfrm>
            <a:off x="36336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3" name="Google Shape;2603;p47"/>
          <p:cNvCxnSpPr/>
          <p:nvPr/>
        </p:nvCxnSpPr>
        <p:spPr>
          <a:xfrm>
            <a:off x="39131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4" name="Google Shape;2604;p47"/>
          <p:cNvCxnSpPr/>
          <p:nvPr/>
        </p:nvCxnSpPr>
        <p:spPr>
          <a:xfrm>
            <a:off x="41926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5" name="Google Shape;2605;p47"/>
          <p:cNvCxnSpPr/>
          <p:nvPr/>
        </p:nvCxnSpPr>
        <p:spPr>
          <a:xfrm>
            <a:off x="44722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6" name="Google Shape;2606;p47"/>
          <p:cNvCxnSpPr/>
          <p:nvPr/>
        </p:nvCxnSpPr>
        <p:spPr>
          <a:xfrm>
            <a:off x="47517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7" name="Google Shape;2607;p47"/>
          <p:cNvCxnSpPr/>
          <p:nvPr/>
        </p:nvCxnSpPr>
        <p:spPr>
          <a:xfrm>
            <a:off x="50312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8" name="Google Shape;2608;p47"/>
          <p:cNvCxnSpPr/>
          <p:nvPr/>
        </p:nvCxnSpPr>
        <p:spPr>
          <a:xfrm>
            <a:off x="53107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09" name="Google Shape;2609;p47"/>
          <p:cNvCxnSpPr/>
          <p:nvPr/>
        </p:nvCxnSpPr>
        <p:spPr>
          <a:xfrm>
            <a:off x="55902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0" name="Google Shape;2610;p47"/>
          <p:cNvCxnSpPr/>
          <p:nvPr/>
        </p:nvCxnSpPr>
        <p:spPr>
          <a:xfrm>
            <a:off x="58697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1" name="Google Shape;2611;p47"/>
          <p:cNvCxnSpPr/>
          <p:nvPr/>
        </p:nvCxnSpPr>
        <p:spPr>
          <a:xfrm>
            <a:off x="61492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2" name="Google Shape;2612;p47"/>
          <p:cNvCxnSpPr/>
          <p:nvPr/>
        </p:nvCxnSpPr>
        <p:spPr>
          <a:xfrm>
            <a:off x="64287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3" name="Google Shape;2613;p47"/>
          <p:cNvCxnSpPr/>
          <p:nvPr/>
        </p:nvCxnSpPr>
        <p:spPr>
          <a:xfrm>
            <a:off x="67083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4" name="Google Shape;2614;p47"/>
          <p:cNvCxnSpPr/>
          <p:nvPr/>
        </p:nvCxnSpPr>
        <p:spPr>
          <a:xfrm>
            <a:off x="69878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5" name="Google Shape;2615;p47"/>
          <p:cNvCxnSpPr/>
          <p:nvPr/>
        </p:nvCxnSpPr>
        <p:spPr>
          <a:xfrm>
            <a:off x="72673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6" name="Google Shape;2616;p47"/>
          <p:cNvCxnSpPr/>
          <p:nvPr/>
        </p:nvCxnSpPr>
        <p:spPr>
          <a:xfrm>
            <a:off x="75468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7" name="Google Shape;2617;p47"/>
          <p:cNvCxnSpPr/>
          <p:nvPr/>
        </p:nvCxnSpPr>
        <p:spPr>
          <a:xfrm>
            <a:off x="78263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8" name="Google Shape;2618;p47"/>
          <p:cNvCxnSpPr/>
          <p:nvPr/>
        </p:nvCxnSpPr>
        <p:spPr>
          <a:xfrm>
            <a:off x="81058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19" name="Google Shape;2619;p47"/>
          <p:cNvCxnSpPr/>
          <p:nvPr/>
        </p:nvCxnSpPr>
        <p:spPr>
          <a:xfrm>
            <a:off x="83853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20" name="Google Shape;2620;p47"/>
          <p:cNvCxnSpPr/>
          <p:nvPr/>
        </p:nvCxnSpPr>
        <p:spPr>
          <a:xfrm>
            <a:off x="86648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21" name="Google Shape;2621;p47"/>
          <p:cNvCxnSpPr/>
          <p:nvPr/>
        </p:nvCxnSpPr>
        <p:spPr>
          <a:xfrm>
            <a:off x="89444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2622" name="Google Shape;2622;p47"/>
          <p:cNvCxnSpPr/>
          <p:nvPr/>
        </p:nvCxnSpPr>
        <p:spPr>
          <a:xfrm>
            <a:off x="4572010" y="-45166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23" name="Google Shape;2623;p47"/>
          <p:cNvCxnSpPr/>
          <p:nvPr/>
        </p:nvCxnSpPr>
        <p:spPr>
          <a:xfrm>
            <a:off x="4572010" y="-42371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24" name="Google Shape;2624;p47"/>
          <p:cNvCxnSpPr/>
          <p:nvPr/>
        </p:nvCxnSpPr>
        <p:spPr>
          <a:xfrm>
            <a:off x="4572010" y="-39576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25" name="Google Shape;2625;p47"/>
          <p:cNvCxnSpPr/>
          <p:nvPr/>
        </p:nvCxnSpPr>
        <p:spPr>
          <a:xfrm>
            <a:off x="4572010" y="-36781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26" name="Google Shape;2626;p47"/>
          <p:cNvCxnSpPr/>
          <p:nvPr/>
        </p:nvCxnSpPr>
        <p:spPr>
          <a:xfrm>
            <a:off x="4572010" y="-33986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27" name="Google Shape;2627;p47"/>
          <p:cNvCxnSpPr/>
          <p:nvPr/>
        </p:nvCxnSpPr>
        <p:spPr>
          <a:xfrm>
            <a:off x="4572010" y="-31191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28" name="Google Shape;2628;p47"/>
          <p:cNvCxnSpPr/>
          <p:nvPr/>
        </p:nvCxnSpPr>
        <p:spPr>
          <a:xfrm>
            <a:off x="4572010" y="-28396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29" name="Google Shape;2629;p47"/>
          <p:cNvCxnSpPr/>
          <p:nvPr/>
        </p:nvCxnSpPr>
        <p:spPr>
          <a:xfrm>
            <a:off x="4572010" y="-25601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0" name="Google Shape;2630;p47"/>
          <p:cNvCxnSpPr/>
          <p:nvPr/>
        </p:nvCxnSpPr>
        <p:spPr>
          <a:xfrm>
            <a:off x="4572010" y="-22805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1" name="Google Shape;2631;p47"/>
          <p:cNvCxnSpPr/>
          <p:nvPr/>
        </p:nvCxnSpPr>
        <p:spPr>
          <a:xfrm>
            <a:off x="4572010" y="-20010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2" name="Google Shape;2632;p47"/>
          <p:cNvCxnSpPr/>
          <p:nvPr/>
        </p:nvCxnSpPr>
        <p:spPr>
          <a:xfrm>
            <a:off x="4572010" y="-17215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3" name="Google Shape;2633;p47"/>
          <p:cNvCxnSpPr/>
          <p:nvPr/>
        </p:nvCxnSpPr>
        <p:spPr>
          <a:xfrm>
            <a:off x="4572010" y="-14420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4" name="Google Shape;2634;p47"/>
          <p:cNvCxnSpPr/>
          <p:nvPr/>
        </p:nvCxnSpPr>
        <p:spPr>
          <a:xfrm>
            <a:off x="4572010" y="-11625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5" name="Google Shape;2635;p47"/>
          <p:cNvCxnSpPr/>
          <p:nvPr/>
        </p:nvCxnSpPr>
        <p:spPr>
          <a:xfrm>
            <a:off x="4572010" y="-883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6" name="Google Shape;2636;p47"/>
          <p:cNvCxnSpPr/>
          <p:nvPr/>
        </p:nvCxnSpPr>
        <p:spPr>
          <a:xfrm>
            <a:off x="4572010" y="-6035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7" name="Google Shape;2637;p47"/>
          <p:cNvCxnSpPr/>
          <p:nvPr/>
        </p:nvCxnSpPr>
        <p:spPr>
          <a:xfrm>
            <a:off x="4572010" y="-3240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8" name="Google Shape;2638;p47"/>
          <p:cNvCxnSpPr/>
          <p:nvPr/>
        </p:nvCxnSpPr>
        <p:spPr>
          <a:xfrm>
            <a:off x="4572010" y="-444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39" name="Google Shape;2639;p47"/>
          <p:cNvCxnSpPr/>
          <p:nvPr/>
        </p:nvCxnSpPr>
        <p:spPr>
          <a:xfrm>
            <a:off x="4572010" y="235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2640" name="Google Shape;2640;p47"/>
          <p:cNvCxnSpPr/>
          <p:nvPr/>
        </p:nvCxnSpPr>
        <p:spPr>
          <a:xfrm>
            <a:off x="4572010" y="492200"/>
            <a:ext cx="0" cy="9144000"/>
          </a:xfrm>
          <a:prstGeom prst="straightConnector1">
            <a:avLst/>
          </a:prstGeom>
          <a:noFill/>
          <a:ln w="9525" cap="flat" cmpd="sng">
            <a:solidFill>
              <a:srgbClr val="F4CCCC"/>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1 1">
  <p:cSld name="CUSTOM_5_1_1">
    <p:bg>
      <p:bgPr>
        <a:solidFill>
          <a:schemeClr val="lt2"/>
        </a:solidFill>
        <a:effectLst/>
      </p:bgPr>
    </p:bg>
    <p:spTree>
      <p:nvGrpSpPr>
        <p:cNvPr id="1" name="Shape 2641"/>
        <p:cNvGrpSpPr/>
        <p:nvPr/>
      </p:nvGrpSpPr>
      <p:grpSpPr>
        <a:xfrm>
          <a:off x="0" y="0"/>
          <a:ext cx="0" cy="0"/>
          <a:chOff x="0" y="0"/>
          <a:chExt cx="0" cy="0"/>
        </a:xfrm>
      </p:grpSpPr>
      <p:cxnSp>
        <p:nvCxnSpPr>
          <p:cNvPr id="2642" name="Google Shape;2642;p48"/>
          <p:cNvCxnSpPr/>
          <p:nvPr/>
        </p:nvCxnSpPr>
        <p:spPr>
          <a:xfrm>
            <a:off x="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43" name="Google Shape;2643;p48"/>
          <p:cNvCxnSpPr/>
          <p:nvPr/>
        </p:nvCxnSpPr>
        <p:spPr>
          <a:xfrm>
            <a:off x="27951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44" name="Google Shape;2644;p48"/>
          <p:cNvCxnSpPr/>
          <p:nvPr/>
        </p:nvCxnSpPr>
        <p:spPr>
          <a:xfrm>
            <a:off x="55902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45" name="Google Shape;2645;p48"/>
          <p:cNvCxnSpPr/>
          <p:nvPr/>
        </p:nvCxnSpPr>
        <p:spPr>
          <a:xfrm>
            <a:off x="83853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46" name="Google Shape;2646;p48"/>
          <p:cNvCxnSpPr/>
          <p:nvPr/>
        </p:nvCxnSpPr>
        <p:spPr>
          <a:xfrm>
            <a:off x="111805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47" name="Google Shape;2647;p48"/>
          <p:cNvCxnSpPr/>
          <p:nvPr/>
        </p:nvCxnSpPr>
        <p:spPr>
          <a:xfrm>
            <a:off x="139756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48" name="Google Shape;2648;p48"/>
          <p:cNvCxnSpPr/>
          <p:nvPr/>
        </p:nvCxnSpPr>
        <p:spPr>
          <a:xfrm>
            <a:off x="167707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49" name="Google Shape;2649;p48"/>
          <p:cNvCxnSpPr/>
          <p:nvPr/>
        </p:nvCxnSpPr>
        <p:spPr>
          <a:xfrm>
            <a:off x="195658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0" name="Google Shape;2650;p48"/>
          <p:cNvCxnSpPr/>
          <p:nvPr/>
        </p:nvCxnSpPr>
        <p:spPr>
          <a:xfrm>
            <a:off x="223610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1" name="Google Shape;2651;p48"/>
          <p:cNvCxnSpPr/>
          <p:nvPr/>
        </p:nvCxnSpPr>
        <p:spPr>
          <a:xfrm>
            <a:off x="251561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2" name="Google Shape;2652;p48"/>
          <p:cNvCxnSpPr/>
          <p:nvPr/>
        </p:nvCxnSpPr>
        <p:spPr>
          <a:xfrm>
            <a:off x="279512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3" name="Google Shape;2653;p48"/>
          <p:cNvCxnSpPr/>
          <p:nvPr/>
        </p:nvCxnSpPr>
        <p:spPr>
          <a:xfrm>
            <a:off x="306848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4" name="Google Shape;2654;p48"/>
          <p:cNvCxnSpPr/>
          <p:nvPr/>
        </p:nvCxnSpPr>
        <p:spPr>
          <a:xfrm>
            <a:off x="335415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5" name="Google Shape;2655;p48"/>
          <p:cNvCxnSpPr/>
          <p:nvPr/>
        </p:nvCxnSpPr>
        <p:spPr>
          <a:xfrm>
            <a:off x="363366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6" name="Google Shape;2656;p48"/>
          <p:cNvCxnSpPr/>
          <p:nvPr/>
        </p:nvCxnSpPr>
        <p:spPr>
          <a:xfrm>
            <a:off x="391317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7" name="Google Shape;2657;p48"/>
          <p:cNvCxnSpPr/>
          <p:nvPr/>
        </p:nvCxnSpPr>
        <p:spPr>
          <a:xfrm>
            <a:off x="419268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8" name="Google Shape;2658;p48"/>
          <p:cNvCxnSpPr/>
          <p:nvPr/>
        </p:nvCxnSpPr>
        <p:spPr>
          <a:xfrm>
            <a:off x="447220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59" name="Google Shape;2659;p48"/>
          <p:cNvCxnSpPr/>
          <p:nvPr/>
        </p:nvCxnSpPr>
        <p:spPr>
          <a:xfrm>
            <a:off x="475171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0" name="Google Shape;2660;p48"/>
          <p:cNvCxnSpPr/>
          <p:nvPr/>
        </p:nvCxnSpPr>
        <p:spPr>
          <a:xfrm>
            <a:off x="503122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1" name="Google Shape;2661;p48"/>
          <p:cNvCxnSpPr/>
          <p:nvPr/>
        </p:nvCxnSpPr>
        <p:spPr>
          <a:xfrm>
            <a:off x="531073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2" name="Google Shape;2662;p48"/>
          <p:cNvCxnSpPr/>
          <p:nvPr/>
        </p:nvCxnSpPr>
        <p:spPr>
          <a:xfrm>
            <a:off x="559025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3" name="Google Shape;2663;p48"/>
          <p:cNvCxnSpPr/>
          <p:nvPr/>
        </p:nvCxnSpPr>
        <p:spPr>
          <a:xfrm>
            <a:off x="586976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4" name="Google Shape;2664;p48"/>
          <p:cNvCxnSpPr/>
          <p:nvPr/>
        </p:nvCxnSpPr>
        <p:spPr>
          <a:xfrm>
            <a:off x="614927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5" name="Google Shape;2665;p48"/>
          <p:cNvCxnSpPr/>
          <p:nvPr/>
        </p:nvCxnSpPr>
        <p:spPr>
          <a:xfrm>
            <a:off x="642878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6" name="Google Shape;2666;p48"/>
          <p:cNvCxnSpPr/>
          <p:nvPr/>
        </p:nvCxnSpPr>
        <p:spPr>
          <a:xfrm>
            <a:off x="670830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7" name="Google Shape;2667;p48"/>
          <p:cNvCxnSpPr/>
          <p:nvPr/>
        </p:nvCxnSpPr>
        <p:spPr>
          <a:xfrm>
            <a:off x="698781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8" name="Google Shape;2668;p48"/>
          <p:cNvCxnSpPr/>
          <p:nvPr/>
        </p:nvCxnSpPr>
        <p:spPr>
          <a:xfrm>
            <a:off x="726732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69" name="Google Shape;2669;p48"/>
          <p:cNvCxnSpPr/>
          <p:nvPr/>
        </p:nvCxnSpPr>
        <p:spPr>
          <a:xfrm>
            <a:off x="754683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70" name="Google Shape;2670;p48"/>
          <p:cNvCxnSpPr/>
          <p:nvPr/>
        </p:nvCxnSpPr>
        <p:spPr>
          <a:xfrm>
            <a:off x="782635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71" name="Google Shape;2671;p48"/>
          <p:cNvCxnSpPr/>
          <p:nvPr/>
        </p:nvCxnSpPr>
        <p:spPr>
          <a:xfrm>
            <a:off x="8105863"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72" name="Google Shape;2672;p48"/>
          <p:cNvCxnSpPr/>
          <p:nvPr/>
        </p:nvCxnSpPr>
        <p:spPr>
          <a:xfrm>
            <a:off x="8385375"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73" name="Google Shape;2673;p48"/>
          <p:cNvCxnSpPr/>
          <p:nvPr/>
        </p:nvCxnSpPr>
        <p:spPr>
          <a:xfrm>
            <a:off x="8664888"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74" name="Google Shape;2674;p48"/>
          <p:cNvCxnSpPr/>
          <p:nvPr/>
        </p:nvCxnSpPr>
        <p:spPr>
          <a:xfrm>
            <a:off x="8944400" y="-5625"/>
            <a:ext cx="0" cy="5153100"/>
          </a:xfrm>
          <a:prstGeom prst="straightConnector1">
            <a:avLst/>
          </a:prstGeom>
          <a:noFill/>
          <a:ln w="9525" cap="flat" cmpd="sng">
            <a:solidFill>
              <a:schemeClr val="accent2"/>
            </a:solidFill>
            <a:prstDash val="solid"/>
            <a:round/>
            <a:headEnd type="none" w="med" len="med"/>
            <a:tailEnd type="none" w="med" len="med"/>
          </a:ln>
        </p:spPr>
      </p:cxnSp>
      <p:cxnSp>
        <p:nvCxnSpPr>
          <p:cNvPr id="2675" name="Google Shape;2675;p48"/>
          <p:cNvCxnSpPr/>
          <p:nvPr/>
        </p:nvCxnSpPr>
        <p:spPr>
          <a:xfrm>
            <a:off x="4572010" y="-4516687"/>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76" name="Google Shape;2676;p48"/>
          <p:cNvCxnSpPr/>
          <p:nvPr/>
        </p:nvCxnSpPr>
        <p:spPr>
          <a:xfrm>
            <a:off x="4572010" y="-4237175"/>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77" name="Google Shape;2677;p48"/>
          <p:cNvCxnSpPr/>
          <p:nvPr/>
        </p:nvCxnSpPr>
        <p:spPr>
          <a:xfrm>
            <a:off x="4572010" y="-3957662"/>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78" name="Google Shape;2678;p48"/>
          <p:cNvCxnSpPr/>
          <p:nvPr/>
        </p:nvCxnSpPr>
        <p:spPr>
          <a:xfrm>
            <a:off x="4572010" y="-3678150"/>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79" name="Google Shape;2679;p48"/>
          <p:cNvCxnSpPr/>
          <p:nvPr/>
        </p:nvCxnSpPr>
        <p:spPr>
          <a:xfrm>
            <a:off x="4572010" y="-3398637"/>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0" name="Google Shape;2680;p48"/>
          <p:cNvCxnSpPr/>
          <p:nvPr/>
        </p:nvCxnSpPr>
        <p:spPr>
          <a:xfrm>
            <a:off x="4572010" y="-3119125"/>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1" name="Google Shape;2681;p48"/>
          <p:cNvCxnSpPr/>
          <p:nvPr/>
        </p:nvCxnSpPr>
        <p:spPr>
          <a:xfrm>
            <a:off x="4572010" y="-2839612"/>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2" name="Google Shape;2682;p48"/>
          <p:cNvCxnSpPr/>
          <p:nvPr/>
        </p:nvCxnSpPr>
        <p:spPr>
          <a:xfrm>
            <a:off x="4572010" y="-2560100"/>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3" name="Google Shape;2683;p48"/>
          <p:cNvCxnSpPr/>
          <p:nvPr/>
        </p:nvCxnSpPr>
        <p:spPr>
          <a:xfrm>
            <a:off x="4572010" y="-2280587"/>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4" name="Google Shape;2684;p48"/>
          <p:cNvCxnSpPr/>
          <p:nvPr/>
        </p:nvCxnSpPr>
        <p:spPr>
          <a:xfrm>
            <a:off x="4572010" y="-2001075"/>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5" name="Google Shape;2685;p48"/>
          <p:cNvCxnSpPr/>
          <p:nvPr/>
        </p:nvCxnSpPr>
        <p:spPr>
          <a:xfrm>
            <a:off x="4572010" y="-1721562"/>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6" name="Google Shape;2686;p48"/>
          <p:cNvCxnSpPr/>
          <p:nvPr/>
        </p:nvCxnSpPr>
        <p:spPr>
          <a:xfrm>
            <a:off x="4572010" y="-1442050"/>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7" name="Google Shape;2687;p48"/>
          <p:cNvCxnSpPr/>
          <p:nvPr/>
        </p:nvCxnSpPr>
        <p:spPr>
          <a:xfrm>
            <a:off x="4572010" y="-1162537"/>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8" name="Google Shape;2688;p48"/>
          <p:cNvCxnSpPr/>
          <p:nvPr/>
        </p:nvCxnSpPr>
        <p:spPr>
          <a:xfrm>
            <a:off x="4572010" y="-883025"/>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89" name="Google Shape;2689;p48"/>
          <p:cNvCxnSpPr/>
          <p:nvPr/>
        </p:nvCxnSpPr>
        <p:spPr>
          <a:xfrm>
            <a:off x="4572010" y="-603512"/>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90" name="Google Shape;2690;p48"/>
          <p:cNvCxnSpPr/>
          <p:nvPr/>
        </p:nvCxnSpPr>
        <p:spPr>
          <a:xfrm>
            <a:off x="4572010" y="-324000"/>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91" name="Google Shape;2691;p48"/>
          <p:cNvCxnSpPr/>
          <p:nvPr/>
        </p:nvCxnSpPr>
        <p:spPr>
          <a:xfrm>
            <a:off x="4572010" y="-44487"/>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92" name="Google Shape;2692;p48"/>
          <p:cNvCxnSpPr/>
          <p:nvPr/>
        </p:nvCxnSpPr>
        <p:spPr>
          <a:xfrm>
            <a:off x="4572010" y="235025"/>
            <a:ext cx="0" cy="9144000"/>
          </a:xfrm>
          <a:prstGeom prst="straightConnector1">
            <a:avLst/>
          </a:prstGeom>
          <a:noFill/>
          <a:ln w="9525" cap="flat" cmpd="sng">
            <a:solidFill>
              <a:schemeClr val="accent2"/>
            </a:solidFill>
            <a:prstDash val="solid"/>
            <a:round/>
            <a:headEnd type="none" w="med" len="med"/>
            <a:tailEnd type="none" w="med" len="med"/>
          </a:ln>
        </p:spPr>
      </p:cxnSp>
      <p:cxnSp>
        <p:nvCxnSpPr>
          <p:cNvPr id="2693" name="Google Shape;2693;p48"/>
          <p:cNvCxnSpPr/>
          <p:nvPr/>
        </p:nvCxnSpPr>
        <p:spPr>
          <a:xfrm>
            <a:off x="4572010" y="492200"/>
            <a:ext cx="0" cy="91440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7000" y="347575"/>
            <a:ext cx="7716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Leckerli One"/>
              <a:buNone/>
              <a:defRPr sz="3300">
                <a:solidFill>
                  <a:schemeClr val="dk1"/>
                </a:solidFill>
                <a:latin typeface="Leckerli One"/>
                <a:ea typeface="Leckerli One"/>
                <a:cs typeface="Leckerli One"/>
                <a:sym typeface="Leckerli One"/>
              </a:defRPr>
            </a:lvl1pPr>
            <a:lvl2pPr lvl="1"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2pPr>
            <a:lvl3pPr lvl="2"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3pPr>
            <a:lvl4pPr lvl="3"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4pPr>
            <a:lvl5pPr lvl="4"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5pPr>
            <a:lvl6pPr lvl="5"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6pPr>
            <a:lvl7pPr lvl="6"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7pPr>
            <a:lvl8pPr lvl="7"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8pPr>
            <a:lvl9pPr lvl="8"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747000" y="1452875"/>
            <a:ext cx="7716000" cy="315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
        <p:nvSpPr>
          <p:cNvPr id="8" name="Google Shape;8;p1"/>
          <p:cNvSpPr txBox="1">
            <a:spLocks noGrp="1"/>
          </p:cNvSpPr>
          <p:nvPr>
            <p:ph type="sldNum" idx="12"/>
          </p:nvPr>
        </p:nvSpPr>
        <p:spPr>
          <a:xfrm>
            <a:off x="8170800" y="4330994"/>
            <a:ext cx="259200" cy="572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a:spLocks noGrp="1"/>
          </p:cNvSpPr>
          <p:nvPr>
            <p:ph type="sldNum" idx="2"/>
          </p:nvPr>
        </p:nvSpPr>
        <p:spPr>
          <a:xfrm>
            <a:off x="8573357" y="4610220"/>
            <a:ext cx="466800" cy="393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1" r:id="rId4"/>
    <p:sldLayoutId id="2147483692" r:id="rId5"/>
    <p:sldLayoutId id="2147483693" r:id="rId6"/>
    <p:sldLayoutId id="214748369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67">
          <p15:clr>
            <a:srgbClr val="EA4335"/>
          </p15:clr>
        </p15:guide>
        <p15:guide id="2" pos="5293">
          <p15:clr>
            <a:srgbClr val="EA4335"/>
          </p15:clr>
        </p15:guide>
        <p15:guide id="3" orient="horz" pos="350">
          <p15:clr>
            <a:srgbClr val="EA4335"/>
          </p15:clr>
        </p15:guide>
        <p15:guide id="4" orient="horz" pos="2890">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07"/>
        <p:cNvGrpSpPr/>
        <p:nvPr/>
      </p:nvGrpSpPr>
      <p:grpSpPr>
        <a:xfrm>
          <a:off x="0" y="0"/>
          <a:ext cx="0" cy="0"/>
          <a:chOff x="0" y="0"/>
          <a:chExt cx="0" cy="0"/>
        </a:xfrm>
      </p:grpSpPr>
      <p:sp>
        <p:nvSpPr>
          <p:cNvPr id="2708" name="Google Shape;2708;p54"/>
          <p:cNvSpPr txBox="1">
            <a:spLocks noGrp="1"/>
          </p:cNvSpPr>
          <p:nvPr>
            <p:ph type="ctrTitle"/>
          </p:nvPr>
        </p:nvSpPr>
        <p:spPr>
          <a:xfrm>
            <a:off x="1980600" y="1196927"/>
            <a:ext cx="4773000" cy="2414100"/>
          </a:xfrm>
          <a:prstGeom prst="rect">
            <a:avLst/>
          </a:prstGeom>
        </p:spPr>
        <p:txBody>
          <a:bodyPr spcFirstLastPara="1" wrap="square" lIns="91425" tIns="91425" rIns="91425" bIns="91425" anchor="b" anchorCtr="0">
            <a:noAutofit/>
          </a:bodyPr>
          <a:lstStyle/>
          <a:p>
            <a:pPr marL="0" lvl="0" indent="457200" algn="ctr" rtl="0">
              <a:spcBef>
                <a:spcPts val="0"/>
              </a:spcBef>
              <a:spcAft>
                <a:spcPts val="0"/>
              </a:spcAft>
              <a:buNone/>
            </a:pPr>
            <a:r>
              <a:rPr lang="en-US" sz="5400">
                <a:latin typeface="Merienda" pitchFamily="2" charset="0"/>
              </a:rPr>
              <a:t>Library Management System</a:t>
            </a:r>
            <a:endParaRPr sz="5400">
              <a:latin typeface="Merienda" pitchFamily="2" charset="0"/>
            </a:endParaRPr>
          </a:p>
        </p:txBody>
      </p:sp>
      <p:sp>
        <p:nvSpPr>
          <p:cNvPr id="2713" name="Google Shape;2713;p54"/>
          <p:cNvSpPr/>
          <p:nvPr/>
        </p:nvSpPr>
        <p:spPr>
          <a:xfrm>
            <a:off x="7163400" y="3483365"/>
            <a:ext cx="208712" cy="642545"/>
          </a:xfrm>
          <a:custGeom>
            <a:avLst/>
            <a:gdLst/>
            <a:ahLst/>
            <a:cxnLst/>
            <a:rect l="l" t="t" r="r" b="b"/>
            <a:pathLst>
              <a:path w="2442" h="7518" extrusionOk="0">
                <a:moveTo>
                  <a:pt x="302" y="918"/>
                </a:moveTo>
                <a:cubicBezTo>
                  <a:pt x="680" y="648"/>
                  <a:pt x="1069" y="389"/>
                  <a:pt x="1480" y="162"/>
                </a:cubicBezTo>
                <a:cubicBezTo>
                  <a:pt x="1804" y="0"/>
                  <a:pt x="1890" y="32"/>
                  <a:pt x="1890" y="86"/>
                </a:cubicBezTo>
                <a:cubicBezTo>
                  <a:pt x="1890" y="140"/>
                  <a:pt x="1815" y="227"/>
                  <a:pt x="1545" y="410"/>
                </a:cubicBezTo>
                <a:cubicBezTo>
                  <a:pt x="1264" y="594"/>
                  <a:pt x="799" y="864"/>
                  <a:pt x="508" y="1015"/>
                </a:cubicBezTo>
                <a:cubicBezTo>
                  <a:pt x="216" y="1177"/>
                  <a:pt x="97" y="1210"/>
                  <a:pt x="43" y="1199"/>
                </a:cubicBezTo>
                <a:cubicBezTo>
                  <a:pt x="0" y="1188"/>
                  <a:pt x="11" y="1134"/>
                  <a:pt x="302" y="929"/>
                </a:cubicBezTo>
                <a:close/>
                <a:moveTo>
                  <a:pt x="875" y="6491"/>
                </a:moveTo>
                <a:cubicBezTo>
                  <a:pt x="1264" y="6664"/>
                  <a:pt x="1642" y="6869"/>
                  <a:pt x="1998" y="7107"/>
                </a:cubicBezTo>
                <a:cubicBezTo>
                  <a:pt x="2279" y="7301"/>
                  <a:pt x="2322" y="7431"/>
                  <a:pt x="2236" y="7474"/>
                </a:cubicBezTo>
                <a:cubicBezTo>
                  <a:pt x="2149" y="7517"/>
                  <a:pt x="1955" y="7496"/>
                  <a:pt x="1663" y="7345"/>
                </a:cubicBezTo>
                <a:cubicBezTo>
                  <a:pt x="1361" y="7161"/>
                  <a:pt x="1059" y="6956"/>
                  <a:pt x="788" y="6729"/>
                </a:cubicBezTo>
                <a:cubicBezTo>
                  <a:pt x="572" y="6556"/>
                  <a:pt x="518" y="6491"/>
                  <a:pt x="518" y="6448"/>
                </a:cubicBezTo>
                <a:cubicBezTo>
                  <a:pt x="518" y="6394"/>
                  <a:pt x="572" y="6373"/>
                  <a:pt x="864" y="6502"/>
                </a:cubicBezTo>
                <a:close/>
                <a:moveTo>
                  <a:pt x="767" y="4083"/>
                </a:moveTo>
                <a:cubicBezTo>
                  <a:pt x="1091" y="4040"/>
                  <a:pt x="1685" y="3975"/>
                  <a:pt x="2020" y="3953"/>
                </a:cubicBezTo>
                <a:cubicBezTo>
                  <a:pt x="2344" y="3942"/>
                  <a:pt x="2398" y="3975"/>
                  <a:pt x="2419" y="4018"/>
                </a:cubicBezTo>
                <a:cubicBezTo>
                  <a:pt x="2441" y="4061"/>
                  <a:pt x="2409" y="4115"/>
                  <a:pt x="2333" y="4148"/>
                </a:cubicBezTo>
                <a:cubicBezTo>
                  <a:pt x="2160" y="4191"/>
                  <a:pt x="1987" y="4223"/>
                  <a:pt x="1804" y="4223"/>
                </a:cubicBezTo>
                <a:cubicBezTo>
                  <a:pt x="1491" y="4245"/>
                  <a:pt x="994" y="4266"/>
                  <a:pt x="713" y="4256"/>
                </a:cubicBezTo>
                <a:cubicBezTo>
                  <a:pt x="443" y="4256"/>
                  <a:pt x="389" y="4212"/>
                  <a:pt x="389" y="4180"/>
                </a:cubicBezTo>
                <a:cubicBezTo>
                  <a:pt x="400" y="4148"/>
                  <a:pt x="454" y="4126"/>
                  <a:pt x="767" y="40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4"/>
          <p:cNvSpPr/>
          <p:nvPr/>
        </p:nvSpPr>
        <p:spPr>
          <a:xfrm>
            <a:off x="1535135" y="3494064"/>
            <a:ext cx="269650" cy="682287"/>
          </a:xfrm>
          <a:custGeom>
            <a:avLst/>
            <a:gdLst/>
            <a:ahLst/>
            <a:cxnLst/>
            <a:rect l="l" t="t" r="r" b="b"/>
            <a:pathLst>
              <a:path w="3155" h="7983" extrusionOk="0">
                <a:moveTo>
                  <a:pt x="2236" y="7042"/>
                </a:moveTo>
                <a:cubicBezTo>
                  <a:pt x="1934" y="7226"/>
                  <a:pt x="1642" y="7431"/>
                  <a:pt x="1361" y="7658"/>
                </a:cubicBezTo>
                <a:cubicBezTo>
                  <a:pt x="1145" y="7842"/>
                  <a:pt x="1145" y="7917"/>
                  <a:pt x="1199" y="7950"/>
                </a:cubicBezTo>
                <a:cubicBezTo>
                  <a:pt x="1242" y="7982"/>
                  <a:pt x="1350" y="7982"/>
                  <a:pt x="1556" y="7874"/>
                </a:cubicBezTo>
                <a:cubicBezTo>
                  <a:pt x="1793" y="7723"/>
                  <a:pt x="2031" y="7561"/>
                  <a:pt x="2247" y="7377"/>
                </a:cubicBezTo>
                <a:cubicBezTo>
                  <a:pt x="2387" y="7269"/>
                  <a:pt x="2506" y="7161"/>
                  <a:pt x="2614" y="7021"/>
                </a:cubicBezTo>
                <a:cubicBezTo>
                  <a:pt x="2668" y="6945"/>
                  <a:pt x="2647" y="6891"/>
                  <a:pt x="2603" y="6880"/>
                </a:cubicBezTo>
                <a:cubicBezTo>
                  <a:pt x="2560" y="6870"/>
                  <a:pt x="2485" y="6880"/>
                  <a:pt x="2236" y="7042"/>
                </a:cubicBezTo>
                <a:close/>
                <a:moveTo>
                  <a:pt x="1891" y="216"/>
                </a:moveTo>
                <a:cubicBezTo>
                  <a:pt x="2139" y="400"/>
                  <a:pt x="2625" y="745"/>
                  <a:pt x="2884" y="961"/>
                </a:cubicBezTo>
                <a:cubicBezTo>
                  <a:pt x="3133" y="1177"/>
                  <a:pt x="3154" y="1264"/>
                  <a:pt x="3122" y="1307"/>
                </a:cubicBezTo>
                <a:cubicBezTo>
                  <a:pt x="3089" y="1361"/>
                  <a:pt x="3003" y="1361"/>
                  <a:pt x="2711" y="1188"/>
                </a:cubicBezTo>
                <a:cubicBezTo>
                  <a:pt x="2366" y="972"/>
                  <a:pt x="2020" y="745"/>
                  <a:pt x="1696" y="486"/>
                </a:cubicBezTo>
                <a:cubicBezTo>
                  <a:pt x="1437" y="281"/>
                  <a:pt x="1404" y="216"/>
                  <a:pt x="1415" y="151"/>
                </a:cubicBezTo>
                <a:cubicBezTo>
                  <a:pt x="1437" y="87"/>
                  <a:pt x="1491" y="33"/>
                  <a:pt x="1556" y="11"/>
                </a:cubicBezTo>
                <a:cubicBezTo>
                  <a:pt x="1599" y="0"/>
                  <a:pt x="1631" y="33"/>
                  <a:pt x="1891" y="216"/>
                </a:cubicBezTo>
                <a:close/>
                <a:moveTo>
                  <a:pt x="454" y="3413"/>
                </a:moveTo>
                <a:cubicBezTo>
                  <a:pt x="789" y="3446"/>
                  <a:pt x="1415" y="3521"/>
                  <a:pt x="1739" y="3575"/>
                </a:cubicBezTo>
                <a:cubicBezTo>
                  <a:pt x="2053" y="3640"/>
                  <a:pt x="2053" y="3683"/>
                  <a:pt x="2042" y="3716"/>
                </a:cubicBezTo>
                <a:cubicBezTo>
                  <a:pt x="2031" y="3748"/>
                  <a:pt x="2009" y="3770"/>
                  <a:pt x="1707" y="3780"/>
                </a:cubicBezTo>
                <a:cubicBezTo>
                  <a:pt x="1394" y="3780"/>
                  <a:pt x="800" y="3770"/>
                  <a:pt x="465" y="3748"/>
                </a:cubicBezTo>
                <a:cubicBezTo>
                  <a:pt x="141" y="3726"/>
                  <a:pt x="65" y="3694"/>
                  <a:pt x="33" y="3640"/>
                </a:cubicBezTo>
                <a:cubicBezTo>
                  <a:pt x="0" y="3575"/>
                  <a:pt x="0" y="3500"/>
                  <a:pt x="33" y="3435"/>
                </a:cubicBezTo>
                <a:cubicBezTo>
                  <a:pt x="54" y="3381"/>
                  <a:pt x="108" y="3381"/>
                  <a:pt x="454" y="34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5" name="Google Shape;2715;p54"/>
          <p:cNvGrpSpPr/>
          <p:nvPr/>
        </p:nvGrpSpPr>
        <p:grpSpPr>
          <a:xfrm>
            <a:off x="8302943" y="4176351"/>
            <a:ext cx="821773" cy="791661"/>
            <a:chOff x="6008651" y="2303664"/>
            <a:chExt cx="821773" cy="791661"/>
          </a:xfrm>
        </p:grpSpPr>
        <p:sp>
          <p:nvSpPr>
            <p:cNvPr id="2716" name="Google Shape;2716;p54"/>
            <p:cNvSpPr/>
            <p:nvPr/>
          </p:nvSpPr>
          <p:spPr>
            <a:xfrm>
              <a:off x="6047167" y="2303664"/>
              <a:ext cx="783257" cy="410071"/>
            </a:xfrm>
            <a:custGeom>
              <a:avLst/>
              <a:gdLst/>
              <a:ahLst/>
              <a:cxnLst/>
              <a:rect l="l" t="t" r="r" b="b"/>
              <a:pathLst>
                <a:path w="4840" h="2534" extrusionOk="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4"/>
            <p:cNvSpPr/>
            <p:nvPr/>
          </p:nvSpPr>
          <p:spPr>
            <a:xfrm>
              <a:off x="6008651" y="2777496"/>
              <a:ext cx="541969" cy="317829"/>
            </a:xfrm>
            <a:custGeom>
              <a:avLst/>
              <a:gdLst/>
              <a:ahLst/>
              <a:cxnLst/>
              <a:rect l="l" t="t" r="r" b="b"/>
              <a:pathLst>
                <a:path w="3349" h="1964" extrusionOk="0">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8" name="Google Shape;2718;p54"/>
          <p:cNvGrpSpPr/>
          <p:nvPr/>
        </p:nvGrpSpPr>
        <p:grpSpPr>
          <a:xfrm>
            <a:off x="246319" y="209146"/>
            <a:ext cx="821775" cy="987781"/>
            <a:chOff x="3437888" y="415495"/>
            <a:chExt cx="821775" cy="987781"/>
          </a:xfrm>
        </p:grpSpPr>
        <p:sp>
          <p:nvSpPr>
            <p:cNvPr id="2719" name="Google Shape;2719;p54"/>
            <p:cNvSpPr/>
            <p:nvPr/>
          </p:nvSpPr>
          <p:spPr>
            <a:xfrm>
              <a:off x="4066595" y="1106194"/>
              <a:ext cx="193068" cy="297082"/>
            </a:xfrm>
            <a:custGeom>
              <a:avLst/>
              <a:gdLst/>
              <a:ahLst/>
              <a:cxnLst/>
              <a:rect l="l" t="t" r="r" b="b"/>
              <a:pathLst>
                <a:path w="1708" h="2628" extrusionOk="0">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4"/>
            <p:cNvSpPr/>
            <p:nvPr/>
          </p:nvSpPr>
          <p:spPr>
            <a:xfrm>
              <a:off x="3437888" y="415495"/>
              <a:ext cx="766846" cy="466650"/>
            </a:xfrm>
            <a:custGeom>
              <a:avLst/>
              <a:gdLst/>
              <a:ahLst/>
              <a:cxnLst/>
              <a:rect l="l" t="t" r="r" b="b"/>
              <a:pathLst>
                <a:path w="6784" h="4128" extrusionOk="0">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4"/>
            <p:cNvSpPr/>
            <p:nvPr/>
          </p:nvSpPr>
          <p:spPr>
            <a:xfrm>
              <a:off x="3653900" y="969072"/>
              <a:ext cx="515338" cy="392153"/>
            </a:xfrm>
            <a:custGeom>
              <a:avLst/>
              <a:gdLst/>
              <a:ahLst/>
              <a:cxnLst/>
              <a:rect l="l" t="t" r="r" b="b"/>
              <a:pathLst>
                <a:path w="4559" h="3469" extrusionOk="0">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4" name="Google Shape;2724;p54"/>
          <p:cNvSpPr/>
          <p:nvPr/>
        </p:nvSpPr>
        <p:spPr>
          <a:xfrm>
            <a:off x="399791" y="3627161"/>
            <a:ext cx="175807" cy="292313"/>
          </a:xfrm>
          <a:custGeom>
            <a:avLst/>
            <a:gdLst/>
            <a:ahLst/>
            <a:cxnLst/>
            <a:rect l="l" t="t" r="r" b="b"/>
            <a:pathLst>
              <a:path w="1352" h="2248" extrusionOk="0">
                <a:moveTo>
                  <a:pt x="757" y="1"/>
                </a:moveTo>
                <a:cubicBezTo>
                  <a:pt x="681" y="1"/>
                  <a:pt x="649" y="44"/>
                  <a:pt x="627" y="98"/>
                </a:cubicBezTo>
                <a:cubicBezTo>
                  <a:pt x="595" y="184"/>
                  <a:pt x="573" y="260"/>
                  <a:pt x="541" y="346"/>
                </a:cubicBezTo>
                <a:cubicBezTo>
                  <a:pt x="433" y="627"/>
                  <a:pt x="325" y="919"/>
                  <a:pt x="66" y="1113"/>
                </a:cubicBezTo>
                <a:cubicBezTo>
                  <a:pt x="1" y="1167"/>
                  <a:pt x="1" y="1264"/>
                  <a:pt x="66" y="1318"/>
                </a:cubicBezTo>
                <a:cubicBezTo>
                  <a:pt x="87" y="1351"/>
                  <a:pt x="120" y="1372"/>
                  <a:pt x="152" y="1405"/>
                </a:cubicBezTo>
                <a:cubicBezTo>
                  <a:pt x="314" y="1545"/>
                  <a:pt x="433" y="1740"/>
                  <a:pt x="498" y="1945"/>
                </a:cubicBezTo>
                <a:cubicBezTo>
                  <a:pt x="519" y="2020"/>
                  <a:pt x="552" y="2096"/>
                  <a:pt x="573" y="2161"/>
                </a:cubicBezTo>
                <a:cubicBezTo>
                  <a:pt x="595" y="2215"/>
                  <a:pt x="638" y="2247"/>
                  <a:pt x="692" y="2247"/>
                </a:cubicBezTo>
                <a:cubicBezTo>
                  <a:pt x="757" y="2247"/>
                  <a:pt x="779" y="2204"/>
                  <a:pt x="800" y="2150"/>
                </a:cubicBezTo>
                <a:cubicBezTo>
                  <a:pt x="822" y="2064"/>
                  <a:pt x="833" y="1977"/>
                  <a:pt x="865" y="1891"/>
                </a:cubicBezTo>
                <a:cubicBezTo>
                  <a:pt x="930" y="1696"/>
                  <a:pt x="1005" y="1502"/>
                  <a:pt x="1211" y="1383"/>
                </a:cubicBezTo>
                <a:cubicBezTo>
                  <a:pt x="1243" y="1372"/>
                  <a:pt x="1265" y="1351"/>
                  <a:pt x="1286" y="1329"/>
                </a:cubicBezTo>
                <a:cubicBezTo>
                  <a:pt x="1308" y="1297"/>
                  <a:pt x="1329" y="1253"/>
                  <a:pt x="1351" y="1221"/>
                </a:cubicBezTo>
                <a:cubicBezTo>
                  <a:pt x="1329" y="1178"/>
                  <a:pt x="1308" y="1145"/>
                  <a:pt x="1286" y="1102"/>
                </a:cubicBezTo>
                <a:cubicBezTo>
                  <a:pt x="1232" y="994"/>
                  <a:pt x="1167" y="897"/>
                  <a:pt x="1103" y="789"/>
                </a:cubicBezTo>
                <a:cubicBezTo>
                  <a:pt x="962" y="595"/>
                  <a:pt x="876" y="357"/>
                  <a:pt x="854" y="119"/>
                </a:cubicBezTo>
                <a:cubicBezTo>
                  <a:pt x="854" y="55"/>
                  <a:pt x="811" y="1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4"/>
          <p:cNvSpPr/>
          <p:nvPr/>
        </p:nvSpPr>
        <p:spPr>
          <a:xfrm>
            <a:off x="2035883" y="3597712"/>
            <a:ext cx="4773000" cy="317826"/>
          </a:xfrm>
          <a:custGeom>
            <a:avLst/>
            <a:gdLst/>
            <a:ahLst/>
            <a:cxnLst/>
            <a:rect l="l" t="t" r="r" b="b"/>
            <a:pathLst>
              <a:path w="12131" h="2049" extrusionOk="0">
                <a:moveTo>
                  <a:pt x="10000" y="1"/>
                </a:moveTo>
                <a:cubicBezTo>
                  <a:pt x="9544" y="1"/>
                  <a:pt x="9089" y="46"/>
                  <a:pt x="8641" y="130"/>
                </a:cubicBezTo>
                <a:cubicBezTo>
                  <a:pt x="7928" y="260"/>
                  <a:pt x="7205" y="422"/>
                  <a:pt x="6492" y="551"/>
                </a:cubicBezTo>
                <a:cubicBezTo>
                  <a:pt x="5315" y="789"/>
                  <a:pt x="4137" y="1070"/>
                  <a:pt x="2949" y="1275"/>
                </a:cubicBezTo>
                <a:cubicBezTo>
                  <a:pt x="2465" y="1365"/>
                  <a:pt x="1970" y="1413"/>
                  <a:pt x="1475" y="1413"/>
                </a:cubicBezTo>
                <a:cubicBezTo>
                  <a:pt x="1253" y="1413"/>
                  <a:pt x="1031" y="1403"/>
                  <a:pt x="811" y="1383"/>
                </a:cubicBezTo>
                <a:cubicBezTo>
                  <a:pt x="605" y="1361"/>
                  <a:pt x="400" y="1307"/>
                  <a:pt x="206" y="1210"/>
                </a:cubicBezTo>
                <a:cubicBezTo>
                  <a:pt x="188" y="1203"/>
                  <a:pt x="169" y="1199"/>
                  <a:pt x="150" y="1199"/>
                </a:cubicBezTo>
                <a:cubicBezTo>
                  <a:pt x="112" y="1199"/>
                  <a:pt x="76" y="1214"/>
                  <a:pt x="55" y="1243"/>
                </a:cubicBezTo>
                <a:cubicBezTo>
                  <a:pt x="1" y="1275"/>
                  <a:pt x="33" y="1329"/>
                  <a:pt x="55" y="1372"/>
                </a:cubicBezTo>
                <a:cubicBezTo>
                  <a:pt x="238" y="1653"/>
                  <a:pt x="519" y="1848"/>
                  <a:pt x="843" y="1934"/>
                </a:cubicBezTo>
                <a:cubicBezTo>
                  <a:pt x="1147" y="2012"/>
                  <a:pt x="1451" y="2048"/>
                  <a:pt x="1760" y="2048"/>
                </a:cubicBezTo>
                <a:cubicBezTo>
                  <a:pt x="1836" y="2048"/>
                  <a:pt x="1912" y="2046"/>
                  <a:pt x="1988" y="2042"/>
                </a:cubicBezTo>
                <a:cubicBezTo>
                  <a:pt x="2528" y="2031"/>
                  <a:pt x="3068" y="1977"/>
                  <a:pt x="3608" y="1891"/>
                </a:cubicBezTo>
                <a:cubicBezTo>
                  <a:pt x="4569" y="1729"/>
                  <a:pt x="5531" y="1545"/>
                  <a:pt x="6492" y="1383"/>
                </a:cubicBezTo>
                <a:cubicBezTo>
                  <a:pt x="7324" y="1253"/>
                  <a:pt x="8155" y="1135"/>
                  <a:pt x="8998" y="1027"/>
                </a:cubicBezTo>
                <a:cubicBezTo>
                  <a:pt x="9374" y="972"/>
                  <a:pt x="9755" y="945"/>
                  <a:pt x="10136" y="945"/>
                </a:cubicBezTo>
                <a:cubicBezTo>
                  <a:pt x="10433" y="945"/>
                  <a:pt x="10731" y="961"/>
                  <a:pt x="11028" y="994"/>
                </a:cubicBezTo>
                <a:cubicBezTo>
                  <a:pt x="11342" y="1027"/>
                  <a:pt x="11655" y="1113"/>
                  <a:pt x="11946" y="1243"/>
                </a:cubicBezTo>
                <a:cubicBezTo>
                  <a:pt x="11968" y="1253"/>
                  <a:pt x="11990" y="1259"/>
                  <a:pt x="12011" y="1259"/>
                </a:cubicBezTo>
                <a:cubicBezTo>
                  <a:pt x="12033" y="1259"/>
                  <a:pt x="12054" y="1253"/>
                  <a:pt x="12076" y="1243"/>
                </a:cubicBezTo>
                <a:cubicBezTo>
                  <a:pt x="12130" y="1221"/>
                  <a:pt x="12119" y="1156"/>
                  <a:pt x="12108" y="1113"/>
                </a:cubicBezTo>
                <a:cubicBezTo>
                  <a:pt x="12000" y="713"/>
                  <a:pt x="11720" y="400"/>
                  <a:pt x="11352" y="238"/>
                </a:cubicBezTo>
                <a:cubicBezTo>
                  <a:pt x="11039" y="109"/>
                  <a:pt x="10715" y="33"/>
                  <a:pt x="10380" y="11"/>
                </a:cubicBezTo>
                <a:cubicBezTo>
                  <a:pt x="10253" y="4"/>
                  <a:pt x="10126" y="1"/>
                  <a:pt x="10000" y="1"/>
                </a:cubicBezTo>
                <a:close/>
              </a:path>
            </a:pathLst>
          </a:custGeom>
          <a:solidFill>
            <a:schemeClr val="dk1"/>
          </a:solidFill>
          <a:ln>
            <a:noFill/>
          </a:ln>
          <a:effectLst>
            <a:outerShdw dist="66675" dir="222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299AA"/>
              </a:solidFill>
            </a:endParaRPr>
          </a:p>
        </p:txBody>
      </p:sp>
      <p:sp>
        <p:nvSpPr>
          <p:cNvPr id="2727" name="Google Shape;2727;p54"/>
          <p:cNvSpPr/>
          <p:nvPr/>
        </p:nvSpPr>
        <p:spPr>
          <a:xfrm>
            <a:off x="270559" y="3905800"/>
            <a:ext cx="129224" cy="188622"/>
          </a:xfrm>
          <a:custGeom>
            <a:avLst/>
            <a:gdLst/>
            <a:ahLst/>
            <a:cxnLst/>
            <a:rect l="l" t="t" r="r" b="b"/>
            <a:pathLst>
              <a:path w="1837" h="2681" extrusionOk="0">
                <a:moveTo>
                  <a:pt x="963" y="0"/>
                </a:moveTo>
                <a:cubicBezTo>
                  <a:pt x="895" y="0"/>
                  <a:pt x="830" y="50"/>
                  <a:pt x="810" y="109"/>
                </a:cubicBezTo>
                <a:cubicBezTo>
                  <a:pt x="616" y="509"/>
                  <a:pt x="367" y="876"/>
                  <a:pt x="76" y="1211"/>
                </a:cubicBezTo>
                <a:cubicBezTo>
                  <a:pt x="43" y="1265"/>
                  <a:pt x="22" y="1319"/>
                  <a:pt x="0" y="1373"/>
                </a:cubicBezTo>
                <a:cubicBezTo>
                  <a:pt x="32" y="1438"/>
                  <a:pt x="65" y="1492"/>
                  <a:pt x="108" y="1557"/>
                </a:cubicBezTo>
                <a:cubicBezTo>
                  <a:pt x="389" y="1838"/>
                  <a:pt x="594" y="2183"/>
                  <a:pt x="724" y="2561"/>
                </a:cubicBezTo>
                <a:cubicBezTo>
                  <a:pt x="734" y="2626"/>
                  <a:pt x="788" y="2680"/>
                  <a:pt x="853" y="2680"/>
                </a:cubicBezTo>
                <a:cubicBezTo>
                  <a:pt x="940" y="2680"/>
                  <a:pt x="961" y="2626"/>
                  <a:pt x="994" y="2561"/>
                </a:cubicBezTo>
                <a:cubicBezTo>
                  <a:pt x="1059" y="2421"/>
                  <a:pt x="1113" y="2280"/>
                  <a:pt x="1188" y="2140"/>
                </a:cubicBezTo>
                <a:cubicBezTo>
                  <a:pt x="1318" y="1902"/>
                  <a:pt x="1501" y="1697"/>
                  <a:pt x="1728" y="1546"/>
                </a:cubicBezTo>
                <a:cubicBezTo>
                  <a:pt x="1815" y="1492"/>
                  <a:pt x="1836" y="1438"/>
                  <a:pt x="1771" y="1352"/>
                </a:cubicBezTo>
                <a:cubicBezTo>
                  <a:pt x="1728" y="1287"/>
                  <a:pt x="1663" y="1222"/>
                  <a:pt x="1599" y="1157"/>
                </a:cubicBezTo>
                <a:cubicBezTo>
                  <a:pt x="1447" y="995"/>
                  <a:pt x="1329" y="811"/>
                  <a:pt x="1253" y="595"/>
                </a:cubicBezTo>
                <a:cubicBezTo>
                  <a:pt x="1199" y="455"/>
                  <a:pt x="1156" y="304"/>
                  <a:pt x="1113" y="153"/>
                </a:cubicBezTo>
                <a:cubicBezTo>
                  <a:pt x="1102" y="77"/>
                  <a:pt x="1059" y="12"/>
                  <a:pt x="983" y="1"/>
                </a:cubicBezTo>
                <a:cubicBezTo>
                  <a:pt x="976" y="0"/>
                  <a:pt x="970"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9" name="Google Shape;2729;p54"/>
          <p:cNvCxnSpPr/>
          <p:nvPr/>
        </p:nvCxnSpPr>
        <p:spPr>
          <a:xfrm>
            <a:off x="691947" y="3905800"/>
            <a:ext cx="0" cy="1076400"/>
          </a:xfrm>
          <a:prstGeom prst="straightConnector1">
            <a:avLst/>
          </a:prstGeom>
          <a:noFill/>
          <a:ln w="9525" cap="flat" cmpd="sng">
            <a:solidFill>
              <a:schemeClr val="dk1"/>
            </a:solidFill>
            <a:prstDash val="solid"/>
            <a:round/>
            <a:headEnd type="oval" w="med" len="med"/>
            <a:tailEnd type="oval" w="med" len="med"/>
          </a:ln>
        </p:spPr>
      </p:cxnSp>
      <p:sp>
        <p:nvSpPr>
          <p:cNvPr id="2733" name="Google Shape;2733;p54"/>
          <p:cNvSpPr/>
          <p:nvPr/>
        </p:nvSpPr>
        <p:spPr>
          <a:xfrm>
            <a:off x="653859" y="4369175"/>
            <a:ext cx="76200" cy="762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8"/>
                                        </p:tgtEl>
                                        <p:attrNameLst>
                                          <p:attrName>style.visibility</p:attrName>
                                        </p:attrNameLst>
                                      </p:cBhvr>
                                      <p:to>
                                        <p:strVal val="visible"/>
                                      </p:to>
                                    </p:set>
                                    <p:animEffect transition="in" filter="fade">
                                      <p:cBhvr>
                                        <p:cTn id="7" dur="1400"/>
                                        <p:tgtEl>
                                          <p:spTgt spid="2708"/>
                                        </p:tgtEl>
                                      </p:cBhvr>
                                    </p:animEffect>
                                  </p:childTnLst>
                                </p:cTn>
                              </p:par>
                              <p:par>
                                <p:cTn id="8" presetID="10" presetClass="entr" presetSubtype="0" fill="hold" nodeType="withEffect">
                                  <p:stCondLst>
                                    <p:cond delay="0"/>
                                  </p:stCondLst>
                                  <p:childTnLst>
                                    <p:set>
                                      <p:cBhvr>
                                        <p:cTn id="9" dur="1" fill="hold">
                                          <p:stCondLst>
                                            <p:cond delay="0"/>
                                          </p:stCondLst>
                                        </p:cTn>
                                        <p:tgtEl>
                                          <p:spTgt spid="2713"/>
                                        </p:tgtEl>
                                        <p:attrNameLst>
                                          <p:attrName>style.visibility</p:attrName>
                                        </p:attrNameLst>
                                      </p:cBhvr>
                                      <p:to>
                                        <p:strVal val="visible"/>
                                      </p:to>
                                    </p:set>
                                    <p:animEffect transition="in" filter="fade">
                                      <p:cBhvr>
                                        <p:cTn id="10" dur="1000"/>
                                        <p:tgtEl>
                                          <p:spTgt spid="2713"/>
                                        </p:tgtEl>
                                      </p:cBhvr>
                                    </p:animEffect>
                                  </p:childTnLst>
                                </p:cTn>
                              </p:par>
                              <p:par>
                                <p:cTn id="11" presetID="10" presetClass="entr" presetSubtype="0" fill="hold" nodeType="withEffect">
                                  <p:stCondLst>
                                    <p:cond delay="0"/>
                                  </p:stCondLst>
                                  <p:childTnLst>
                                    <p:set>
                                      <p:cBhvr>
                                        <p:cTn id="12" dur="1" fill="hold">
                                          <p:stCondLst>
                                            <p:cond delay="0"/>
                                          </p:stCondLst>
                                        </p:cTn>
                                        <p:tgtEl>
                                          <p:spTgt spid="2714"/>
                                        </p:tgtEl>
                                        <p:attrNameLst>
                                          <p:attrName>style.visibility</p:attrName>
                                        </p:attrNameLst>
                                      </p:cBhvr>
                                      <p:to>
                                        <p:strVal val="visible"/>
                                      </p:to>
                                    </p:set>
                                    <p:animEffect transition="in" filter="fade">
                                      <p:cBhvr>
                                        <p:cTn id="13" dur="1000"/>
                                        <p:tgtEl>
                                          <p:spTgt spid="2714"/>
                                        </p:tgtEl>
                                      </p:cBhvr>
                                    </p:animEffect>
                                  </p:childTnLst>
                                </p:cTn>
                              </p:par>
                              <p:par>
                                <p:cTn id="14" presetID="10" presetClass="entr" presetSubtype="0" fill="hold" nodeType="withEffect">
                                  <p:stCondLst>
                                    <p:cond delay="0"/>
                                  </p:stCondLst>
                                  <p:childTnLst>
                                    <p:set>
                                      <p:cBhvr>
                                        <p:cTn id="15" dur="1" fill="hold">
                                          <p:stCondLst>
                                            <p:cond delay="0"/>
                                          </p:stCondLst>
                                        </p:cTn>
                                        <p:tgtEl>
                                          <p:spTgt spid="2715"/>
                                        </p:tgtEl>
                                        <p:attrNameLst>
                                          <p:attrName>style.visibility</p:attrName>
                                        </p:attrNameLst>
                                      </p:cBhvr>
                                      <p:to>
                                        <p:strVal val="visible"/>
                                      </p:to>
                                    </p:set>
                                    <p:animEffect transition="in" filter="fade">
                                      <p:cBhvr>
                                        <p:cTn id="16" dur="1000"/>
                                        <p:tgtEl>
                                          <p:spTgt spid="2715"/>
                                        </p:tgtEl>
                                      </p:cBhvr>
                                    </p:animEffect>
                                  </p:childTnLst>
                                </p:cTn>
                              </p:par>
                              <p:par>
                                <p:cTn id="17" presetID="10" presetClass="entr" presetSubtype="0" fill="hold" nodeType="withEffect">
                                  <p:stCondLst>
                                    <p:cond delay="0"/>
                                  </p:stCondLst>
                                  <p:childTnLst>
                                    <p:set>
                                      <p:cBhvr>
                                        <p:cTn id="18" dur="1" fill="hold">
                                          <p:stCondLst>
                                            <p:cond delay="0"/>
                                          </p:stCondLst>
                                        </p:cTn>
                                        <p:tgtEl>
                                          <p:spTgt spid="2718"/>
                                        </p:tgtEl>
                                        <p:attrNameLst>
                                          <p:attrName>style.visibility</p:attrName>
                                        </p:attrNameLst>
                                      </p:cBhvr>
                                      <p:to>
                                        <p:strVal val="visible"/>
                                      </p:to>
                                    </p:set>
                                    <p:animEffect transition="in" filter="fade">
                                      <p:cBhvr>
                                        <p:cTn id="19" dur="1000"/>
                                        <p:tgtEl>
                                          <p:spTgt spid="2718"/>
                                        </p:tgtEl>
                                      </p:cBhvr>
                                    </p:animEffect>
                                  </p:childTnLst>
                                </p:cTn>
                              </p:par>
                              <p:par>
                                <p:cTn id="20" presetID="10" presetClass="entr" presetSubtype="0" fill="hold" nodeType="withEffect">
                                  <p:stCondLst>
                                    <p:cond delay="0"/>
                                  </p:stCondLst>
                                  <p:childTnLst>
                                    <p:set>
                                      <p:cBhvr>
                                        <p:cTn id="21" dur="1" fill="hold">
                                          <p:stCondLst>
                                            <p:cond delay="0"/>
                                          </p:stCondLst>
                                        </p:cTn>
                                        <p:tgtEl>
                                          <p:spTgt spid="2724"/>
                                        </p:tgtEl>
                                        <p:attrNameLst>
                                          <p:attrName>style.visibility</p:attrName>
                                        </p:attrNameLst>
                                      </p:cBhvr>
                                      <p:to>
                                        <p:strVal val="visible"/>
                                      </p:to>
                                    </p:set>
                                    <p:animEffect transition="in" filter="fade">
                                      <p:cBhvr>
                                        <p:cTn id="22" dur="1000"/>
                                        <p:tgtEl>
                                          <p:spTgt spid="2724"/>
                                        </p:tgtEl>
                                      </p:cBhvr>
                                    </p:animEffect>
                                  </p:childTnLst>
                                </p:cTn>
                              </p:par>
                              <p:par>
                                <p:cTn id="23" presetID="10" presetClass="entr" presetSubtype="0" fill="hold" nodeType="withEffect">
                                  <p:stCondLst>
                                    <p:cond delay="0"/>
                                  </p:stCondLst>
                                  <p:childTnLst>
                                    <p:set>
                                      <p:cBhvr>
                                        <p:cTn id="24" dur="1" fill="hold">
                                          <p:stCondLst>
                                            <p:cond delay="0"/>
                                          </p:stCondLst>
                                        </p:cTn>
                                        <p:tgtEl>
                                          <p:spTgt spid="2725"/>
                                        </p:tgtEl>
                                        <p:attrNameLst>
                                          <p:attrName>style.visibility</p:attrName>
                                        </p:attrNameLst>
                                      </p:cBhvr>
                                      <p:to>
                                        <p:strVal val="visible"/>
                                      </p:to>
                                    </p:set>
                                    <p:animEffect transition="in" filter="fade">
                                      <p:cBhvr>
                                        <p:cTn id="25" dur="1000"/>
                                        <p:tgtEl>
                                          <p:spTgt spid="2725"/>
                                        </p:tgtEl>
                                      </p:cBhvr>
                                    </p:animEffect>
                                  </p:childTnLst>
                                </p:cTn>
                              </p:par>
                              <p:par>
                                <p:cTn id="26" presetID="10" presetClass="entr" presetSubtype="0" fill="hold" nodeType="withEffect">
                                  <p:stCondLst>
                                    <p:cond delay="0"/>
                                  </p:stCondLst>
                                  <p:childTnLst>
                                    <p:set>
                                      <p:cBhvr>
                                        <p:cTn id="27" dur="1" fill="hold">
                                          <p:stCondLst>
                                            <p:cond delay="0"/>
                                          </p:stCondLst>
                                        </p:cTn>
                                        <p:tgtEl>
                                          <p:spTgt spid="2727"/>
                                        </p:tgtEl>
                                        <p:attrNameLst>
                                          <p:attrName>style.visibility</p:attrName>
                                        </p:attrNameLst>
                                      </p:cBhvr>
                                      <p:to>
                                        <p:strVal val="visible"/>
                                      </p:to>
                                    </p:set>
                                    <p:animEffect transition="in" filter="fade">
                                      <p:cBhvr>
                                        <p:cTn id="28" dur="1000"/>
                                        <p:tgtEl>
                                          <p:spTgt spid="2727"/>
                                        </p:tgtEl>
                                      </p:cBhvr>
                                    </p:animEffect>
                                  </p:childTnLst>
                                </p:cTn>
                              </p:par>
                              <p:par>
                                <p:cTn id="29" presetID="10" presetClass="entr" presetSubtype="0" fill="hold" nodeType="withEffect">
                                  <p:stCondLst>
                                    <p:cond delay="0"/>
                                  </p:stCondLst>
                                  <p:childTnLst>
                                    <p:set>
                                      <p:cBhvr>
                                        <p:cTn id="30" dur="1" fill="hold">
                                          <p:stCondLst>
                                            <p:cond delay="0"/>
                                          </p:stCondLst>
                                        </p:cTn>
                                        <p:tgtEl>
                                          <p:spTgt spid="2729"/>
                                        </p:tgtEl>
                                        <p:attrNameLst>
                                          <p:attrName>style.visibility</p:attrName>
                                        </p:attrNameLst>
                                      </p:cBhvr>
                                      <p:to>
                                        <p:strVal val="visible"/>
                                      </p:to>
                                    </p:set>
                                    <p:animEffect transition="in" filter="fade">
                                      <p:cBhvr>
                                        <p:cTn id="31" dur="1000"/>
                                        <p:tgtEl>
                                          <p:spTgt spid="2729"/>
                                        </p:tgtEl>
                                      </p:cBhvr>
                                    </p:animEffect>
                                  </p:childTnLst>
                                </p:cTn>
                              </p:par>
                              <p:par>
                                <p:cTn id="32" presetID="10" presetClass="entr" presetSubtype="0" fill="hold" nodeType="withEffect">
                                  <p:stCondLst>
                                    <p:cond delay="0"/>
                                  </p:stCondLst>
                                  <p:childTnLst>
                                    <p:set>
                                      <p:cBhvr>
                                        <p:cTn id="33" dur="1" fill="hold">
                                          <p:stCondLst>
                                            <p:cond delay="0"/>
                                          </p:stCondLst>
                                        </p:cTn>
                                        <p:tgtEl>
                                          <p:spTgt spid="2733"/>
                                        </p:tgtEl>
                                        <p:attrNameLst>
                                          <p:attrName>style.visibility</p:attrName>
                                        </p:attrNameLst>
                                      </p:cBhvr>
                                      <p:to>
                                        <p:strVal val="visible"/>
                                      </p:to>
                                    </p:set>
                                    <p:animEffect transition="in" filter="fade">
                                      <p:cBhvr>
                                        <p:cTn id="34" dur="1000"/>
                                        <p:tgtEl>
                                          <p:spTgt spid="2733"/>
                                        </p:tgtEl>
                                      </p:cBhvr>
                                    </p:animEffect>
                                  </p:childTnLst>
                                </p:cTn>
                              </p:par>
                              <p:par>
                                <p:cTn id="35" presetID="8" presetClass="emph" presetSubtype="0" fill="hold" nodeType="withEffect">
                                  <p:stCondLst>
                                    <p:cond delay="0"/>
                                  </p:stCondLst>
                                  <p:childTnLst>
                                    <p:animRot by="-21600000">
                                      <p:cBhvr>
                                        <p:cTn id="36" dur="1000" fill="hold"/>
                                        <p:tgtEl>
                                          <p:spTgt spid="27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326723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Các ràng buộc</a:t>
            </a:r>
            <a:endParaRPr b="1">
              <a:latin typeface="Merienda" pitchFamily="2" charset="0"/>
            </a:endParaRPr>
          </a:p>
        </p:txBody>
      </p:sp>
      <p:sp>
        <p:nvSpPr>
          <p:cNvPr id="2754" name="Google Shape;2754;p55"/>
          <p:cNvSpPr/>
          <p:nvPr/>
        </p:nvSpPr>
        <p:spPr>
          <a:xfrm rot="6240902">
            <a:off x="4203164" y="550516"/>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4097875" y="457383"/>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4352152" y="555296"/>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8" y="1100295"/>
            <a:ext cx="8272278" cy="2862322"/>
          </a:xfrm>
          <a:prstGeom prst="rect">
            <a:avLst/>
          </a:prstGeom>
          <a:noFill/>
        </p:spPr>
        <p:txBody>
          <a:bodyPr wrap="square" rtlCol="0">
            <a:spAutoFit/>
          </a:bodyPr>
          <a:lstStyle/>
          <a:p>
            <a:pPr marL="228600" indent="-228600" defTabSz="180000">
              <a:buFont typeface="+mj-lt"/>
              <a:buAutoNum type="arabicPeriod"/>
            </a:pPr>
            <a:r>
              <a:rPr lang="en-US" sz="1200">
                <a:latin typeface="Ysabeau Infant" pitchFamily="2" charset="0"/>
                <a:ea typeface="Ysabeau Infant" pitchFamily="2" charset="0"/>
                <a:cs typeface="Ysabeau Infant" pitchFamily="2" charset="0"/>
              </a:rPr>
              <a:t>Khách hàng muốn mượn được sách thì cần sở hữu một hạng thành viên (membership). </a:t>
            </a:r>
          </a:p>
          <a:p>
            <a:pPr defTabSz="180000"/>
            <a:r>
              <a:rPr lang="en-US" sz="1200">
                <a:latin typeface="Ysabeau Infant" pitchFamily="2" charset="0"/>
                <a:ea typeface="Ysabeau Infant" pitchFamily="2" charset="0"/>
                <a:cs typeface="Ysabeau Infant" pitchFamily="2" charset="0"/>
              </a:rPr>
              <a:t>	- Có một số hạng thành viên, mỗi hạng có số sách tối đa có thể mượn trong một lượt và số ngày tối đa được mượn (các thông tin này được lưu trữ trong bảng ‘Membership_type’).</a:t>
            </a:r>
          </a:p>
          <a:p>
            <a:pPr defTabSz="180000"/>
            <a:r>
              <a:rPr lang="en-US" sz="1200">
                <a:latin typeface="Ysabeau Infant" pitchFamily="2" charset="0"/>
                <a:ea typeface="Ysabeau Infant" pitchFamily="2" charset="0"/>
                <a:cs typeface="Ysabeau Infant" pitchFamily="2" charset="0"/>
              </a:rPr>
              <a:t>	- Khách hang không được phép mượn quá số sách mà hạng thanh viên của mình cho phép. </a:t>
            </a:r>
          </a:p>
          <a:p>
            <a:pPr defTabSz="180000"/>
            <a:r>
              <a:rPr lang="en-US" sz="1200">
                <a:latin typeface="Ysabeau Infant" pitchFamily="2" charset="0"/>
                <a:ea typeface="Ysabeau Infant" pitchFamily="2" charset="0"/>
                <a:cs typeface="Ysabeau Infant" pitchFamily="2" charset="0"/>
              </a:rPr>
              <a:t>	- Ngày hạn trả sách của một lượt mượn sẽ tính bằng ngày mượn cộng với số ngày tối đa được mượn của hạng thành viên.</a:t>
            </a:r>
          </a:p>
          <a:p>
            <a:pPr marL="228600" indent="-228600" defTabSz="180000">
              <a:buFont typeface="+mj-lt"/>
              <a:buAutoNum type="arabicPeriod" startAt="2"/>
            </a:pPr>
            <a:r>
              <a:rPr lang="en-US" sz="1200">
                <a:latin typeface="Ysabeau Infant" pitchFamily="2" charset="0"/>
                <a:ea typeface="Ysabeau Infant" pitchFamily="2" charset="0"/>
                <a:cs typeface="Ysabeau Infant" pitchFamily="2" charset="0"/>
              </a:rPr>
              <a:t>Điều kiện để một khách hàng có thể thực hiện mượn sách:</a:t>
            </a:r>
          </a:p>
          <a:p>
            <a:pPr defTabSz="180000"/>
            <a:r>
              <a:rPr lang="en-US" sz="1200">
                <a:latin typeface="Ysabeau Infant" pitchFamily="2" charset="0"/>
                <a:ea typeface="Ysabeau Infant" pitchFamily="2" charset="0"/>
                <a:cs typeface="Ysabeau Infant" pitchFamily="2" charset="0"/>
              </a:rPr>
              <a:t>	- Không có lượt mượn sách nào chưa được trả từ khách hàng này.</a:t>
            </a:r>
          </a:p>
          <a:p>
            <a:pPr defTabSz="180000"/>
            <a:r>
              <a:rPr lang="en-US" sz="1200">
                <a:latin typeface="Ysabeau Infant" pitchFamily="2" charset="0"/>
                <a:ea typeface="Ysabeau Infant" pitchFamily="2" charset="0"/>
                <a:cs typeface="Ysabeau Infant" pitchFamily="2" charset="0"/>
              </a:rPr>
              <a:t>	- Khách hàng đang không chịu khoản phạt nào.</a:t>
            </a:r>
          </a:p>
          <a:p>
            <a:pPr defTabSz="180000"/>
            <a:r>
              <a:rPr lang="en-US" sz="1200">
                <a:latin typeface="Ysabeau Infant" pitchFamily="2" charset="0"/>
                <a:ea typeface="Ysabeau Infant" pitchFamily="2" charset="0"/>
                <a:cs typeface="Ysabeau Infant" pitchFamily="2" charset="0"/>
              </a:rPr>
              <a:t>	- Khách hàng phải sở hữu một hạng thành viên để có thể mượn sách (số sách và số ngày có thể mượn phụ thuộc vào từng hạng thành viên)</a:t>
            </a:r>
          </a:p>
          <a:p>
            <a:pPr defTabSz="180000"/>
            <a:r>
              <a:rPr lang="en-US" sz="1200">
                <a:latin typeface="Ysabeau Infant" pitchFamily="2" charset="0"/>
                <a:ea typeface="Ysabeau Infant" pitchFamily="2" charset="0"/>
                <a:cs typeface="Ysabeau Infant" pitchFamily="2" charset="0"/>
              </a:rPr>
              <a:t>	- Tư cách thành viên của khách hàng này vẫn còn hiệu lực.</a:t>
            </a:r>
          </a:p>
          <a:p>
            <a:pPr defTabSz="180000"/>
            <a:r>
              <a:rPr lang="en-US" sz="1200">
                <a:latin typeface="Ysabeau Infant" pitchFamily="2" charset="0"/>
                <a:ea typeface="Ysabeau Infant" pitchFamily="2" charset="0"/>
                <a:cs typeface="Ysabeau Infant" pitchFamily="2" charset="0"/>
              </a:rPr>
              <a:t>Nếu khách hàng đủ điều kiện thực hiện mượn sách thì lượt mượn sẽ được lưu lại với ‘Loan_status’ là ‘Accepted’, nếu thực hiện lượt mượn mà không đủ điều kiện thì lượt mượn không được chấp nhận và ‘Loan_status’ sẽ được lưu với lí do từ chối tương ứng.</a:t>
            </a:r>
          </a:p>
          <a:p>
            <a:pPr defTabSz="180000"/>
            <a:r>
              <a:rPr lang="en-US" sz="1200">
                <a:latin typeface="Ysabeau Infant" pitchFamily="2" charset="0"/>
                <a:ea typeface="Ysabeau Infant" pitchFamily="2" charset="0"/>
                <a:cs typeface="Ysabeau Infant" pitchFamily="2" charset="0"/>
              </a:rPr>
              <a:t>	</a:t>
            </a:r>
          </a:p>
        </p:txBody>
      </p:sp>
    </p:spTree>
    <p:extLst>
      <p:ext uri="{BB962C8B-B14F-4D97-AF65-F5344CB8AC3E}">
        <p14:creationId xmlns:p14="http://schemas.microsoft.com/office/powerpoint/2010/main" val="103084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326723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Các ràng buộc</a:t>
            </a:r>
            <a:endParaRPr b="1">
              <a:latin typeface="Merienda" pitchFamily="2" charset="0"/>
            </a:endParaRPr>
          </a:p>
        </p:txBody>
      </p:sp>
      <p:sp>
        <p:nvSpPr>
          <p:cNvPr id="2754" name="Google Shape;2754;p55"/>
          <p:cNvSpPr/>
          <p:nvPr/>
        </p:nvSpPr>
        <p:spPr>
          <a:xfrm rot="6240902">
            <a:off x="4257308" y="550516"/>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4152019" y="457383"/>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4406296" y="555296"/>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8" y="1100295"/>
            <a:ext cx="8272278" cy="2308324"/>
          </a:xfrm>
          <a:prstGeom prst="rect">
            <a:avLst/>
          </a:prstGeom>
          <a:noFill/>
        </p:spPr>
        <p:txBody>
          <a:bodyPr wrap="square" rtlCol="0">
            <a:spAutoFit/>
          </a:bodyPr>
          <a:lstStyle/>
          <a:p>
            <a:pPr marL="228600" indent="-228600" defTabSz="180000">
              <a:buFont typeface="+mj-lt"/>
              <a:buAutoNum type="arabicPeriod" startAt="3"/>
            </a:pPr>
            <a:r>
              <a:rPr lang="en-US" sz="1200">
                <a:latin typeface="Ysabeau Infant" pitchFamily="2" charset="0"/>
                <a:ea typeface="Ysabeau Infant" pitchFamily="2" charset="0"/>
                <a:cs typeface="Ysabeau Infant" pitchFamily="2" charset="0"/>
              </a:rPr>
              <a:t>Các khoản phạt</a:t>
            </a:r>
          </a:p>
          <a:p>
            <a:pPr defTabSz="180000"/>
            <a:r>
              <a:rPr lang="en-US" sz="1200">
                <a:latin typeface="Ysabeau Infant" pitchFamily="2" charset="0"/>
                <a:ea typeface="Ysabeau Infant" pitchFamily="2" charset="0"/>
                <a:cs typeface="Ysabeau Infant" pitchFamily="2" charset="0"/>
              </a:rPr>
              <a:t>	- Khi trả sách quá hạn hoặc làm sách bị hư hại thì khách hàng sẽ phải chịu phạt với các mức phạt cụ thể (được quy định trong bảng ‘Fine_type’).</a:t>
            </a:r>
          </a:p>
          <a:p>
            <a:pPr defTabSz="180000"/>
            <a:r>
              <a:rPr lang="en-US" sz="1200">
                <a:latin typeface="Ysabeau Infant" pitchFamily="2" charset="0"/>
                <a:ea typeface="Ysabeau Infant" pitchFamily="2" charset="0"/>
                <a:cs typeface="Ysabeau Infant" pitchFamily="2" charset="0"/>
              </a:rPr>
              <a:t>	- Các khoản phạt sẽ được lưu lại với ‘Fine_status’ là ‘Unpaid’ có đến khi khách hàng thực hiện trả phí phạt.</a:t>
            </a:r>
          </a:p>
          <a:p>
            <a:pPr marL="228600" indent="-228600" defTabSz="180000">
              <a:buFont typeface="+mj-lt"/>
              <a:buAutoNum type="arabicPeriod" startAt="4"/>
            </a:pPr>
            <a:r>
              <a:rPr lang="en-US" sz="1200">
                <a:latin typeface="Ysabeau Infant" pitchFamily="2" charset="0"/>
                <a:ea typeface="Ysabeau Infant" pitchFamily="2" charset="0"/>
                <a:cs typeface="Ysabeau Infant" pitchFamily="2" charset="0"/>
              </a:rPr>
              <a:t>Trường hợp trả thiếu sách.</a:t>
            </a:r>
          </a:p>
          <a:p>
            <a:pPr defTabSz="180000"/>
            <a:r>
              <a:rPr lang="en-US" sz="1200">
                <a:latin typeface="Ysabeau Infant" pitchFamily="2" charset="0"/>
                <a:ea typeface="Ysabeau Infant" pitchFamily="2" charset="0"/>
                <a:cs typeface="Ysabeau Infant" pitchFamily="2" charset="0"/>
              </a:rPr>
              <a:t>	- Khi khách hàng trả thiếu số lượng sách so với lượt mượn tương ứng thì các cuốn sách chưa được trả sẽ được gia hạn mượn bằng cách thêm các cuốn sách đó vào một lượt mượn mới của khách hàng đó.</a:t>
            </a:r>
          </a:p>
          <a:p>
            <a:pPr defTabSz="180000"/>
            <a:r>
              <a:rPr lang="en-US" sz="1200">
                <a:latin typeface="Ysabeau Infant" pitchFamily="2" charset="0"/>
                <a:ea typeface="Ysabeau Infant" pitchFamily="2" charset="0"/>
                <a:cs typeface="Ysabeau Infant" pitchFamily="2" charset="0"/>
              </a:rPr>
              <a:t>	- Trong trường hợp khách hàng trả thiếu sách nhưng lại không đủ điều kiện để thực hiện một lượt mượn mới do đang chịu khoản phạt hoặc hết hạn thành viên thì khách hàng sẽ được yêu cầu trả khoản phí đó ngay lập tức để các cuốn sách bị thiếu có thể được them vào một lượt mượn mới.	</a:t>
            </a:r>
          </a:p>
          <a:p>
            <a:pPr defTabSz="180000"/>
            <a:r>
              <a:rPr lang="en-US" sz="1200">
                <a:latin typeface="Ysabeau Infant" pitchFamily="2" charset="0"/>
                <a:ea typeface="Ysabeau Infant" pitchFamily="2" charset="0"/>
                <a:cs typeface="Ysabeau Infant" pitchFamily="2" charset="0"/>
              </a:rPr>
              <a:t>5.   Khi một cuốn sách của một đầu sách được mượn thì ‘Number in stock’ của đầu sách đó sẽ giảm đi 1, khi sách đó được trả thì sẽ tăng lên 1.</a:t>
            </a:r>
          </a:p>
        </p:txBody>
      </p:sp>
    </p:spTree>
    <p:extLst>
      <p:ext uri="{BB962C8B-B14F-4D97-AF65-F5344CB8AC3E}">
        <p14:creationId xmlns:p14="http://schemas.microsoft.com/office/powerpoint/2010/main" val="12356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45617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Giao diện đồ hoạ</a:t>
            </a:r>
            <a:endParaRPr b="1">
              <a:latin typeface="Merienda" pitchFamily="2" charset="0"/>
            </a:endParaRPr>
          </a:p>
        </p:txBody>
      </p:sp>
      <p:sp>
        <p:nvSpPr>
          <p:cNvPr id="2754" name="Google Shape;2754;p55"/>
          <p:cNvSpPr/>
          <p:nvPr/>
        </p:nvSpPr>
        <p:spPr>
          <a:xfrm rot="6240902">
            <a:off x="4812112" y="550516"/>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4706823" y="457383"/>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4961100" y="555296"/>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8" y="1100295"/>
            <a:ext cx="8272278" cy="2492990"/>
          </a:xfrm>
          <a:prstGeom prst="rect">
            <a:avLst/>
          </a:prstGeom>
          <a:noFill/>
        </p:spPr>
        <p:txBody>
          <a:bodyPr wrap="square" rtlCol="0">
            <a:spAutoFit/>
          </a:bodyPr>
          <a:lstStyle/>
          <a:p>
            <a:pPr defTabSz="180000"/>
            <a:r>
              <a:rPr lang="en-US" sz="1200">
                <a:latin typeface="Ysabeau Infant" pitchFamily="2" charset="0"/>
                <a:ea typeface="Ysabeau Infant" pitchFamily="2" charset="0"/>
                <a:cs typeface="Ysabeau Infant" pitchFamily="2" charset="0"/>
              </a:rPr>
              <a:t>	- Giao diện đồ hoạ được phát triển trên nền tảng Window Form sử dụng ngôn ngữ C# và frame work .NET</a:t>
            </a:r>
          </a:p>
          <a:p>
            <a:pPr defTabSz="180000"/>
            <a:r>
              <a:rPr lang="en-US" sz="1200">
                <a:latin typeface="Ysabeau Infant" pitchFamily="2" charset="0"/>
                <a:ea typeface="Ysabeau Infant" pitchFamily="2" charset="0"/>
                <a:cs typeface="Ysabeau Infant" pitchFamily="2" charset="0"/>
              </a:rPr>
              <a:t>	- Giao diện đồ hoạ cho phép kết nối và can thiệp vào cơ sở dữ liệu thông qua các Stored Procedure và các Query với các chức năng: thêm dữ liệu vào cơ sở  dữ liệu, nhận các tham số trả về từ các stored procedure, xem thông tin được lấy ra từ các bảng thuộc cơ sở dữ liệu,… </a:t>
            </a:r>
          </a:p>
          <a:p>
            <a:pPr defTabSz="180000"/>
            <a:r>
              <a:rPr lang="en-US" sz="1200">
                <a:latin typeface="Ysabeau Infant" pitchFamily="2" charset="0"/>
                <a:ea typeface="Ysabeau Infant" pitchFamily="2" charset="0"/>
                <a:cs typeface="Ysabeau Infant" pitchFamily="2" charset="0"/>
              </a:rPr>
              <a:t>	- Giao diện đồ hoạ bao gồm một số chức năng:</a:t>
            </a:r>
          </a:p>
          <a:p>
            <a:pPr defTabSz="180000"/>
            <a:r>
              <a:rPr lang="en-US" sz="1200">
                <a:latin typeface="Ysabeau Infant" pitchFamily="2" charset="0"/>
                <a:ea typeface="Ysabeau Infant" pitchFamily="2" charset="0"/>
                <a:cs typeface="Ysabeau Infant" pitchFamily="2" charset="0"/>
              </a:rPr>
              <a:t>		+ Book Management: thực hiện quản lý sách bao gồm thêm sách mới, xem danh sách các đầu sách, cập nhật thông tin sách.</a:t>
            </a:r>
          </a:p>
          <a:p>
            <a:pPr defTabSz="180000"/>
            <a:r>
              <a:rPr lang="en-US" sz="1200">
                <a:latin typeface="Ysabeau Infant" pitchFamily="2" charset="0"/>
                <a:ea typeface="Ysabeau Infant" pitchFamily="2" charset="0"/>
                <a:cs typeface="Ysabeau Infant" pitchFamily="2" charset="0"/>
              </a:rPr>
              <a:t>		+ Member Management: quản lý thành viên bao gồm thêm thành viên mới và hiển thị danh sách thành viên, cập nhật thông tin thành viên.</a:t>
            </a:r>
          </a:p>
          <a:p>
            <a:pPr defTabSz="180000"/>
            <a:r>
              <a:rPr lang="en-US" sz="1200">
                <a:latin typeface="Ysabeau Infant" pitchFamily="2" charset="0"/>
                <a:ea typeface="Ysabeau Infant" pitchFamily="2" charset="0"/>
                <a:cs typeface="Ysabeau Infant" pitchFamily="2" charset="0"/>
              </a:rPr>
              <a:t>		+ Transaction: thực hiện các giao dịch bao gồm thêm hạng thành viên cho khách hàng, mượn sách, trả sách và thực hiện thanh toán.</a:t>
            </a:r>
          </a:p>
          <a:p>
            <a:pPr defTabSz="180000"/>
            <a:r>
              <a:rPr lang="en-US" sz="1200">
                <a:latin typeface="Ysabeau Infant" pitchFamily="2" charset="0"/>
                <a:ea typeface="Ysabeau Infant" pitchFamily="2" charset="0"/>
                <a:cs typeface="Ysabeau Infant" pitchFamily="2" charset="0"/>
              </a:rPr>
              <a:t>		+ Transaction Record: xem lịch sử các giao dịch, thống kê dữ liệu.</a:t>
            </a:r>
          </a:p>
          <a:p>
            <a:pPr defTabSz="180000"/>
            <a:r>
              <a:rPr lang="en-US" sz="1200">
                <a:latin typeface="Ysabeau Infant" pitchFamily="2" charset="0"/>
                <a:ea typeface="Ysabeau Infant" pitchFamily="2" charset="0"/>
                <a:cs typeface="Ysabeau Infant" pitchFamily="2" charset="0"/>
              </a:rPr>
              <a:t>	- Có sử dụng đồ thị để tạo nên một báo các trực quan về dữ liệu có trong cơ sở dữ liệu.</a:t>
            </a:r>
          </a:p>
        </p:txBody>
      </p:sp>
    </p:spTree>
    <p:extLst>
      <p:ext uri="{BB962C8B-B14F-4D97-AF65-F5344CB8AC3E}">
        <p14:creationId xmlns:p14="http://schemas.microsoft.com/office/powerpoint/2010/main" val="417734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5" name="Google Shape;5438;p113">
            <a:extLst>
              <a:ext uri="{FF2B5EF4-FFF2-40B4-BE49-F238E27FC236}">
                <a16:creationId xmlns:a16="http://schemas.microsoft.com/office/drawing/2014/main" id="{73760934-6166-083F-F421-2C130DFD8413}"/>
              </a:ext>
            </a:extLst>
          </p:cNvPr>
          <p:cNvSpPr txBox="1">
            <a:spLocks/>
          </p:cNvSpPr>
          <p:nvPr/>
        </p:nvSpPr>
        <p:spPr>
          <a:xfrm>
            <a:off x="3071290" y="1636846"/>
            <a:ext cx="3001419" cy="13612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Leckerli One"/>
              <a:buNone/>
              <a:defRPr sz="3320" b="0" i="0" u="none" strike="noStrike" cap="none">
                <a:solidFill>
                  <a:schemeClr val="dk1"/>
                </a:solidFill>
                <a:latin typeface="Leckerli One"/>
                <a:ea typeface="Leckerli One"/>
                <a:cs typeface="Leckerli One"/>
                <a:sym typeface="Leckerli One"/>
              </a:defRPr>
            </a:lvl1pPr>
            <a:lvl2pPr marR="0" lvl="1"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dk1"/>
              </a:buClr>
              <a:buSzPts val="3300"/>
              <a:buFont typeface="Patrick Hand SC"/>
              <a:buNone/>
              <a:defRPr sz="3300" b="0" i="0" u="none" strike="noStrike" cap="none">
                <a:solidFill>
                  <a:schemeClr val="dk1"/>
                </a:solidFill>
                <a:latin typeface="Patrick Hand SC"/>
                <a:ea typeface="Patrick Hand SC"/>
                <a:cs typeface="Patrick Hand SC"/>
                <a:sym typeface="Patrick Hand SC"/>
              </a:defRPr>
            </a:lvl9pPr>
          </a:lstStyle>
          <a:p>
            <a:pPr algn="ctr"/>
            <a:r>
              <a:rPr lang="en-US" sz="6000"/>
              <a:t>Thanks!</a:t>
            </a:r>
          </a:p>
        </p:txBody>
      </p:sp>
      <p:grpSp>
        <p:nvGrpSpPr>
          <p:cNvPr id="6" name="Google Shape;5475;p113">
            <a:extLst>
              <a:ext uri="{FF2B5EF4-FFF2-40B4-BE49-F238E27FC236}">
                <a16:creationId xmlns:a16="http://schemas.microsoft.com/office/drawing/2014/main" id="{60966209-9712-E8E8-ED72-B62D5D49097A}"/>
              </a:ext>
            </a:extLst>
          </p:cNvPr>
          <p:cNvGrpSpPr/>
          <p:nvPr/>
        </p:nvGrpSpPr>
        <p:grpSpPr>
          <a:xfrm>
            <a:off x="3783137" y="1308857"/>
            <a:ext cx="1535595" cy="2479464"/>
            <a:chOff x="1887444" y="1206671"/>
            <a:chExt cx="1535595" cy="2883342"/>
          </a:xfrm>
        </p:grpSpPr>
        <p:sp>
          <p:nvSpPr>
            <p:cNvPr id="7" name="Google Shape;5476;p113">
              <a:extLst>
                <a:ext uri="{FF2B5EF4-FFF2-40B4-BE49-F238E27FC236}">
                  <a16:creationId xmlns:a16="http://schemas.microsoft.com/office/drawing/2014/main" id="{C8AF6039-D9E1-86B9-B4BD-36F65E6B7A75}"/>
                </a:ext>
              </a:extLst>
            </p:cNvPr>
            <p:cNvSpPr/>
            <p:nvPr/>
          </p:nvSpPr>
          <p:spPr>
            <a:xfrm rot="7292081">
              <a:off x="2230176" y="1314225"/>
              <a:ext cx="269539" cy="365345"/>
            </a:xfrm>
            <a:custGeom>
              <a:avLst/>
              <a:gdLst/>
              <a:ahLst/>
              <a:cxnLst/>
              <a:rect l="l" t="t" r="r" b="b"/>
              <a:pathLst>
                <a:path w="2259" h="3062" extrusionOk="0">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77;p113">
              <a:extLst>
                <a:ext uri="{FF2B5EF4-FFF2-40B4-BE49-F238E27FC236}">
                  <a16:creationId xmlns:a16="http://schemas.microsoft.com/office/drawing/2014/main" id="{E1A51ABA-FF5E-1DE1-6DD4-A35DF528FFEB}"/>
                </a:ext>
              </a:extLst>
            </p:cNvPr>
            <p:cNvSpPr/>
            <p:nvPr/>
          </p:nvSpPr>
          <p:spPr>
            <a:xfrm rot="7292081">
              <a:off x="2758985" y="1406806"/>
              <a:ext cx="470471" cy="180167"/>
            </a:xfrm>
            <a:custGeom>
              <a:avLst/>
              <a:gdLst/>
              <a:ahLst/>
              <a:cxnLst/>
              <a:rect l="l" t="t" r="r" b="b"/>
              <a:pathLst>
                <a:path w="3943" h="1510" extrusionOk="0">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78;p113">
              <a:extLst>
                <a:ext uri="{FF2B5EF4-FFF2-40B4-BE49-F238E27FC236}">
                  <a16:creationId xmlns:a16="http://schemas.microsoft.com/office/drawing/2014/main" id="{7FF0EB5D-243D-2CFC-3BE6-C98C919A7F30}"/>
                </a:ext>
              </a:extLst>
            </p:cNvPr>
            <p:cNvSpPr/>
            <p:nvPr/>
          </p:nvSpPr>
          <p:spPr>
            <a:xfrm rot="7292081">
              <a:off x="2019283" y="1494522"/>
              <a:ext cx="99392" cy="364987"/>
            </a:xfrm>
            <a:custGeom>
              <a:avLst/>
              <a:gdLst/>
              <a:ahLst/>
              <a:cxnLst/>
              <a:rect l="l" t="t" r="r" b="b"/>
              <a:pathLst>
                <a:path w="833" h="3059" extrusionOk="0">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79;p113">
              <a:extLst>
                <a:ext uri="{FF2B5EF4-FFF2-40B4-BE49-F238E27FC236}">
                  <a16:creationId xmlns:a16="http://schemas.microsoft.com/office/drawing/2014/main" id="{4D260CC0-2750-A040-400E-A772CF1818B3}"/>
                </a:ext>
              </a:extLst>
            </p:cNvPr>
            <p:cNvSpPr/>
            <p:nvPr/>
          </p:nvSpPr>
          <p:spPr>
            <a:xfrm rot="7292081">
              <a:off x="2456791" y="1327729"/>
              <a:ext cx="425488" cy="252711"/>
            </a:xfrm>
            <a:custGeom>
              <a:avLst/>
              <a:gdLst/>
              <a:ahLst/>
              <a:cxnLst/>
              <a:rect l="l" t="t" r="r" b="b"/>
              <a:pathLst>
                <a:path w="3566" h="2118" extrusionOk="0">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80;p113">
              <a:extLst>
                <a:ext uri="{FF2B5EF4-FFF2-40B4-BE49-F238E27FC236}">
                  <a16:creationId xmlns:a16="http://schemas.microsoft.com/office/drawing/2014/main" id="{EC88BA16-3F8F-F58B-E46B-86E919D5ECCD}"/>
                </a:ext>
              </a:extLst>
            </p:cNvPr>
            <p:cNvSpPr/>
            <p:nvPr/>
          </p:nvSpPr>
          <p:spPr>
            <a:xfrm rot="7292081">
              <a:off x="2996056" y="1537381"/>
              <a:ext cx="519510" cy="73618"/>
            </a:xfrm>
            <a:custGeom>
              <a:avLst/>
              <a:gdLst/>
              <a:ahLst/>
              <a:cxnLst/>
              <a:rect l="l" t="t" r="r" b="b"/>
              <a:pathLst>
                <a:path w="4354" h="617" extrusionOk="0">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81;p113">
              <a:extLst>
                <a:ext uri="{FF2B5EF4-FFF2-40B4-BE49-F238E27FC236}">
                  <a16:creationId xmlns:a16="http://schemas.microsoft.com/office/drawing/2014/main" id="{7A0525BE-3AD6-A73B-7D9E-FEB47CE3E77F}"/>
                </a:ext>
              </a:extLst>
            </p:cNvPr>
            <p:cNvSpPr/>
            <p:nvPr/>
          </p:nvSpPr>
          <p:spPr>
            <a:xfrm rot="3507919" flipH="1">
              <a:off x="2230176" y="3617114"/>
              <a:ext cx="269539" cy="365345"/>
            </a:xfrm>
            <a:custGeom>
              <a:avLst/>
              <a:gdLst/>
              <a:ahLst/>
              <a:cxnLst/>
              <a:rect l="l" t="t" r="r" b="b"/>
              <a:pathLst>
                <a:path w="2259" h="3062" extrusionOk="0">
                  <a:moveTo>
                    <a:pt x="2050" y="0"/>
                  </a:moveTo>
                  <a:cubicBezTo>
                    <a:pt x="1940" y="0"/>
                    <a:pt x="1835" y="52"/>
                    <a:pt x="1761" y="135"/>
                  </a:cubicBezTo>
                  <a:cubicBezTo>
                    <a:pt x="1470" y="426"/>
                    <a:pt x="1221" y="740"/>
                    <a:pt x="1005" y="1096"/>
                  </a:cubicBezTo>
                  <a:cubicBezTo>
                    <a:pt x="746" y="1550"/>
                    <a:pt x="498" y="2014"/>
                    <a:pt x="249" y="2468"/>
                  </a:cubicBezTo>
                  <a:cubicBezTo>
                    <a:pt x="174" y="2608"/>
                    <a:pt x="109" y="2738"/>
                    <a:pt x="44" y="2878"/>
                  </a:cubicBezTo>
                  <a:cubicBezTo>
                    <a:pt x="1" y="2954"/>
                    <a:pt x="22" y="2997"/>
                    <a:pt x="109" y="3029"/>
                  </a:cubicBezTo>
                  <a:cubicBezTo>
                    <a:pt x="152" y="3040"/>
                    <a:pt x="206" y="3051"/>
                    <a:pt x="260" y="3062"/>
                  </a:cubicBezTo>
                  <a:cubicBezTo>
                    <a:pt x="368" y="3062"/>
                    <a:pt x="476" y="3008"/>
                    <a:pt x="541" y="2921"/>
                  </a:cubicBezTo>
                  <a:cubicBezTo>
                    <a:pt x="584" y="2857"/>
                    <a:pt x="638" y="2803"/>
                    <a:pt x="670" y="2738"/>
                  </a:cubicBezTo>
                  <a:cubicBezTo>
                    <a:pt x="1005" y="2273"/>
                    <a:pt x="1340" y="1798"/>
                    <a:pt x="1686" y="1334"/>
                  </a:cubicBezTo>
                  <a:cubicBezTo>
                    <a:pt x="1880" y="1085"/>
                    <a:pt x="2053" y="815"/>
                    <a:pt x="2172" y="513"/>
                  </a:cubicBezTo>
                  <a:cubicBezTo>
                    <a:pt x="2226" y="394"/>
                    <a:pt x="2258" y="264"/>
                    <a:pt x="2247" y="135"/>
                  </a:cubicBezTo>
                  <a:cubicBezTo>
                    <a:pt x="2237" y="48"/>
                    <a:pt x="2193" y="16"/>
                    <a:pt x="2107" y="5"/>
                  </a:cubicBezTo>
                  <a:cubicBezTo>
                    <a:pt x="2088" y="2"/>
                    <a:pt x="2069" y="0"/>
                    <a:pt x="2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82;p113">
              <a:extLst>
                <a:ext uri="{FF2B5EF4-FFF2-40B4-BE49-F238E27FC236}">
                  <a16:creationId xmlns:a16="http://schemas.microsoft.com/office/drawing/2014/main" id="{6710CDD5-7EC2-7D36-75A8-F3D5871D8B23}"/>
                </a:ext>
              </a:extLst>
            </p:cNvPr>
            <p:cNvSpPr/>
            <p:nvPr/>
          </p:nvSpPr>
          <p:spPr>
            <a:xfrm rot="3507919" flipH="1">
              <a:off x="2758985" y="3709711"/>
              <a:ext cx="470471" cy="180167"/>
            </a:xfrm>
            <a:custGeom>
              <a:avLst/>
              <a:gdLst/>
              <a:ahLst/>
              <a:cxnLst/>
              <a:rect l="l" t="t" r="r" b="b"/>
              <a:pathLst>
                <a:path w="3943" h="1510" extrusionOk="0">
                  <a:moveTo>
                    <a:pt x="3683" y="0"/>
                  </a:moveTo>
                  <a:lnTo>
                    <a:pt x="3672" y="22"/>
                  </a:lnTo>
                  <a:lnTo>
                    <a:pt x="3586" y="22"/>
                  </a:lnTo>
                  <a:cubicBezTo>
                    <a:pt x="3467" y="44"/>
                    <a:pt x="3348" y="65"/>
                    <a:pt x="3230" y="98"/>
                  </a:cubicBezTo>
                  <a:cubicBezTo>
                    <a:pt x="2495" y="281"/>
                    <a:pt x="1771" y="530"/>
                    <a:pt x="1069" y="843"/>
                  </a:cubicBezTo>
                  <a:cubicBezTo>
                    <a:pt x="767" y="972"/>
                    <a:pt x="454" y="1091"/>
                    <a:pt x="151" y="1232"/>
                  </a:cubicBezTo>
                  <a:cubicBezTo>
                    <a:pt x="86" y="1253"/>
                    <a:pt x="0" y="1286"/>
                    <a:pt x="11" y="1372"/>
                  </a:cubicBezTo>
                  <a:cubicBezTo>
                    <a:pt x="22" y="1458"/>
                    <a:pt x="108" y="1480"/>
                    <a:pt x="184" y="1491"/>
                  </a:cubicBezTo>
                  <a:cubicBezTo>
                    <a:pt x="236" y="1503"/>
                    <a:pt x="290" y="1509"/>
                    <a:pt x="345" y="1509"/>
                  </a:cubicBezTo>
                  <a:cubicBezTo>
                    <a:pt x="436" y="1509"/>
                    <a:pt x="528" y="1492"/>
                    <a:pt x="616" y="1458"/>
                  </a:cubicBezTo>
                  <a:cubicBezTo>
                    <a:pt x="1069" y="1307"/>
                    <a:pt x="1534" y="1188"/>
                    <a:pt x="1998" y="1070"/>
                  </a:cubicBezTo>
                  <a:cubicBezTo>
                    <a:pt x="2614" y="908"/>
                    <a:pt x="3197" y="648"/>
                    <a:pt x="3737" y="314"/>
                  </a:cubicBezTo>
                  <a:cubicBezTo>
                    <a:pt x="3791" y="270"/>
                    <a:pt x="3845" y="227"/>
                    <a:pt x="3888" y="173"/>
                  </a:cubicBezTo>
                  <a:cubicBezTo>
                    <a:pt x="3942" y="141"/>
                    <a:pt x="3921" y="65"/>
                    <a:pt x="3867" y="54"/>
                  </a:cubicBezTo>
                  <a:cubicBezTo>
                    <a:pt x="3802" y="33"/>
                    <a:pt x="3748" y="11"/>
                    <a:pt x="3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83;p113">
              <a:extLst>
                <a:ext uri="{FF2B5EF4-FFF2-40B4-BE49-F238E27FC236}">
                  <a16:creationId xmlns:a16="http://schemas.microsoft.com/office/drawing/2014/main" id="{B0CD0356-B3AA-B959-EB93-E532C2E6EE38}"/>
                </a:ext>
              </a:extLst>
            </p:cNvPr>
            <p:cNvSpPr/>
            <p:nvPr/>
          </p:nvSpPr>
          <p:spPr>
            <a:xfrm rot="3507919" flipH="1">
              <a:off x="2019283" y="3437175"/>
              <a:ext cx="99392" cy="364987"/>
            </a:xfrm>
            <a:custGeom>
              <a:avLst/>
              <a:gdLst/>
              <a:ahLst/>
              <a:cxnLst/>
              <a:rect l="l" t="t" r="r" b="b"/>
              <a:pathLst>
                <a:path w="833" h="3059" extrusionOk="0">
                  <a:moveTo>
                    <a:pt x="594" y="0"/>
                  </a:moveTo>
                  <a:cubicBezTo>
                    <a:pt x="491" y="0"/>
                    <a:pt x="428" y="37"/>
                    <a:pt x="390" y="132"/>
                  </a:cubicBezTo>
                  <a:cubicBezTo>
                    <a:pt x="271" y="445"/>
                    <a:pt x="184" y="769"/>
                    <a:pt x="152" y="1104"/>
                  </a:cubicBezTo>
                  <a:cubicBezTo>
                    <a:pt x="109" y="1493"/>
                    <a:pt x="76" y="1871"/>
                    <a:pt x="44" y="2260"/>
                  </a:cubicBezTo>
                  <a:cubicBezTo>
                    <a:pt x="22" y="2476"/>
                    <a:pt x="12" y="2681"/>
                    <a:pt x="1" y="2886"/>
                  </a:cubicBezTo>
                  <a:cubicBezTo>
                    <a:pt x="1" y="2940"/>
                    <a:pt x="22" y="2994"/>
                    <a:pt x="76" y="3016"/>
                  </a:cubicBezTo>
                  <a:cubicBezTo>
                    <a:pt x="126" y="3045"/>
                    <a:pt x="179" y="3058"/>
                    <a:pt x="233" y="3058"/>
                  </a:cubicBezTo>
                  <a:cubicBezTo>
                    <a:pt x="378" y="3058"/>
                    <a:pt x="517" y="2958"/>
                    <a:pt x="541" y="2800"/>
                  </a:cubicBezTo>
                  <a:lnTo>
                    <a:pt x="541" y="2789"/>
                  </a:lnTo>
                  <a:cubicBezTo>
                    <a:pt x="606" y="2476"/>
                    <a:pt x="660" y="2173"/>
                    <a:pt x="714" y="1860"/>
                  </a:cubicBezTo>
                  <a:cubicBezTo>
                    <a:pt x="779" y="1471"/>
                    <a:pt x="822" y="1072"/>
                    <a:pt x="833" y="672"/>
                  </a:cubicBezTo>
                  <a:cubicBezTo>
                    <a:pt x="833" y="542"/>
                    <a:pt x="822" y="413"/>
                    <a:pt x="822" y="272"/>
                  </a:cubicBezTo>
                  <a:cubicBezTo>
                    <a:pt x="822" y="240"/>
                    <a:pt x="811" y="208"/>
                    <a:pt x="811" y="175"/>
                  </a:cubicBezTo>
                  <a:cubicBezTo>
                    <a:pt x="789" y="56"/>
                    <a:pt x="746" y="13"/>
                    <a:pt x="638" y="2"/>
                  </a:cubicBezTo>
                  <a:cubicBezTo>
                    <a:pt x="623" y="1"/>
                    <a:pt x="608"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84;p113">
              <a:extLst>
                <a:ext uri="{FF2B5EF4-FFF2-40B4-BE49-F238E27FC236}">
                  <a16:creationId xmlns:a16="http://schemas.microsoft.com/office/drawing/2014/main" id="{0B774D37-425C-EF7D-8FF7-E167F8C01289}"/>
                </a:ext>
              </a:extLst>
            </p:cNvPr>
            <p:cNvSpPr/>
            <p:nvPr/>
          </p:nvSpPr>
          <p:spPr>
            <a:xfrm rot="3507919" flipH="1">
              <a:off x="2456791" y="3716244"/>
              <a:ext cx="425488" cy="252711"/>
            </a:xfrm>
            <a:custGeom>
              <a:avLst/>
              <a:gdLst/>
              <a:ahLst/>
              <a:cxnLst/>
              <a:rect l="l" t="t" r="r" b="b"/>
              <a:pathLst>
                <a:path w="3566" h="2118" extrusionOk="0">
                  <a:moveTo>
                    <a:pt x="3349" y="1"/>
                  </a:moveTo>
                  <a:cubicBezTo>
                    <a:pt x="3241" y="1"/>
                    <a:pt x="3133" y="22"/>
                    <a:pt x="3036" y="44"/>
                  </a:cubicBezTo>
                  <a:cubicBezTo>
                    <a:pt x="2755" y="130"/>
                    <a:pt x="2485" y="271"/>
                    <a:pt x="2258" y="444"/>
                  </a:cubicBezTo>
                  <a:cubicBezTo>
                    <a:pt x="1556" y="919"/>
                    <a:pt x="865" y="1394"/>
                    <a:pt x="163" y="1869"/>
                  </a:cubicBezTo>
                  <a:cubicBezTo>
                    <a:pt x="131" y="1891"/>
                    <a:pt x="87" y="1923"/>
                    <a:pt x="55" y="1956"/>
                  </a:cubicBezTo>
                  <a:cubicBezTo>
                    <a:pt x="1" y="1999"/>
                    <a:pt x="1" y="2042"/>
                    <a:pt x="66" y="2064"/>
                  </a:cubicBezTo>
                  <a:cubicBezTo>
                    <a:pt x="120" y="2085"/>
                    <a:pt x="185" y="2107"/>
                    <a:pt x="249" y="2118"/>
                  </a:cubicBezTo>
                  <a:cubicBezTo>
                    <a:pt x="303" y="2118"/>
                    <a:pt x="357" y="2107"/>
                    <a:pt x="401" y="2085"/>
                  </a:cubicBezTo>
                  <a:cubicBezTo>
                    <a:pt x="519" y="2042"/>
                    <a:pt x="638" y="1999"/>
                    <a:pt x="746" y="1934"/>
                  </a:cubicBezTo>
                  <a:cubicBezTo>
                    <a:pt x="1405" y="1556"/>
                    <a:pt x="2053" y="1178"/>
                    <a:pt x="2701" y="789"/>
                  </a:cubicBezTo>
                  <a:cubicBezTo>
                    <a:pt x="2993" y="627"/>
                    <a:pt x="3252" y="422"/>
                    <a:pt x="3490" y="184"/>
                  </a:cubicBezTo>
                  <a:cubicBezTo>
                    <a:pt x="3565" y="87"/>
                    <a:pt x="3554" y="44"/>
                    <a:pt x="3436" y="12"/>
                  </a:cubicBezTo>
                  <a:cubicBezTo>
                    <a:pt x="3414" y="1"/>
                    <a:pt x="3382"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85;p113">
              <a:extLst>
                <a:ext uri="{FF2B5EF4-FFF2-40B4-BE49-F238E27FC236}">
                  <a16:creationId xmlns:a16="http://schemas.microsoft.com/office/drawing/2014/main" id="{12CAA2E0-690B-C4A4-E0A0-3EDC3CC9B152}"/>
                </a:ext>
              </a:extLst>
            </p:cNvPr>
            <p:cNvSpPr/>
            <p:nvPr/>
          </p:nvSpPr>
          <p:spPr>
            <a:xfrm rot="3507919" flipH="1">
              <a:off x="2996056" y="3685685"/>
              <a:ext cx="519510" cy="73618"/>
            </a:xfrm>
            <a:custGeom>
              <a:avLst/>
              <a:gdLst/>
              <a:ahLst/>
              <a:cxnLst/>
              <a:rect l="l" t="t" r="r" b="b"/>
              <a:pathLst>
                <a:path w="4354" h="617" extrusionOk="0">
                  <a:moveTo>
                    <a:pt x="3986" y="1"/>
                  </a:moveTo>
                  <a:lnTo>
                    <a:pt x="3986" y="12"/>
                  </a:lnTo>
                  <a:cubicBezTo>
                    <a:pt x="3738" y="22"/>
                    <a:pt x="3500" y="22"/>
                    <a:pt x="3252" y="44"/>
                  </a:cubicBezTo>
                  <a:cubicBezTo>
                    <a:pt x="2863" y="66"/>
                    <a:pt x="2474" y="66"/>
                    <a:pt x="2085" y="109"/>
                  </a:cubicBezTo>
                  <a:cubicBezTo>
                    <a:pt x="1567" y="163"/>
                    <a:pt x="1048" y="238"/>
                    <a:pt x="530" y="303"/>
                  </a:cubicBezTo>
                  <a:cubicBezTo>
                    <a:pt x="390" y="325"/>
                    <a:pt x="238" y="357"/>
                    <a:pt x="109" y="390"/>
                  </a:cubicBezTo>
                  <a:cubicBezTo>
                    <a:pt x="66" y="400"/>
                    <a:pt x="1" y="422"/>
                    <a:pt x="12" y="487"/>
                  </a:cubicBezTo>
                  <a:cubicBezTo>
                    <a:pt x="22" y="519"/>
                    <a:pt x="66" y="552"/>
                    <a:pt x="109" y="573"/>
                  </a:cubicBezTo>
                  <a:cubicBezTo>
                    <a:pt x="181" y="602"/>
                    <a:pt x="253" y="616"/>
                    <a:pt x="328" y="616"/>
                  </a:cubicBezTo>
                  <a:cubicBezTo>
                    <a:pt x="366" y="616"/>
                    <a:pt x="404" y="613"/>
                    <a:pt x="444" y="606"/>
                  </a:cubicBezTo>
                  <a:cubicBezTo>
                    <a:pt x="973" y="573"/>
                    <a:pt x="1502" y="562"/>
                    <a:pt x="2031" y="541"/>
                  </a:cubicBezTo>
                  <a:cubicBezTo>
                    <a:pt x="2604" y="519"/>
                    <a:pt x="3176" y="454"/>
                    <a:pt x="3738" y="346"/>
                  </a:cubicBezTo>
                  <a:cubicBezTo>
                    <a:pt x="3932" y="314"/>
                    <a:pt x="4116" y="249"/>
                    <a:pt x="4289" y="152"/>
                  </a:cubicBezTo>
                  <a:cubicBezTo>
                    <a:pt x="4321" y="130"/>
                    <a:pt x="4343" y="98"/>
                    <a:pt x="4354" y="76"/>
                  </a:cubicBezTo>
                  <a:cubicBezTo>
                    <a:pt x="4321" y="55"/>
                    <a:pt x="4300" y="12"/>
                    <a:pt x="4267" y="12"/>
                  </a:cubicBezTo>
                  <a:cubicBezTo>
                    <a:pt x="4170" y="1"/>
                    <a:pt x="4084" y="1"/>
                    <a:pt x="3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432;p113">
            <a:extLst>
              <a:ext uri="{FF2B5EF4-FFF2-40B4-BE49-F238E27FC236}">
                <a16:creationId xmlns:a16="http://schemas.microsoft.com/office/drawing/2014/main" id="{B35105C2-DB24-5421-F353-1D05B9AD654E}"/>
              </a:ext>
            </a:extLst>
          </p:cNvPr>
          <p:cNvGrpSpPr/>
          <p:nvPr/>
        </p:nvGrpSpPr>
        <p:grpSpPr>
          <a:xfrm>
            <a:off x="2516937" y="2073042"/>
            <a:ext cx="3926063" cy="673110"/>
            <a:chOff x="84800" y="1919375"/>
            <a:chExt cx="5505600" cy="809625"/>
          </a:xfrm>
        </p:grpSpPr>
        <p:cxnSp>
          <p:nvCxnSpPr>
            <p:cNvPr id="18" name="Google Shape;5433;p113">
              <a:extLst>
                <a:ext uri="{FF2B5EF4-FFF2-40B4-BE49-F238E27FC236}">
                  <a16:creationId xmlns:a16="http://schemas.microsoft.com/office/drawing/2014/main" id="{10CD6C49-8907-2E8F-49D2-C724AD09C908}"/>
                </a:ext>
              </a:extLst>
            </p:cNvPr>
            <p:cNvCxnSpPr/>
            <p:nvPr/>
          </p:nvCxnSpPr>
          <p:spPr>
            <a:xfrm>
              <a:off x="84800" y="2729000"/>
              <a:ext cx="550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5434;p113">
              <a:extLst>
                <a:ext uri="{FF2B5EF4-FFF2-40B4-BE49-F238E27FC236}">
                  <a16:creationId xmlns:a16="http://schemas.microsoft.com/office/drawing/2014/main" id="{C980A27A-B80E-0255-7448-B099C8DE2A60}"/>
                </a:ext>
              </a:extLst>
            </p:cNvPr>
            <p:cNvCxnSpPr/>
            <p:nvPr/>
          </p:nvCxnSpPr>
          <p:spPr>
            <a:xfrm>
              <a:off x="84800" y="1919375"/>
              <a:ext cx="5505600" cy="0"/>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5435;p113">
              <a:extLst>
                <a:ext uri="{FF2B5EF4-FFF2-40B4-BE49-F238E27FC236}">
                  <a16:creationId xmlns:a16="http://schemas.microsoft.com/office/drawing/2014/main" id="{F7AE9ED8-30B1-57E5-80B8-64A67EB7E14F}"/>
                </a:ext>
              </a:extLst>
            </p:cNvPr>
            <p:cNvCxnSpPr/>
            <p:nvPr/>
          </p:nvCxnSpPr>
          <p:spPr>
            <a:xfrm>
              <a:off x="84800" y="2214650"/>
              <a:ext cx="5505600" cy="0"/>
            </a:xfrm>
            <a:prstGeom prst="straightConnector1">
              <a:avLst/>
            </a:prstGeom>
            <a:noFill/>
            <a:ln w="9525" cap="flat" cmpd="sng">
              <a:solidFill>
                <a:schemeClr val="dk1"/>
              </a:solidFill>
              <a:prstDash val="dash"/>
              <a:round/>
              <a:headEnd type="none" w="med" len="med"/>
              <a:tailEnd type="none" w="med" len="med"/>
            </a:ln>
          </p:spPr>
        </p:cxnSp>
      </p:grpSp>
      <p:sp>
        <p:nvSpPr>
          <p:cNvPr id="21" name="Google Shape;5441;p113">
            <a:extLst>
              <a:ext uri="{FF2B5EF4-FFF2-40B4-BE49-F238E27FC236}">
                <a16:creationId xmlns:a16="http://schemas.microsoft.com/office/drawing/2014/main" id="{7BB937CC-5CC2-86EB-50F0-8B04554A6DBC}"/>
              </a:ext>
            </a:extLst>
          </p:cNvPr>
          <p:cNvSpPr/>
          <p:nvPr/>
        </p:nvSpPr>
        <p:spPr>
          <a:xfrm rot="408307">
            <a:off x="3298184" y="2870520"/>
            <a:ext cx="2420525" cy="485085"/>
          </a:xfrm>
          <a:custGeom>
            <a:avLst/>
            <a:gdLst/>
            <a:ahLst/>
            <a:cxnLst/>
            <a:rect l="l" t="t" r="r" b="b"/>
            <a:pathLst>
              <a:path w="8674" h="2285" extrusionOk="0">
                <a:moveTo>
                  <a:pt x="6975" y="0"/>
                </a:moveTo>
                <a:cubicBezTo>
                  <a:pt x="6940" y="0"/>
                  <a:pt x="6905" y="1"/>
                  <a:pt x="6870" y="2"/>
                </a:cubicBezTo>
                <a:cubicBezTo>
                  <a:pt x="6842" y="1"/>
                  <a:pt x="6815" y="1"/>
                  <a:pt x="6788" y="1"/>
                </a:cubicBezTo>
                <a:cubicBezTo>
                  <a:pt x="5616" y="1"/>
                  <a:pt x="4446" y="227"/>
                  <a:pt x="3349" y="639"/>
                </a:cubicBezTo>
                <a:cubicBezTo>
                  <a:pt x="2506" y="952"/>
                  <a:pt x="1675" y="1298"/>
                  <a:pt x="843" y="1643"/>
                </a:cubicBezTo>
                <a:cubicBezTo>
                  <a:pt x="605" y="1741"/>
                  <a:pt x="368" y="1849"/>
                  <a:pt x="130" y="1978"/>
                </a:cubicBezTo>
                <a:cubicBezTo>
                  <a:pt x="0" y="2043"/>
                  <a:pt x="0" y="2140"/>
                  <a:pt x="152" y="2216"/>
                </a:cubicBezTo>
                <a:cubicBezTo>
                  <a:pt x="245" y="2262"/>
                  <a:pt x="350" y="2284"/>
                  <a:pt x="455" y="2284"/>
                </a:cubicBezTo>
                <a:cubicBezTo>
                  <a:pt x="520" y="2284"/>
                  <a:pt x="586" y="2276"/>
                  <a:pt x="648" y="2259"/>
                </a:cubicBezTo>
                <a:cubicBezTo>
                  <a:pt x="843" y="2205"/>
                  <a:pt x="1026" y="2130"/>
                  <a:pt x="1210" y="2065"/>
                </a:cubicBezTo>
                <a:cubicBezTo>
                  <a:pt x="2355" y="1687"/>
                  <a:pt x="3489" y="1287"/>
                  <a:pt x="4645" y="909"/>
                </a:cubicBezTo>
                <a:cubicBezTo>
                  <a:pt x="5498" y="628"/>
                  <a:pt x="6384" y="477"/>
                  <a:pt x="7291" y="445"/>
                </a:cubicBezTo>
                <a:cubicBezTo>
                  <a:pt x="7346" y="443"/>
                  <a:pt x="7400" y="442"/>
                  <a:pt x="7454" y="442"/>
                </a:cubicBezTo>
                <a:cubicBezTo>
                  <a:pt x="7731" y="442"/>
                  <a:pt x="7999" y="473"/>
                  <a:pt x="8252" y="617"/>
                </a:cubicBezTo>
                <a:cubicBezTo>
                  <a:pt x="8317" y="650"/>
                  <a:pt x="8382" y="661"/>
                  <a:pt x="8458" y="671"/>
                </a:cubicBezTo>
                <a:lnTo>
                  <a:pt x="8468" y="661"/>
                </a:lnTo>
                <a:cubicBezTo>
                  <a:pt x="8474" y="666"/>
                  <a:pt x="8482" y="669"/>
                  <a:pt x="8491" y="669"/>
                </a:cubicBezTo>
                <a:cubicBezTo>
                  <a:pt x="8501" y="669"/>
                  <a:pt x="8512" y="666"/>
                  <a:pt x="8522" y="661"/>
                </a:cubicBezTo>
                <a:cubicBezTo>
                  <a:pt x="8566" y="639"/>
                  <a:pt x="8641" y="628"/>
                  <a:pt x="8652" y="596"/>
                </a:cubicBezTo>
                <a:cubicBezTo>
                  <a:pt x="8674" y="553"/>
                  <a:pt x="8641" y="488"/>
                  <a:pt x="8609" y="445"/>
                </a:cubicBezTo>
                <a:cubicBezTo>
                  <a:pt x="8576" y="391"/>
                  <a:pt x="8533" y="358"/>
                  <a:pt x="8479" y="326"/>
                </a:cubicBezTo>
                <a:cubicBezTo>
                  <a:pt x="8360" y="261"/>
                  <a:pt x="8242" y="207"/>
                  <a:pt x="8123" y="164"/>
                </a:cubicBezTo>
                <a:cubicBezTo>
                  <a:pt x="7746" y="55"/>
                  <a:pt x="7361" y="0"/>
                  <a:pt x="6975" y="0"/>
                </a:cubicBezTo>
                <a:close/>
              </a:path>
            </a:pathLst>
          </a:custGeom>
          <a:solidFill>
            <a:schemeClr val="dk1"/>
          </a:solidFill>
          <a:ln>
            <a:noFill/>
          </a:ln>
          <a:effectLst>
            <a:outerShdw dist="47625" dir="4080000"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5464;p113">
            <a:extLst>
              <a:ext uri="{FF2B5EF4-FFF2-40B4-BE49-F238E27FC236}">
                <a16:creationId xmlns:a16="http://schemas.microsoft.com/office/drawing/2014/main" id="{157E2F21-99CC-0D17-B5FC-A44358D444CF}"/>
              </a:ext>
            </a:extLst>
          </p:cNvPr>
          <p:cNvGrpSpPr/>
          <p:nvPr/>
        </p:nvGrpSpPr>
        <p:grpSpPr>
          <a:xfrm>
            <a:off x="2419297" y="1996900"/>
            <a:ext cx="4305404" cy="1337321"/>
            <a:chOff x="-104" y="1850586"/>
            <a:chExt cx="4868862" cy="1782260"/>
          </a:xfrm>
        </p:grpSpPr>
        <p:grpSp>
          <p:nvGrpSpPr>
            <p:cNvPr id="23" name="Google Shape;5465;p113">
              <a:extLst>
                <a:ext uri="{FF2B5EF4-FFF2-40B4-BE49-F238E27FC236}">
                  <a16:creationId xmlns:a16="http://schemas.microsoft.com/office/drawing/2014/main" id="{836DDABE-A8C5-5B2C-F763-A777E0246459}"/>
                </a:ext>
              </a:extLst>
            </p:cNvPr>
            <p:cNvGrpSpPr/>
            <p:nvPr/>
          </p:nvGrpSpPr>
          <p:grpSpPr>
            <a:xfrm>
              <a:off x="-104" y="1850586"/>
              <a:ext cx="748118" cy="1012823"/>
              <a:chOff x="3046247" y="781808"/>
              <a:chExt cx="957040" cy="1295667"/>
            </a:xfrm>
          </p:grpSpPr>
          <p:sp>
            <p:nvSpPr>
              <p:cNvPr id="26" name="Google Shape;5466;p113">
                <a:extLst>
                  <a:ext uri="{FF2B5EF4-FFF2-40B4-BE49-F238E27FC236}">
                    <a16:creationId xmlns:a16="http://schemas.microsoft.com/office/drawing/2014/main" id="{5D5247E6-CF57-9B38-4173-44E70C225AB9}"/>
                  </a:ext>
                </a:extLst>
              </p:cNvPr>
              <p:cNvSpPr/>
              <p:nvPr/>
            </p:nvSpPr>
            <p:spPr>
              <a:xfrm rot="891290">
                <a:off x="3612061" y="1725199"/>
                <a:ext cx="214640" cy="330281"/>
              </a:xfrm>
              <a:custGeom>
                <a:avLst/>
                <a:gdLst/>
                <a:ahLst/>
                <a:cxnLst/>
                <a:rect l="l" t="t" r="r" b="b"/>
                <a:pathLst>
                  <a:path w="1708" h="2628" extrusionOk="0">
                    <a:moveTo>
                      <a:pt x="1535" y="1"/>
                    </a:moveTo>
                    <a:cubicBezTo>
                      <a:pt x="1413" y="1"/>
                      <a:pt x="1292" y="33"/>
                      <a:pt x="1189" y="89"/>
                    </a:cubicBezTo>
                    <a:cubicBezTo>
                      <a:pt x="713" y="305"/>
                      <a:pt x="346" y="694"/>
                      <a:pt x="152" y="1169"/>
                    </a:cubicBezTo>
                    <a:cubicBezTo>
                      <a:pt x="44" y="1396"/>
                      <a:pt x="1" y="1655"/>
                      <a:pt x="44" y="1904"/>
                    </a:cubicBezTo>
                    <a:cubicBezTo>
                      <a:pt x="87" y="2228"/>
                      <a:pt x="249" y="2487"/>
                      <a:pt x="584" y="2595"/>
                    </a:cubicBezTo>
                    <a:cubicBezTo>
                      <a:pt x="638" y="2606"/>
                      <a:pt x="692" y="2617"/>
                      <a:pt x="746" y="2628"/>
                    </a:cubicBezTo>
                    <a:lnTo>
                      <a:pt x="811" y="2628"/>
                    </a:lnTo>
                    <a:cubicBezTo>
                      <a:pt x="1102" y="2552"/>
                      <a:pt x="1178" y="2466"/>
                      <a:pt x="1199" y="2163"/>
                    </a:cubicBezTo>
                    <a:cubicBezTo>
                      <a:pt x="1210" y="2012"/>
                      <a:pt x="1210" y="1850"/>
                      <a:pt x="1199" y="1699"/>
                    </a:cubicBezTo>
                    <a:cubicBezTo>
                      <a:pt x="1156" y="1169"/>
                      <a:pt x="1307" y="640"/>
                      <a:pt x="1610" y="197"/>
                    </a:cubicBezTo>
                    <a:cubicBezTo>
                      <a:pt x="1621" y="176"/>
                      <a:pt x="1642" y="143"/>
                      <a:pt x="1653" y="111"/>
                    </a:cubicBezTo>
                    <a:cubicBezTo>
                      <a:pt x="1707" y="35"/>
                      <a:pt x="1696" y="3"/>
                      <a:pt x="1588" y="3"/>
                    </a:cubicBezTo>
                    <a:cubicBezTo>
                      <a:pt x="1570" y="2"/>
                      <a:pt x="1553"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67;p113">
                <a:extLst>
                  <a:ext uri="{FF2B5EF4-FFF2-40B4-BE49-F238E27FC236}">
                    <a16:creationId xmlns:a16="http://schemas.microsoft.com/office/drawing/2014/main" id="{DA6C6865-EBF3-7830-1777-8335EEB8E2BC}"/>
                  </a:ext>
                </a:extLst>
              </p:cNvPr>
              <p:cNvSpPr/>
              <p:nvPr/>
            </p:nvSpPr>
            <p:spPr>
              <a:xfrm rot="891290">
                <a:off x="3098503" y="882420"/>
                <a:ext cx="852528" cy="518798"/>
              </a:xfrm>
              <a:custGeom>
                <a:avLst/>
                <a:gdLst/>
                <a:ahLst/>
                <a:cxnLst/>
                <a:rect l="l" t="t" r="r" b="b"/>
                <a:pathLst>
                  <a:path w="6784" h="4128" extrusionOk="0">
                    <a:moveTo>
                      <a:pt x="1313" y="1"/>
                    </a:moveTo>
                    <a:cubicBezTo>
                      <a:pt x="1019" y="1"/>
                      <a:pt x="728" y="101"/>
                      <a:pt x="497" y="291"/>
                    </a:cubicBezTo>
                    <a:cubicBezTo>
                      <a:pt x="108" y="594"/>
                      <a:pt x="0" y="1026"/>
                      <a:pt x="76" y="1490"/>
                    </a:cubicBezTo>
                    <a:cubicBezTo>
                      <a:pt x="173" y="2041"/>
                      <a:pt x="454" y="2549"/>
                      <a:pt x="886" y="2905"/>
                    </a:cubicBezTo>
                    <a:cubicBezTo>
                      <a:pt x="1210" y="3175"/>
                      <a:pt x="1566" y="3402"/>
                      <a:pt x="1955" y="3564"/>
                    </a:cubicBezTo>
                    <a:cubicBezTo>
                      <a:pt x="2827" y="3933"/>
                      <a:pt x="3767" y="4127"/>
                      <a:pt x="4720" y="4127"/>
                    </a:cubicBezTo>
                    <a:cubicBezTo>
                      <a:pt x="4771" y="4127"/>
                      <a:pt x="4821" y="4127"/>
                      <a:pt x="4871" y="4126"/>
                    </a:cubicBezTo>
                    <a:cubicBezTo>
                      <a:pt x="4911" y="4126"/>
                      <a:pt x="4951" y="4127"/>
                      <a:pt x="4991" y="4127"/>
                    </a:cubicBezTo>
                    <a:cubicBezTo>
                      <a:pt x="5428" y="4127"/>
                      <a:pt x="5872" y="4073"/>
                      <a:pt x="6297" y="3974"/>
                    </a:cubicBezTo>
                    <a:cubicBezTo>
                      <a:pt x="6448" y="3942"/>
                      <a:pt x="6589" y="3888"/>
                      <a:pt x="6707" y="3802"/>
                    </a:cubicBezTo>
                    <a:cubicBezTo>
                      <a:pt x="6772" y="3769"/>
                      <a:pt x="6783" y="3737"/>
                      <a:pt x="6751" y="3694"/>
                    </a:cubicBezTo>
                    <a:cubicBezTo>
                      <a:pt x="6707" y="3640"/>
                      <a:pt x="6643" y="3618"/>
                      <a:pt x="6578" y="3618"/>
                    </a:cubicBezTo>
                    <a:cubicBezTo>
                      <a:pt x="6448" y="3618"/>
                      <a:pt x="6319" y="3607"/>
                      <a:pt x="6200" y="3586"/>
                    </a:cubicBezTo>
                    <a:cubicBezTo>
                      <a:pt x="5703" y="3478"/>
                      <a:pt x="5249" y="3272"/>
                      <a:pt x="4850" y="2959"/>
                    </a:cubicBezTo>
                    <a:cubicBezTo>
                      <a:pt x="4407" y="2613"/>
                      <a:pt x="3996" y="2225"/>
                      <a:pt x="3640" y="1793"/>
                    </a:cubicBezTo>
                    <a:cubicBezTo>
                      <a:pt x="3316" y="1436"/>
                      <a:pt x="3003" y="1069"/>
                      <a:pt x="2668" y="712"/>
                    </a:cubicBezTo>
                    <a:cubicBezTo>
                      <a:pt x="2430" y="453"/>
                      <a:pt x="2149" y="248"/>
                      <a:pt x="1825" y="108"/>
                    </a:cubicBezTo>
                    <a:cubicBezTo>
                      <a:pt x="1661" y="35"/>
                      <a:pt x="1486"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68;p113">
                <a:extLst>
                  <a:ext uri="{FF2B5EF4-FFF2-40B4-BE49-F238E27FC236}">
                    <a16:creationId xmlns:a16="http://schemas.microsoft.com/office/drawing/2014/main" id="{F379F9DC-0130-D473-A754-1C4D83757BB8}"/>
                  </a:ext>
                </a:extLst>
              </p:cNvPr>
              <p:cNvSpPr/>
              <p:nvPr/>
            </p:nvSpPr>
            <p:spPr>
              <a:xfrm rot="891290">
                <a:off x="3188135" y="1504386"/>
                <a:ext cx="572918" cy="435976"/>
              </a:xfrm>
              <a:custGeom>
                <a:avLst/>
                <a:gdLst/>
                <a:ahLst/>
                <a:cxnLst/>
                <a:rect l="l" t="t" r="r" b="b"/>
                <a:pathLst>
                  <a:path w="4559" h="3469" extrusionOk="0">
                    <a:moveTo>
                      <a:pt x="3796" y="1"/>
                    </a:moveTo>
                    <a:cubicBezTo>
                      <a:pt x="2987" y="1"/>
                      <a:pt x="2195" y="216"/>
                      <a:pt x="1502" y="622"/>
                    </a:cubicBezTo>
                    <a:cubicBezTo>
                      <a:pt x="919" y="946"/>
                      <a:pt x="454" y="1443"/>
                      <a:pt x="174" y="2037"/>
                    </a:cubicBezTo>
                    <a:cubicBezTo>
                      <a:pt x="66" y="2253"/>
                      <a:pt x="12" y="2480"/>
                      <a:pt x="1" y="2706"/>
                    </a:cubicBezTo>
                    <a:cubicBezTo>
                      <a:pt x="12" y="2782"/>
                      <a:pt x="12" y="2847"/>
                      <a:pt x="22" y="2912"/>
                    </a:cubicBezTo>
                    <a:cubicBezTo>
                      <a:pt x="51" y="3231"/>
                      <a:pt x="323" y="3468"/>
                      <a:pt x="628" y="3468"/>
                    </a:cubicBezTo>
                    <a:cubicBezTo>
                      <a:pt x="674" y="3468"/>
                      <a:pt x="721" y="3463"/>
                      <a:pt x="768" y="3452"/>
                    </a:cubicBezTo>
                    <a:cubicBezTo>
                      <a:pt x="1048" y="3409"/>
                      <a:pt x="1297" y="3279"/>
                      <a:pt x="1491" y="3085"/>
                    </a:cubicBezTo>
                    <a:cubicBezTo>
                      <a:pt x="1740" y="2825"/>
                      <a:pt x="1988" y="2555"/>
                      <a:pt x="2226" y="2274"/>
                    </a:cubicBezTo>
                    <a:cubicBezTo>
                      <a:pt x="2582" y="1799"/>
                      <a:pt x="2982" y="1346"/>
                      <a:pt x="3403" y="924"/>
                    </a:cubicBezTo>
                    <a:cubicBezTo>
                      <a:pt x="3695" y="633"/>
                      <a:pt x="4040" y="406"/>
                      <a:pt x="4418" y="265"/>
                    </a:cubicBezTo>
                    <a:cubicBezTo>
                      <a:pt x="4451" y="255"/>
                      <a:pt x="4472" y="244"/>
                      <a:pt x="4505" y="233"/>
                    </a:cubicBezTo>
                    <a:cubicBezTo>
                      <a:pt x="4548" y="201"/>
                      <a:pt x="4559" y="157"/>
                      <a:pt x="4516" y="125"/>
                    </a:cubicBezTo>
                    <a:cubicBezTo>
                      <a:pt x="4472" y="93"/>
                      <a:pt x="4418" y="71"/>
                      <a:pt x="4364" y="60"/>
                    </a:cubicBezTo>
                    <a:cubicBezTo>
                      <a:pt x="4246" y="39"/>
                      <a:pt x="4138" y="17"/>
                      <a:pt x="4019" y="6"/>
                    </a:cubicBezTo>
                    <a:cubicBezTo>
                      <a:pt x="3945" y="3"/>
                      <a:pt x="3870" y="1"/>
                      <a:pt x="3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5469;p113">
              <a:extLst>
                <a:ext uri="{FF2B5EF4-FFF2-40B4-BE49-F238E27FC236}">
                  <a16:creationId xmlns:a16="http://schemas.microsoft.com/office/drawing/2014/main" id="{9CD39D3F-FA62-B950-8F46-F262FB5C6F71}"/>
                </a:ext>
              </a:extLst>
            </p:cNvPr>
            <p:cNvSpPr/>
            <p:nvPr/>
          </p:nvSpPr>
          <p:spPr>
            <a:xfrm rot="729648">
              <a:off x="4185963" y="2963100"/>
              <a:ext cx="654065" cy="342426"/>
            </a:xfrm>
            <a:custGeom>
              <a:avLst/>
              <a:gdLst/>
              <a:ahLst/>
              <a:cxnLst/>
              <a:rect l="l" t="t" r="r" b="b"/>
              <a:pathLst>
                <a:path w="4840" h="2534" extrusionOk="0">
                  <a:moveTo>
                    <a:pt x="3773" y="1"/>
                  </a:moveTo>
                  <a:cubicBezTo>
                    <a:pt x="3558" y="1"/>
                    <a:pt x="3342" y="62"/>
                    <a:pt x="3154" y="179"/>
                  </a:cubicBezTo>
                  <a:cubicBezTo>
                    <a:pt x="2916" y="319"/>
                    <a:pt x="2690" y="481"/>
                    <a:pt x="2463" y="643"/>
                  </a:cubicBezTo>
                  <a:cubicBezTo>
                    <a:pt x="2182" y="859"/>
                    <a:pt x="1923" y="1097"/>
                    <a:pt x="1653" y="1302"/>
                  </a:cubicBezTo>
                  <a:cubicBezTo>
                    <a:pt x="1286" y="1605"/>
                    <a:pt x="864" y="1821"/>
                    <a:pt x="400" y="1950"/>
                  </a:cubicBezTo>
                  <a:cubicBezTo>
                    <a:pt x="313" y="1972"/>
                    <a:pt x="227" y="1993"/>
                    <a:pt x="130" y="1993"/>
                  </a:cubicBezTo>
                  <a:cubicBezTo>
                    <a:pt x="76" y="1993"/>
                    <a:pt x="43" y="2004"/>
                    <a:pt x="22" y="2058"/>
                  </a:cubicBezTo>
                  <a:cubicBezTo>
                    <a:pt x="0" y="2112"/>
                    <a:pt x="33" y="2145"/>
                    <a:pt x="76" y="2166"/>
                  </a:cubicBezTo>
                  <a:cubicBezTo>
                    <a:pt x="162" y="2220"/>
                    <a:pt x="249" y="2263"/>
                    <a:pt x="335" y="2296"/>
                  </a:cubicBezTo>
                  <a:cubicBezTo>
                    <a:pt x="789" y="2447"/>
                    <a:pt x="1264" y="2523"/>
                    <a:pt x="1739" y="2534"/>
                  </a:cubicBezTo>
                  <a:cubicBezTo>
                    <a:pt x="2139" y="2534"/>
                    <a:pt x="2549" y="2490"/>
                    <a:pt x="2938" y="2404"/>
                  </a:cubicBezTo>
                  <a:cubicBezTo>
                    <a:pt x="3327" y="2328"/>
                    <a:pt x="3705" y="2177"/>
                    <a:pt x="4040" y="1961"/>
                  </a:cubicBezTo>
                  <a:cubicBezTo>
                    <a:pt x="4342" y="1745"/>
                    <a:pt x="4601" y="1497"/>
                    <a:pt x="4699" y="1119"/>
                  </a:cubicBezTo>
                  <a:cubicBezTo>
                    <a:pt x="4839" y="633"/>
                    <a:pt x="4526" y="125"/>
                    <a:pt x="4018" y="28"/>
                  </a:cubicBezTo>
                  <a:cubicBezTo>
                    <a:pt x="3938" y="10"/>
                    <a:pt x="3855" y="1"/>
                    <a:pt x="3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70;p113">
              <a:extLst>
                <a:ext uri="{FF2B5EF4-FFF2-40B4-BE49-F238E27FC236}">
                  <a16:creationId xmlns:a16="http://schemas.microsoft.com/office/drawing/2014/main" id="{12A7D16B-3D2E-28C9-DEC0-97EB66425AD0}"/>
                </a:ext>
              </a:extLst>
            </p:cNvPr>
            <p:cNvSpPr/>
            <p:nvPr/>
          </p:nvSpPr>
          <p:spPr>
            <a:xfrm rot="729648">
              <a:off x="4081548" y="3322755"/>
              <a:ext cx="452575" cy="265400"/>
            </a:xfrm>
            <a:custGeom>
              <a:avLst/>
              <a:gdLst/>
              <a:ahLst/>
              <a:cxnLst/>
              <a:rect l="l" t="t" r="r" b="b"/>
              <a:pathLst>
                <a:path w="3349" h="1964" extrusionOk="0">
                  <a:moveTo>
                    <a:pt x="990" y="0"/>
                  </a:moveTo>
                  <a:cubicBezTo>
                    <a:pt x="779" y="0"/>
                    <a:pt x="568" y="20"/>
                    <a:pt x="357" y="59"/>
                  </a:cubicBezTo>
                  <a:cubicBezTo>
                    <a:pt x="271" y="59"/>
                    <a:pt x="195" y="81"/>
                    <a:pt x="109" y="113"/>
                  </a:cubicBezTo>
                  <a:cubicBezTo>
                    <a:pt x="55" y="146"/>
                    <a:pt x="22" y="200"/>
                    <a:pt x="1" y="254"/>
                  </a:cubicBezTo>
                  <a:cubicBezTo>
                    <a:pt x="1" y="264"/>
                    <a:pt x="65" y="318"/>
                    <a:pt x="98" y="340"/>
                  </a:cubicBezTo>
                  <a:cubicBezTo>
                    <a:pt x="519" y="491"/>
                    <a:pt x="908" y="707"/>
                    <a:pt x="1264" y="966"/>
                  </a:cubicBezTo>
                  <a:cubicBezTo>
                    <a:pt x="1578" y="1226"/>
                    <a:pt x="1891" y="1463"/>
                    <a:pt x="2215" y="1712"/>
                  </a:cubicBezTo>
                  <a:cubicBezTo>
                    <a:pt x="2355" y="1820"/>
                    <a:pt x="2528" y="1906"/>
                    <a:pt x="2712" y="1949"/>
                  </a:cubicBezTo>
                  <a:cubicBezTo>
                    <a:pt x="2757" y="1959"/>
                    <a:pt x="2802" y="1964"/>
                    <a:pt x="2844" y="1964"/>
                  </a:cubicBezTo>
                  <a:cubicBezTo>
                    <a:pt x="3135" y="1964"/>
                    <a:pt x="3349" y="1744"/>
                    <a:pt x="3349" y="1377"/>
                  </a:cubicBezTo>
                  <a:cubicBezTo>
                    <a:pt x="3338" y="1236"/>
                    <a:pt x="3284" y="1096"/>
                    <a:pt x="3198" y="966"/>
                  </a:cubicBezTo>
                  <a:cubicBezTo>
                    <a:pt x="3003" y="675"/>
                    <a:pt x="2712" y="437"/>
                    <a:pt x="2388" y="297"/>
                  </a:cubicBezTo>
                  <a:cubicBezTo>
                    <a:pt x="1945" y="101"/>
                    <a:pt x="1470" y="0"/>
                    <a:pt x="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006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242611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Thực hiện</a:t>
            </a:r>
            <a:endParaRPr b="1">
              <a:latin typeface="Merienda" pitchFamily="2" charset="0"/>
            </a:endParaRPr>
          </a:p>
        </p:txBody>
      </p:sp>
      <p:sp>
        <p:nvSpPr>
          <p:cNvPr id="2754" name="Google Shape;2754;p55"/>
          <p:cNvSpPr/>
          <p:nvPr/>
        </p:nvSpPr>
        <p:spPr>
          <a:xfrm rot="6240902">
            <a:off x="3019958" y="585225"/>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2914669" y="492092"/>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3168946" y="590005"/>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866751" y="1178155"/>
            <a:ext cx="7274359" cy="338554"/>
          </a:xfrm>
          <a:prstGeom prst="rect">
            <a:avLst/>
          </a:prstGeom>
          <a:noFill/>
        </p:spPr>
        <p:txBody>
          <a:bodyPr wrap="square" rtlCol="0">
            <a:spAutoFit/>
          </a:bodyPr>
          <a:lstStyle/>
          <a:p>
            <a:r>
              <a:rPr lang="en-US" sz="1600">
                <a:latin typeface="Ysabeau Infant" pitchFamily="2" charset="0"/>
                <a:ea typeface="Ysabeau Infant" pitchFamily="2" charset="0"/>
                <a:cs typeface="Ysabeau Infant" pitchFamily="2" charset="0"/>
              </a:rPr>
              <a:t>Hoàng Nguyên Vũ - 20215171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242611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Ý tưởng</a:t>
            </a:r>
            <a:endParaRPr b="1">
              <a:latin typeface="Merienda" pitchFamily="2" charset="0"/>
            </a:endParaRPr>
          </a:p>
        </p:txBody>
      </p:sp>
      <p:sp>
        <p:nvSpPr>
          <p:cNvPr id="2754" name="Google Shape;2754;p55"/>
          <p:cNvSpPr/>
          <p:nvPr/>
        </p:nvSpPr>
        <p:spPr>
          <a:xfrm rot="6240902">
            <a:off x="2648274" y="550516"/>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2542985" y="457383"/>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2797262" y="555296"/>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8" y="1100295"/>
            <a:ext cx="8219552" cy="1200329"/>
          </a:xfrm>
          <a:prstGeom prst="rect">
            <a:avLst/>
          </a:prstGeom>
          <a:noFill/>
        </p:spPr>
        <p:txBody>
          <a:bodyPr wrap="square" rtlCol="0">
            <a:spAutoFit/>
          </a:bodyPr>
          <a:lstStyle/>
          <a:p>
            <a:pPr defTabSz="360000"/>
            <a:r>
              <a:rPr lang="en-US" sz="1200">
                <a:latin typeface="Ysabeau Infant" pitchFamily="2" charset="0"/>
                <a:ea typeface="Ysabeau Infant" pitchFamily="2" charset="0"/>
                <a:cs typeface="Ysabeau Infant" pitchFamily="2" charset="0"/>
              </a:rPr>
              <a:t>	Xây dựng một cơ sở dữ liệu với nhiệm vụ quản lí thông tin số của một thư viện. </a:t>
            </a:r>
          </a:p>
          <a:p>
            <a:pPr defTabSz="360000"/>
            <a:r>
              <a:rPr lang="en-US" sz="1200">
                <a:latin typeface="Ysabeau Infant" pitchFamily="2" charset="0"/>
                <a:ea typeface="Ysabeau Infant" pitchFamily="2" charset="0"/>
                <a:cs typeface="Ysabeau Infant" pitchFamily="2" charset="0"/>
              </a:rPr>
              <a:t>	Cho phép lưu trữ thông tin về các đầu sách của thư viện, thông tin các khách hàng đang sử dụng dịch vụ và thông tin về các lượt mượn, trả sách của khách hàng, các lượt thanh toán phí,…</a:t>
            </a:r>
          </a:p>
          <a:p>
            <a:pPr defTabSz="360000"/>
            <a:r>
              <a:rPr lang="en-US" sz="1200">
                <a:latin typeface="Ysabeau Infant" pitchFamily="2" charset="0"/>
                <a:ea typeface="Ysabeau Infant" pitchFamily="2" charset="0"/>
                <a:cs typeface="Ysabeau Infant" pitchFamily="2" charset="0"/>
              </a:rPr>
              <a:t>	Thiết kế các chức năng, giao thức cho phép thao tác với dữ liệu.</a:t>
            </a:r>
          </a:p>
          <a:p>
            <a:pPr defTabSz="360000"/>
            <a:r>
              <a:rPr lang="en-US" sz="1200">
                <a:latin typeface="Ysabeau Infant" pitchFamily="2" charset="0"/>
                <a:ea typeface="Ysabeau Infant" pitchFamily="2" charset="0"/>
                <a:cs typeface="Ysabeau Infant" pitchFamily="2" charset="0"/>
              </a:rPr>
              <a:t>	Xây dựng một giao diện đồ hoạ giúp người dùng có thể thao tác, can thiệp vào dữ liệu của cơ sở dữ liệu một cách thuận tiện và trực quan.</a:t>
            </a:r>
          </a:p>
        </p:txBody>
      </p:sp>
    </p:spTree>
    <p:extLst>
      <p:ext uri="{BB962C8B-B14F-4D97-AF65-F5344CB8AC3E}">
        <p14:creationId xmlns:p14="http://schemas.microsoft.com/office/powerpoint/2010/main" val="27882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44056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Mô tả hệ thống</a:t>
            </a:r>
            <a:endParaRPr b="1">
              <a:latin typeface="Merienda" pitchFamily="2" charset="0"/>
            </a:endParaRPr>
          </a:p>
        </p:txBody>
      </p:sp>
      <p:sp>
        <p:nvSpPr>
          <p:cNvPr id="2754" name="Google Shape;2754;p55"/>
          <p:cNvSpPr/>
          <p:nvPr/>
        </p:nvSpPr>
        <p:spPr>
          <a:xfrm rot="6240902">
            <a:off x="4203164" y="550516"/>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4097875" y="457383"/>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4352152" y="555296"/>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8" y="1100295"/>
            <a:ext cx="8219552" cy="3416320"/>
          </a:xfrm>
          <a:prstGeom prst="rect">
            <a:avLst/>
          </a:prstGeom>
          <a:noFill/>
        </p:spPr>
        <p:txBody>
          <a:bodyPr wrap="square" rtlCol="0">
            <a:spAutoFit/>
          </a:bodyPr>
          <a:lstStyle/>
          <a:p>
            <a:pPr defTabSz="360000"/>
            <a:r>
              <a:rPr lang="en-US" sz="1200">
                <a:latin typeface="Ysabeau Infant" pitchFamily="2" charset="0"/>
                <a:ea typeface="Ysabeau Infant" pitchFamily="2" charset="0"/>
                <a:cs typeface="Ysabeau Infant" pitchFamily="2" charset="0"/>
              </a:rPr>
              <a:t>Cơ sở dữ liệu cho phép lưu trữ thông tin về:</a:t>
            </a:r>
          </a:p>
          <a:p>
            <a:pPr defTabSz="360000"/>
            <a:r>
              <a:rPr lang="en-US" sz="1200">
                <a:latin typeface="Ysabeau Infant" pitchFamily="2" charset="0"/>
                <a:ea typeface="Ysabeau Infant" pitchFamily="2" charset="0"/>
                <a:cs typeface="Ysabeau Infant" pitchFamily="2" charset="0"/>
              </a:rPr>
              <a:t>	- Các đầu sách có trong kho sách của thư viện với các thông tin như tên sách, năm xuất bản, tác giả, thể loại, số lượng…</a:t>
            </a:r>
          </a:p>
          <a:p>
            <a:pPr defTabSz="360000"/>
            <a:r>
              <a:rPr lang="en-US" sz="1200">
                <a:latin typeface="Ysabeau Infant" pitchFamily="2" charset="0"/>
                <a:ea typeface="Ysabeau Infant" pitchFamily="2" charset="0"/>
                <a:cs typeface="Ysabeau Infant" pitchFamily="2" charset="0"/>
              </a:rPr>
              <a:t>	- Các thành viên (khách hàng) sử dụng dịch vụ của thư viện với các thông tin như tên, ngày sinh, số điện thoại…</a:t>
            </a:r>
          </a:p>
          <a:p>
            <a:pPr defTabSz="360000"/>
            <a:r>
              <a:rPr lang="en-US" sz="1200">
                <a:latin typeface="Ysabeau Infant" pitchFamily="2" charset="0"/>
                <a:ea typeface="Ysabeau Infant" pitchFamily="2" charset="0"/>
                <a:cs typeface="Ysabeau Infant" pitchFamily="2" charset="0"/>
              </a:rPr>
              <a:t>	- Tư cách thành viên của các khách hàng bao gồm bậc thành viên, ngày hết hạn, số sách và số ngày tối đa có thể mượn sách, phí thành viên…</a:t>
            </a:r>
          </a:p>
          <a:p>
            <a:pPr defTabSz="360000"/>
            <a:r>
              <a:rPr lang="en-US" sz="1200">
                <a:latin typeface="Ysabeau Infant" pitchFamily="2" charset="0"/>
                <a:ea typeface="Ysabeau Infant" pitchFamily="2" charset="0"/>
                <a:cs typeface="Ysabeau Infant" pitchFamily="2" charset="0"/>
              </a:rPr>
              <a:t>	- Các lượt mượn sách với các thông tin về khách hàng thực hiện mượn, ngày mượn, hạn trả, danh sách các cuốn sách được mượn,…</a:t>
            </a:r>
          </a:p>
          <a:p>
            <a:pPr defTabSz="360000"/>
            <a:r>
              <a:rPr lang="en-US" sz="1200">
                <a:latin typeface="Ysabeau Infant" pitchFamily="2" charset="0"/>
                <a:ea typeface="Ysabeau Infant" pitchFamily="2" charset="0"/>
                <a:cs typeface="Ysabeau Infant" pitchFamily="2" charset="0"/>
              </a:rPr>
              <a:t>	- Các lượt trả sách được liên kết với các lượt mượn tương ứng bao gồm các thông tin: ngày trả, tình trạng trả, dánh sách trả.</a:t>
            </a:r>
          </a:p>
          <a:p>
            <a:pPr defTabSz="360000"/>
            <a:r>
              <a:rPr lang="en-US" sz="1200">
                <a:latin typeface="Ysabeau Infant" pitchFamily="2" charset="0"/>
                <a:ea typeface="Ysabeau Infant" pitchFamily="2" charset="0"/>
                <a:cs typeface="Ysabeau Infant" pitchFamily="2" charset="0"/>
              </a:rPr>
              <a:t>	- Các khoản phạt áp dụng lên thành viên khi vi phạm quy định về mượn, trả sách với các thông tin: ngày phạt, lượt trả, loại phạt, phí phạt, …</a:t>
            </a:r>
          </a:p>
          <a:p>
            <a:pPr defTabSz="360000"/>
            <a:r>
              <a:rPr lang="en-US" sz="1200">
                <a:latin typeface="Ysabeau Infant" pitchFamily="2" charset="0"/>
                <a:ea typeface="Ysabeau Infant" pitchFamily="2" charset="0"/>
                <a:cs typeface="Ysabeau Infant" pitchFamily="2" charset="0"/>
              </a:rPr>
              <a:t>	- Các lượt thanh toán cho phí thành viên hoặc phí phạt với các thông tin: ngày thực hiện, mã thành viên thực hiện, số tiền, phương thức thanh toán.</a:t>
            </a:r>
          </a:p>
          <a:p>
            <a:pPr defTabSz="360000"/>
            <a:r>
              <a:rPr lang="en-US" sz="1200">
                <a:latin typeface="Ysabeau Infant" pitchFamily="2" charset="0"/>
                <a:ea typeface="Ysabeau Infant" pitchFamily="2" charset="0"/>
                <a:cs typeface="Ysabeau Infant" pitchFamily="2" charset="0"/>
              </a:rPr>
              <a:t>Cơ sở dữ liệu được xây dựng sử dụng Microsoft SQL Server.</a:t>
            </a:r>
          </a:p>
          <a:p>
            <a:pPr defTabSz="360000"/>
            <a:endParaRPr lang="en-US" sz="1200">
              <a:latin typeface="Ysabeau Infant" pitchFamily="2" charset="0"/>
              <a:ea typeface="Ysabeau Infant" pitchFamily="2" charset="0"/>
              <a:cs typeface="Ysabeau Infant" pitchFamily="2" charset="0"/>
            </a:endParaRPr>
          </a:p>
          <a:p>
            <a:pPr defTabSz="360000"/>
            <a:r>
              <a:rPr lang="en-US" sz="1200">
                <a:latin typeface="Ysabeau Infant" pitchFamily="2" charset="0"/>
                <a:ea typeface="Ysabeau Infant" pitchFamily="2" charset="0"/>
                <a:cs typeface="Ysabeau Infant" pitchFamily="2" charset="0"/>
              </a:rPr>
              <a:t>Giao diện đồ hoạ được phát triển sử dụng nền tảng WinForms và frame work .NET, sử dụng ngôn ngữ C# để xây dựng phần mềm và kết nối với cơ sở dữ liệu của SQL server.</a:t>
            </a:r>
          </a:p>
        </p:txBody>
      </p:sp>
    </p:spTree>
    <p:extLst>
      <p:ext uri="{BB962C8B-B14F-4D97-AF65-F5344CB8AC3E}">
        <p14:creationId xmlns:p14="http://schemas.microsoft.com/office/powerpoint/2010/main" val="371654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41D"/>
        </a:solidFill>
        <a:effectLst/>
      </p:bgPr>
    </p:bg>
    <p:spTree>
      <p:nvGrpSpPr>
        <p:cNvPr id="1" name=""/>
        <p:cNvGrpSpPr/>
        <p:nvPr/>
      </p:nvGrpSpPr>
      <p:grpSpPr>
        <a:xfrm>
          <a:off x="0" y="0"/>
          <a:ext cx="0" cy="0"/>
          <a:chOff x="0" y="0"/>
          <a:chExt cx="0" cy="0"/>
        </a:xfrm>
      </p:grpSpPr>
      <p:pic>
        <p:nvPicPr>
          <p:cNvPr id="4" name="Picture 3" descr="A black background with white lines and dots&#10;&#10;Description automatically generated">
            <a:extLst>
              <a:ext uri="{FF2B5EF4-FFF2-40B4-BE49-F238E27FC236}">
                <a16:creationId xmlns:a16="http://schemas.microsoft.com/office/drawing/2014/main" id="{F4A43E23-9384-AEC2-2ABE-08AFED682EF0}"/>
              </a:ext>
            </a:extLst>
          </p:cNvPr>
          <p:cNvPicPr>
            <a:picLocks noChangeAspect="1"/>
          </p:cNvPicPr>
          <p:nvPr/>
        </p:nvPicPr>
        <p:blipFill>
          <a:blip r:embed="rId2"/>
          <a:stretch>
            <a:fillRect/>
          </a:stretch>
        </p:blipFill>
        <p:spPr>
          <a:xfrm>
            <a:off x="0" y="371476"/>
            <a:ext cx="9144000" cy="4446711"/>
          </a:xfrm>
          <a:prstGeom prst="rect">
            <a:avLst/>
          </a:prstGeom>
        </p:spPr>
      </p:pic>
      <p:sp>
        <p:nvSpPr>
          <p:cNvPr id="2" name="Google Shape;2752;p55">
            <a:extLst>
              <a:ext uri="{FF2B5EF4-FFF2-40B4-BE49-F238E27FC236}">
                <a16:creationId xmlns:a16="http://schemas.microsoft.com/office/drawing/2014/main" id="{6E633CBB-53E6-6C39-48D0-2FE7A2B5ED2C}"/>
              </a:ext>
            </a:extLst>
          </p:cNvPr>
          <p:cNvSpPr txBox="1">
            <a:spLocks/>
          </p:cNvSpPr>
          <p:nvPr/>
        </p:nvSpPr>
        <p:spPr>
          <a:xfrm>
            <a:off x="154145" y="85126"/>
            <a:ext cx="5673409"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990"/>
            </a:pPr>
            <a:r>
              <a:rPr lang="vi-VN" sz="2000" b="1">
                <a:solidFill>
                  <a:schemeClr val="bg1"/>
                </a:solidFill>
                <a:latin typeface="Merienda" pitchFamily="2" charset="0"/>
              </a:rPr>
              <a:t>Sơ đồ thực thể </a:t>
            </a:r>
            <a:r>
              <a:rPr lang="en-US" sz="2000" b="1">
                <a:solidFill>
                  <a:schemeClr val="bg1"/>
                </a:solidFill>
                <a:latin typeface="Merienda" pitchFamily="2" charset="0"/>
              </a:rPr>
              <a:t>liên kết</a:t>
            </a:r>
            <a:endParaRPr lang="vi-VN" sz="2000" b="1">
              <a:solidFill>
                <a:schemeClr val="bg1"/>
              </a:solidFill>
              <a:latin typeface="Merienda" pitchFamily="2" charset="0"/>
            </a:endParaRPr>
          </a:p>
        </p:txBody>
      </p:sp>
    </p:spTree>
    <p:extLst>
      <p:ext uri="{BB962C8B-B14F-4D97-AF65-F5344CB8AC3E}">
        <p14:creationId xmlns:p14="http://schemas.microsoft.com/office/powerpoint/2010/main" val="2071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41D"/>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CCA51A41-5C62-00E2-1F80-FD5A8D8E87F3}"/>
              </a:ext>
            </a:extLst>
          </p:cNvPr>
          <p:cNvPicPr>
            <a:picLocks noChangeAspect="1"/>
          </p:cNvPicPr>
          <p:nvPr/>
        </p:nvPicPr>
        <p:blipFill>
          <a:blip r:embed="rId2"/>
          <a:stretch>
            <a:fillRect/>
          </a:stretch>
        </p:blipFill>
        <p:spPr>
          <a:xfrm>
            <a:off x="1737941" y="0"/>
            <a:ext cx="6868266" cy="5143500"/>
          </a:xfrm>
          <a:prstGeom prst="rect">
            <a:avLst/>
          </a:prstGeom>
        </p:spPr>
      </p:pic>
      <p:sp>
        <p:nvSpPr>
          <p:cNvPr id="2" name="Google Shape;2752;p55">
            <a:extLst>
              <a:ext uri="{FF2B5EF4-FFF2-40B4-BE49-F238E27FC236}">
                <a16:creationId xmlns:a16="http://schemas.microsoft.com/office/drawing/2014/main" id="{D86EBD9A-5410-DA26-EE62-10BBC5F387CB}"/>
              </a:ext>
            </a:extLst>
          </p:cNvPr>
          <p:cNvSpPr txBox="1">
            <a:spLocks/>
          </p:cNvSpPr>
          <p:nvPr/>
        </p:nvSpPr>
        <p:spPr>
          <a:xfrm>
            <a:off x="334299" y="208339"/>
            <a:ext cx="979784" cy="30444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990"/>
            </a:pPr>
            <a:r>
              <a:rPr lang="en-US" sz="2400" b="1">
                <a:solidFill>
                  <a:schemeClr val="bg1"/>
                </a:solidFill>
                <a:latin typeface="Merienda" pitchFamily="2" charset="0"/>
              </a:rPr>
              <a:t>Mô hìnhquan hệ </a:t>
            </a:r>
            <a:r>
              <a:rPr lang="vi-VN" sz="2400" b="1">
                <a:solidFill>
                  <a:schemeClr val="bg1"/>
                </a:solidFill>
                <a:latin typeface="Merienda" pitchFamily="2" charset="0"/>
              </a:rPr>
              <a:t>Cơ sở dữ liệu</a:t>
            </a:r>
          </a:p>
        </p:txBody>
      </p:sp>
    </p:spTree>
    <p:extLst>
      <p:ext uri="{BB962C8B-B14F-4D97-AF65-F5344CB8AC3E}">
        <p14:creationId xmlns:p14="http://schemas.microsoft.com/office/powerpoint/2010/main" val="274488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48879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Xây dựng các truy vấn </a:t>
            </a:r>
            <a:endParaRPr b="1">
              <a:latin typeface="Merienda" pitchFamily="2" charset="0"/>
            </a:endParaRPr>
          </a:p>
        </p:txBody>
      </p:sp>
      <p:sp>
        <p:nvSpPr>
          <p:cNvPr id="2754" name="Google Shape;2754;p55"/>
          <p:cNvSpPr/>
          <p:nvPr/>
        </p:nvSpPr>
        <p:spPr>
          <a:xfrm rot="6240902">
            <a:off x="5675142" y="550515"/>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5569853" y="457382"/>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5824130" y="555295"/>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9" y="1100295"/>
            <a:ext cx="4264468" cy="1384995"/>
          </a:xfrm>
          <a:prstGeom prst="rect">
            <a:avLst/>
          </a:prstGeom>
          <a:noFill/>
        </p:spPr>
        <p:txBody>
          <a:bodyPr wrap="square" rtlCol="0">
            <a:spAutoFit/>
          </a:bodyPr>
          <a:lstStyle/>
          <a:p>
            <a:pPr defTabSz="180000"/>
            <a:r>
              <a:rPr lang="en-US" sz="1200">
                <a:latin typeface="Ysabeau Infant" pitchFamily="2" charset="0"/>
                <a:ea typeface="Ysabeau Infant" pitchFamily="2" charset="0"/>
                <a:cs typeface="Ysabeau Infant" pitchFamily="2" charset="0"/>
              </a:rPr>
              <a:t>	Các Stored Procedure được thiết kế để thực hiện hầu hết các thao tác với cơ sở dữ liệu bao gồm thêm thông tin, lấy thông tin từ các bảng và sửa đổi thông tin.</a:t>
            </a:r>
          </a:p>
          <a:p>
            <a:pPr defTabSz="180000"/>
            <a:r>
              <a:rPr lang="en-US" sz="1200">
                <a:latin typeface="Ysabeau Infant" pitchFamily="2" charset="0"/>
                <a:ea typeface="Ysabeau Infant" pitchFamily="2" charset="0"/>
                <a:cs typeface="Ysabeau Infant" pitchFamily="2" charset="0"/>
              </a:rPr>
              <a:t>	Ngoài ra có sử dụng các kiểu bảng, transaction để thực hiện quá trình thêm dữ liệu, chỉnh sửa và cập nhật dữ liệu.</a:t>
            </a:r>
          </a:p>
          <a:p>
            <a:pPr defTabSz="180000"/>
            <a:r>
              <a:rPr lang="en-US" sz="1200">
                <a:latin typeface="Ysabeau Infant" pitchFamily="2" charset="0"/>
                <a:ea typeface="Ysabeau Infant" pitchFamily="2" charset="0"/>
                <a:cs typeface="Ysabeau Infant" pitchFamily="2" charset="0"/>
              </a:rPr>
              <a:t>	Các khung nhìn (view) cũng được tạo để thuận thiện cho việc trích xuất dữ liệu.	</a:t>
            </a:r>
          </a:p>
        </p:txBody>
      </p:sp>
      <p:pic>
        <p:nvPicPr>
          <p:cNvPr id="5" name="Picture 4">
            <a:extLst>
              <a:ext uri="{FF2B5EF4-FFF2-40B4-BE49-F238E27FC236}">
                <a16:creationId xmlns:a16="http://schemas.microsoft.com/office/drawing/2014/main" id="{E875257D-D799-CDA0-CB43-BF391BC78A5A}"/>
              </a:ext>
            </a:extLst>
          </p:cNvPr>
          <p:cNvPicPr>
            <a:picLocks noChangeAspect="1"/>
          </p:cNvPicPr>
          <p:nvPr/>
        </p:nvPicPr>
        <p:blipFill>
          <a:blip r:embed="rId3"/>
          <a:stretch>
            <a:fillRect/>
          </a:stretch>
        </p:blipFill>
        <p:spPr>
          <a:xfrm>
            <a:off x="6983516" y="338074"/>
            <a:ext cx="1677015" cy="4423127"/>
          </a:xfrm>
          <a:prstGeom prst="rect">
            <a:avLst/>
          </a:prstGeom>
        </p:spPr>
      </p:pic>
      <p:sp>
        <p:nvSpPr>
          <p:cNvPr id="9" name="TextBox 8">
            <a:extLst>
              <a:ext uri="{FF2B5EF4-FFF2-40B4-BE49-F238E27FC236}">
                <a16:creationId xmlns:a16="http://schemas.microsoft.com/office/drawing/2014/main" id="{04F1A639-22A4-ED2B-453E-8CE25FA17A2F}"/>
              </a:ext>
            </a:extLst>
          </p:cNvPr>
          <p:cNvSpPr txBox="1"/>
          <p:nvPr/>
        </p:nvSpPr>
        <p:spPr>
          <a:xfrm>
            <a:off x="7467600" y="4761201"/>
            <a:ext cx="929148" cy="261610"/>
          </a:xfrm>
          <a:prstGeom prst="rect">
            <a:avLst/>
          </a:prstGeom>
          <a:noFill/>
        </p:spPr>
        <p:txBody>
          <a:bodyPr wrap="square" rtlCol="0">
            <a:spAutoFit/>
          </a:bodyPr>
          <a:lstStyle>
            <a:defPPr marR="0" lvl="0" algn="l" rtl="0">
              <a:lnSpc>
                <a:spcPct val="100000"/>
              </a:lnSpc>
              <a:spcBef>
                <a:spcPts val="0"/>
              </a:spcBef>
              <a:spcAft>
                <a:spcPts val="0"/>
              </a:spcAft>
            </a:defPPr>
            <a:lvl1pPr defTabSz="180000">
              <a:defRPr sz="1200">
                <a:latin typeface="Ysabeau Infant" pitchFamily="2" charset="0"/>
                <a:ea typeface="Ysabeau Infant" pitchFamily="2" charset="0"/>
                <a:cs typeface="Ysabeau Infant" pitchFamily="2" charset="0"/>
              </a:defRPr>
            </a:lvl1pPr>
          </a:lstStyle>
          <a:p>
            <a:r>
              <a:rPr lang="en-US" sz="1050"/>
              <a:t>Procedures</a:t>
            </a:r>
          </a:p>
        </p:txBody>
      </p:sp>
      <p:sp>
        <p:nvSpPr>
          <p:cNvPr id="10" name="TextBox 9">
            <a:extLst>
              <a:ext uri="{FF2B5EF4-FFF2-40B4-BE49-F238E27FC236}">
                <a16:creationId xmlns:a16="http://schemas.microsoft.com/office/drawing/2014/main" id="{4251D099-F70A-C4D0-8509-3CB02BF5D0F0}"/>
              </a:ext>
            </a:extLst>
          </p:cNvPr>
          <p:cNvSpPr txBox="1"/>
          <p:nvPr/>
        </p:nvSpPr>
        <p:spPr>
          <a:xfrm>
            <a:off x="5801139" y="4761201"/>
            <a:ext cx="579995" cy="261610"/>
          </a:xfrm>
          <a:prstGeom prst="rect">
            <a:avLst/>
          </a:prstGeom>
          <a:noFill/>
        </p:spPr>
        <p:txBody>
          <a:bodyPr wrap="square" rtlCol="0">
            <a:spAutoFit/>
          </a:bodyPr>
          <a:lstStyle>
            <a:defPPr marR="0" lvl="0" algn="l" rtl="0">
              <a:lnSpc>
                <a:spcPct val="100000"/>
              </a:lnSpc>
              <a:spcBef>
                <a:spcPts val="0"/>
              </a:spcBef>
              <a:spcAft>
                <a:spcPts val="0"/>
              </a:spcAft>
            </a:defPPr>
            <a:lvl1pPr defTabSz="180000">
              <a:defRPr sz="1200">
                <a:latin typeface="Ysabeau Infant" pitchFamily="2" charset="0"/>
                <a:ea typeface="Ysabeau Infant" pitchFamily="2" charset="0"/>
                <a:cs typeface="Ysabeau Infant" pitchFamily="2" charset="0"/>
              </a:defRPr>
            </a:lvl1pPr>
          </a:lstStyle>
          <a:p>
            <a:r>
              <a:rPr lang="en-US" sz="1050"/>
              <a:t>Views</a:t>
            </a:r>
          </a:p>
        </p:txBody>
      </p:sp>
      <p:pic>
        <p:nvPicPr>
          <p:cNvPr id="4" name="Picture 3">
            <a:extLst>
              <a:ext uri="{FF2B5EF4-FFF2-40B4-BE49-F238E27FC236}">
                <a16:creationId xmlns:a16="http://schemas.microsoft.com/office/drawing/2014/main" id="{24EECF11-2B9F-2844-96E7-79E0A1C259BE}"/>
              </a:ext>
            </a:extLst>
          </p:cNvPr>
          <p:cNvPicPr>
            <a:picLocks noChangeAspect="1"/>
          </p:cNvPicPr>
          <p:nvPr/>
        </p:nvPicPr>
        <p:blipFill>
          <a:blip r:embed="rId4"/>
          <a:stretch>
            <a:fillRect/>
          </a:stretch>
        </p:blipFill>
        <p:spPr>
          <a:xfrm>
            <a:off x="5192207" y="1395663"/>
            <a:ext cx="1703543" cy="3365538"/>
          </a:xfrm>
          <a:prstGeom prst="rect">
            <a:avLst/>
          </a:prstGeom>
        </p:spPr>
      </p:pic>
    </p:spTree>
    <p:extLst>
      <p:ext uri="{BB962C8B-B14F-4D97-AF65-F5344CB8AC3E}">
        <p14:creationId xmlns:p14="http://schemas.microsoft.com/office/powerpoint/2010/main" val="115713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48879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Xây dựng các truy vấn </a:t>
            </a:r>
            <a:endParaRPr b="1">
              <a:latin typeface="Merienda" pitchFamily="2" charset="0"/>
            </a:endParaRPr>
          </a:p>
        </p:txBody>
      </p:sp>
      <p:sp>
        <p:nvSpPr>
          <p:cNvPr id="2754" name="Google Shape;2754;p55"/>
          <p:cNvSpPr/>
          <p:nvPr/>
        </p:nvSpPr>
        <p:spPr>
          <a:xfrm rot="6240902">
            <a:off x="5675142" y="550515"/>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5569853" y="457382"/>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5824130" y="555295"/>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8" y="1100295"/>
            <a:ext cx="6202035" cy="646331"/>
          </a:xfrm>
          <a:prstGeom prst="rect">
            <a:avLst/>
          </a:prstGeom>
          <a:noFill/>
        </p:spPr>
        <p:txBody>
          <a:bodyPr wrap="square" rtlCol="0">
            <a:spAutoFit/>
          </a:bodyPr>
          <a:lstStyle/>
          <a:p>
            <a:pPr defTabSz="180000"/>
            <a:r>
              <a:rPr lang="en-US" sz="1200">
                <a:latin typeface="Ysabeau Infant" pitchFamily="2" charset="0"/>
                <a:ea typeface="Ysabeau Infant" pitchFamily="2" charset="0"/>
                <a:cs typeface="Ysabeau Infant" pitchFamily="2" charset="0"/>
              </a:rPr>
              <a:t>	Các Trigger được sử dụng để tự động cập nhật các trường của một số bảng. </a:t>
            </a:r>
          </a:p>
          <a:p>
            <a:pPr defTabSz="180000"/>
            <a:r>
              <a:rPr lang="en-US" sz="1200">
                <a:latin typeface="Ysabeau Infant" pitchFamily="2" charset="0"/>
                <a:ea typeface="Ysabeau Infant" pitchFamily="2" charset="0"/>
                <a:cs typeface="Ysabeau Infant" pitchFamily="2" charset="0"/>
              </a:rPr>
              <a:t>	Ví dụ Trigger để tự động sửa ‘Fine_status’ ở bảng fine từ ‘Unpaid’ thành ‘Paid’ và  sau khi đã có thanh toán được thực hiện để trả phí cho khoản phạt đó.</a:t>
            </a:r>
          </a:p>
        </p:txBody>
      </p:sp>
      <p:pic>
        <p:nvPicPr>
          <p:cNvPr id="4" name="Picture 3">
            <a:extLst>
              <a:ext uri="{FF2B5EF4-FFF2-40B4-BE49-F238E27FC236}">
                <a16:creationId xmlns:a16="http://schemas.microsoft.com/office/drawing/2014/main" id="{57895A0C-7342-E441-5497-BA34EC38B016}"/>
              </a:ext>
            </a:extLst>
          </p:cNvPr>
          <p:cNvPicPr>
            <a:picLocks noChangeAspect="1"/>
          </p:cNvPicPr>
          <p:nvPr/>
        </p:nvPicPr>
        <p:blipFill>
          <a:blip r:embed="rId3"/>
          <a:stretch>
            <a:fillRect/>
          </a:stretch>
        </p:blipFill>
        <p:spPr>
          <a:xfrm>
            <a:off x="3920192" y="1917195"/>
            <a:ext cx="4892464" cy="2888230"/>
          </a:xfrm>
          <a:prstGeom prst="rect">
            <a:avLst/>
          </a:prstGeom>
        </p:spPr>
      </p:pic>
    </p:spTree>
    <p:extLst>
      <p:ext uri="{BB962C8B-B14F-4D97-AF65-F5344CB8AC3E}">
        <p14:creationId xmlns:p14="http://schemas.microsoft.com/office/powerpoint/2010/main" val="350368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Google Shape;2752;p55"/>
          <p:cNvSpPr txBox="1">
            <a:spLocks noGrp="1"/>
          </p:cNvSpPr>
          <p:nvPr>
            <p:ph type="title"/>
          </p:nvPr>
        </p:nvSpPr>
        <p:spPr>
          <a:xfrm>
            <a:off x="714000" y="338075"/>
            <a:ext cx="326723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b="1">
                <a:latin typeface="Merienda" pitchFamily="2" charset="0"/>
              </a:rPr>
              <a:t>Các ràng buộc</a:t>
            </a:r>
            <a:endParaRPr b="1">
              <a:latin typeface="Merienda" pitchFamily="2" charset="0"/>
            </a:endParaRPr>
          </a:p>
        </p:txBody>
      </p:sp>
      <p:sp>
        <p:nvSpPr>
          <p:cNvPr id="2754" name="Google Shape;2754;p55"/>
          <p:cNvSpPr/>
          <p:nvPr/>
        </p:nvSpPr>
        <p:spPr>
          <a:xfrm rot="6240902">
            <a:off x="4203164" y="550516"/>
            <a:ext cx="240302" cy="452649"/>
          </a:xfrm>
          <a:custGeom>
            <a:avLst/>
            <a:gdLst/>
            <a:ahLst/>
            <a:cxnLst/>
            <a:rect l="l" t="t" r="r" b="b"/>
            <a:pathLst>
              <a:path w="4192" h="7896" extrusionOk="0">
                <a:moveTo>
                  <a:pt x="1221" y="0"/>
                </a:moveTo>
                <a:cubicBezTo>
                  <a:pt x="724" y="0"/>
                  <a:pt x="303" y="421"/>
                  <a:pt x="152" y="896"/>
                </a:cubicBezTo>
                <a:cubicBezTo>
                  <a:pt x="0" y="1372"/>
                  <a:pt x="76" y="1890"/>
                  <a:pt x="195" y="2365"/>
                </a:cubicBezTo>
                <a:cubicBezTo>
                  <a:pt x="746" y="4666"/>
                  <a:pt x="2182" y="6653"/>
                  <a:pt x="4191" y="7895"/>
                </a:cubicBezTo>
                <a:lnTo>
                  <a:pt x="3921" y="7669"/>
                </a:lnTo>
                <a:cubicBezTo>
                  <a:pt x="2603" y="5616"/>
                  <a:pt x="3759" y="2603"/>
                  <a:pt x="2301" y="659"/>
                </a:cubicBezTo>
                <a:cubicBezTo>
                  <a:pt x="2042" y="302"/>
                  <a:pt x="1664"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5"/>
          <p:cNvSpPr/>
          <p:nvPr/>
        </p:nvSpPr>
        <p:spPr>
          <a:xfrm rot="6240902">
            <a:off x="4097875" y="457383"/>
            <a:ext cx="398802" cy="195712"/>
          </a:xfrm>
          <a:custGeom>
            <a:avLst/>
            <a:gdLst/>
            <a:ahLst/>
            <a:cxnLst/>
            <a:rect l="l" t="t" r="r" b="b"/>
            <a:pathLst>
              <a:path w="6957" h="3414" extrusionOk="0">
                <a:moveTo>
                  <a:pt x="1948" y="0"/>
                </a:moveTo>
                <a:cubicBezTo>
                  <a:pt x="1679" y="0"/>
                  <a:pt x="1410" y="28"/>
                  <a:pt x="1146" y="87"/>
                </a:cubicBezTo>
                <a:cubicBezTo>
                  <a:pt x="725" y="184"/>
                  <a:pt x="271" y="400"/>
                  <a:pt x="141" y="810"/>
                </a:cubicBezTo>
                <a:cubicBezTo>
                  <a:pt x="1" y="1264"/>
                  <a:pt x="325" y="1750"/>
                  <a:pt x="735" y="1966"/>
                </a:cubicBezTo>
                <a:cubicBezTo>
                  <a:pt x="1157" y="2182"/>
                  <a:pt x="1643" y="2182"/>
                  <a:pt x="2118" y="2204"/>
                </a:cubicBezTo>
                <a:cubicBezTo>
                  <a:pt x="3803" y="2247"/>
                  <a:pt x="5585" y="2452"/>
                  <a:pt x="6957" y="3413"/>
                </a:cubicBezTo>
                <a:cubicBezTo>
                  <a:pt x="6319" y="2420"/>
                  <a:pt x="5553" y="1480"/>
                  <a:pt x="4559" y="832"/>
                </a:cubicBezTo>
                <a:cubicBezTo>
                  <a:pt x="3790" y="322"/>
                  <a:pt x="2867" y="0"/>
                  <a:pt x="1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5"/>
          <p:cNvSpPr/>
          <p:nvPr/>
        </p:nvSpPr>
        <p:spPr>
          <a:xfrm rot="6240902">
            <a:off x="4352152" y="555296"/>
            <a:ext cx="108457" cy="152029"/>
          </a:xfrm>
          <a:custGeom>
            <a:avLst/>
            <a:gdLst/>
            <a:ahLst/>
            <a:cxnLst/>
            <a:rect l="l" t="t" r="r" b="b"/>
            <a:pathLst>
              <a:path w="1892" h="2652" extrusionOk="0">
                <a:moveTo>
                  <a:pt x="289" y="1"/>
                </a:moveTo>
                <a:cubicBezTo>
                  <a:pt x="226" y="1"/>
                  <a:pt x="165" y="20"/>
                  <a:pt x="120" y="59"/>
                </a:cubicBezTo>
                <a:cubicBezTo>
                  <a:pt x="77" y="113"/>
                  <a:pt x="55" y="167"/>
                  <a:pt x="55" y="232"/>
                </a:cubicBezTo>
                <a:cubicBezTo>
                  <a:pt x="1" y="686"/>
                  <a:pt x="347" y="1085"/>
                  <a:pt x="671" y="1409"/>
                </a:cubicBezTo>
                <a:lnTo>
                  <a:pt x="1891" y="2651"/>
                </a:lnTo>
                <a:lnTo>
                  <a:pt x="1816" y="2479"/>
                </a:lnTo>
                <a:cubicBezTo>
                  <a:pt x="1578" y="1820"/>
                  <a:pt x="1286" y="1193"/>
                  <a:pt x="951" y="588"/>
                </a:cubicBezTo>
                <a:cubicBezTo>
                  <a:pt x="811" y="351"/>
                  <a:pt x="671" y="113"/>
                  <a:pt x="411" y="27"/>
                </a:cubicBezTo>
                <a:cubicBezTo>
                  <a:pt x="373" y="9"/>
                  <a:pt x="330" y="1"/>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9BC2FF0-AF4A-178E-E967-ADB82D966581}"/>
              </a:ext>
            </a:extLst>
          </p:cNvPr>
          <p:cNvSpPr txBox="1"/>
          <p:nvPr/>
        </p:nvSpPr>
        <p:spPr>
          <a:xfrm>
            <a:off x="527538" y="1100295"/>
            <a:ext cx="8272278" cy="1200329"/>
          </a:xfrm>
          <a:prstGeom prst="rect">
            <a:avLst/>
          </a:prstGeom>
          <a:noFill/>
        </p:spPr>
        <p:txBody>
          <a:bodyPr wrap="square" rtlCol="0">
            <a:spAutoFit/>
          </a:bodyPr>
          <a:lstStyle/>
          <a:p>
            <a:pPr marL="228600" indent="-228600" defTabSz="180000">
              <a:buFont typeface="+mj-lt"/>
              <a:buAutoNum type="arabicPeriod"/>
            </a:pPr>
            <a:r>
              <a:rPr lang="en-US" sz="1200">
                <a:latin typeface="Ysabeau Infant" pitchFamily="2" charset="0"/>
                <a:ea typeface="Ysabeau Infant" pitchFamily="2" charset="0"/>
                <a:cs typeface="Ysabeau Infant" pitchFamily="2" charset="0"/>
              </a:rPr>
              <a:t>Thông tin về một đầu sách mới được thêm vào sẽ không được trùng hoàn toàn với một đầu sách đang có trong cơ sở dữ liệu. Có thể trùng một vài thuộc tính nhưng không được trùng hết. Tương tự với thông tin của thành viên.</a:t>
            </a:r>
          </a:p>
          <a:p>
            <a:pPr marL="228600" indent="-228600" defTabSz="180000">
              <a:buFont typeface="+mj-lt"/>
              <a:buAutoNum type="arabicPeriod"/>
            </a:pPr>
            <a:r>
              <a:rPr lang="en-US" sz="1200">
                <a:latin typeface="Ysabeau Infant" pitchFamily="2" charset="0"/>
                <a:ea typeface="Ysabeau Infant" pitchFamily="2" charset="0"/>
                <a:cs typeface="Ysabeau Infant" pitchFamily="2" charset="0"/>
              </a:rPr>
              <a:t>Các bảng book, member và membership đều có thuộc tính ‘Updated_time’ để lưu thời gian chỉnh sửa gần nhất. Mỗi khi có một bản ghi thuộc các bảng này được cập nhật thì cột ‘Updated_time’ của bản ghi đó sẽ lưu lại thời điểm thực hiện cập nhật đó.</a:t>
            </a:r>
          </a:p>
          <a:p>
            <a:pPr defTabSz="180000"/>
            <a:r>
              <a:rPr lang="en-US" sz="1200">
                <a:latin typeface="Ysabeau Infant" pitchFamily="2" charset="0"/>
                <a:ea typeface="Ysabeau Infant" pitchFamily="2" charset="0"/>
                <a:cs typeface="Ysabeau Infant" pitchFamily="2" charset="0"/>
              </a:rPr>
              <a:t>	</a:t>
            </a:r>
          </a:p>
        </p:txBody>
      </p:sp>
    </p:spTree>
    <p:extLst>
      <p:ext uri="{BB962C8B-B14F-4D97-AF65-F5344CB8AC3E}">
        <p14:creationId xmlns:p14="http://schemas.microsoft.com/office/powerpoint/2010/main" val="968959922"/>
      </p:ext>
    </p:extLst>
  </p:cSld>
  <p:clrMapOvr>
    <a:masterClrMapping/>
  </p:clrMapOvr>
</p:sld>
</file>

<file path=ppt/theme/theme1.xml><?xml version="1.0" encoding="utf-8"?>
<a:theme xmlns:a="http://schemas.openxmlformats.org/drawingml/2006/main" name="Lettering Grid MK Plan XL by Slidesgo">
  <a:themeElements>
    <a:clrScheme name="Simple Light">
      <a:dk1>
        <a:srgbClr val="000000"/>
      </a:dk1>
      <a:lt1>
        <a:srgbClr val="FFFFFF"/>
      </a:lt1>
      <a:dk2>
        <a:srgbClr val="EFEFEF"/>
      </a:dk2>
      <a:lt2>
        <a:srgbClr val="FFD966"/>
      </a:lt2>
      <a:accent1>
        <a:srgbClr val="EA9999"/>
      </a:accent1>
      <a:accent2>
        <a:srgbClr val="E06666"/>
      </a:accent2>
      <a:accent3>
        <a:srgbClr val="EFEFEF"/>
      </a:accent3>
      <a:accent4>
        <a:srgbClr val="FFD966"/>
      </a:accent4>
      <a:accent5>
        <a:srgbClr val="EA9999"/>
      </a:accent5>
      <a:accent6>
        <a:srgbClr val="E0666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1454</Words>
  <Application>Microsoft Office PowerPoint</Application>
  <PresentationFormat>On-screen Show (16:9)</PresentationFormat>
  <Paragraphs>65</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Merienda</vt:lpstr>
      <vt:lpstr>Yanone Kaffeesatz</vt:lpstr>
      <vt:lpstr>Patrick Hand SC</vt:lpstr>
      <vt:lpstr>Ysabeau Infant</vt:lpstr>
      <vt:lpstr>Nunito Sans</vt:lpstr>
      <vt:lpstr>Arial</vt:lpstr>
      <vt:lpstr>Arimo</vt:lpstr>
      <vt:lpstr>Leckerli One</vt:lpstr>
      <vt:lpstr>Lettering Grid MK Plan XL by Slidesgo</vt:lpstr>
      <vt:lpstr>Library Management System</vt:lpstr>
      <vt:lpstr>Thực hiện</vt:lpstr>
      <vt:lpstr>Ý tưởng</vt:lpstr>
      <vt:lpstr>Mô tả hệ thống</vt:lpstr>
      <vt:lpstr>PowerPoint Presentation</vt:lpstr>
      <vt:lpstr>PowerPoint Presentation</vt:lpstr>
      <vt:lpstr>Xây dựng các truy vấn </vt:lpstr>
      <vt:lpstr>Xây dựng các truy vấn </vt:lpstr>
      <vt:lpstr>Các ràng buộc</vt:lpstr>
      <vt:lpstr>Các ràng buộc</vt:lpstr>
      <vt:lpstr>Các ràng buộc</vt:lpstr>
      <vt:lpstr>Giao diện đồ hoạ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Lettering Grid </dc:title>
  <cp:lastModifiedBy>Hoang Nguyen Vu 20215171</cp:lastModifiedBy>
  <cp:revision>5</cp:revision>
  <dcterms:modified xsi:type="dcterms:W3CDTF">2023-08-06T03:06:43Z</dcterms:modified>
</cp:coreProperties>
</file>