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9"/>
  </p:notesMasterIdLst>
  <p:sldIdLst>
    <p:sldId id="256" r:id="rId3"/>
    <p:sldId id="262" r:id="rId4"/>
    <p:sldId id="257" r:id="rId5"/>
    <p:sldId id="264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57"/>
            <p14:sldId id="264"/>
            <p14:sldId id="265"/>
          </p14:sldIdLst>
        </p14:section>
        <p14:section name="Learn More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3" autoAdjust="0"/>
    <p:restoredTop sz="95701" autoAdjust="0"/>
  </p:normalViewPr>
  <p:slideViewPr>
    <p:cSldViewPr snapToGrid="0">
      <p:cViewPr varScale="1">
        <p:scale>
          <a:sx n="103" d="100"/>
          <a:sy n="103" d="100"/>
        </p:scale>
        <p:origin x="2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5A85-A684-40D8-86A3-C9259AAE82D8}" type="datetime1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C06A-9473-411E-8CE3-650520240B77}" type="datetime1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8377-8E81-460C-AB72-028B4601DA85}" type="datetime1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4D2B-04F4-4CA3-921A-A9AF74AE2F8A}" type="datetime1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0546-907F-492A-91D1-646C22DEB01B}" type="datetime1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D5CB-8810-4F19-8552-8AFEA8288AA2}" type="datetime1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DCCE-4A04-4AF9-9737-55C5F7E87654}" type="datetime1">
              <a:rPr lang="en-US" smtClean="0"/>
              <a:t>12/20/17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07F-FFB4-478F-8DFC-BB06A646DB6A}" type="datetime1">
              <a:rPr lang="en-US" smtClean="0"/>
              <a:t>12/20/17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9A33-EF30-4FF1-821E-65D6125FD78F}" type="datetime1">
              <a:rPr lang="en-US" smtClean="0"/>
              <a:t>12/20/17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7161-CF01-43B5-B15B-DBDB4C5307E0}" type="datetime1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BE8E-1686-4A9E-9476-1FA8629C5A3B}" type="datetime1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AFF32-DDD0-42D7-831F-4E1EE6CD6B73}" type="datetime1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o15.officeredir.microsoft.com/r/rlid2013GettingStartedCntrPPT?clid=103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5289" y="672860"/>
            <a:ext cx="10515600" cy="312066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The Coffee Shop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                  </a:t>
            </a:r>
            <a:r>
              <a:rPr lang="en-US" sz="4400" dirty="0" smtClean="0"/>
              <a:t>@</a:t>
            </a:r>
            <a:r>
              <a:rPr lang="en-US" sz="4400" dirty="0" err="1" smtClean="0"/>
              <a:t>SaFaVi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Web Application Architecture</a:t>
            </a:r>
          </a:p>
          <a:p>
            <a:r>
              <a:rPr lang="en-US" dirty="0" smtClean="0"/>
              <a:t>Prof. </a:t>
            </a:r>
            <a:r>
              <a:rPr lang="en-US" dirty="0" err="1" smtClean="0"/>
              <a:t>Bruen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12357"/>
            <a:ext cx="10749367" cy="1208868"/>
          </a:xfrm>
        </p:spPr>
        <p:txBody>
          <a:bodyPr/>
          <a:lstStyle/>
          <a:p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751" y="1742538"/>
            <a:ext cx="3552645" cy="413927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Spring Tiles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Spring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Spring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Spring Data </a:t>
            </a:r>
            <a:r>
              <a:rPr lang="en-US" sz="2400" dirty="0" smtClean="0"/>
              <a:t>JPA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Localization</a:t>
            </a:r>
            <a:endParaRPr lang="en-US" sz="2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696465" y="1742538"/>
            <a:ext cx="5177481" cy="3904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REST/AJAX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Exception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HTTP </a:t>
            </a:r>
            <a:r>
              <a:rPr lang="en-US" sz="2400" dirty="0" smtClean="0"/>
              <a:t>Multipart Request (file upload)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err="1"/>
              <a:t>h</a:t>
            </a:r>
            <a:r>
              <a:rPr lang="en-US" sz="2400" dirty="0" err="1" smtClean="0"/>
              <a:t>ub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861" y="1756614"/>
            <a:ext cx="6093884" cy="425599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Product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Product Category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Order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User Management –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Authentication - 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17" y="1618735"/>
            <a:ext cx="10708055" cy="4951996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Class </a:t>
            </a: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81" y="2150077"/>
            <a:ext cx="10560011" cy="439900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5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PowerPoint 2013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en-US" sz="2400" dirty="0"/>
              <a:t>Intuitively design beautiful presentations, easily share and work together with others and give a professional performance with advanced presenting tools.</a:t>
            </a:r>
          </a:p>
        </p:txBody>
      </p:sp>
      <p:sp>
        <p:nvSpPr>
          <p:cNvPr id="8" name="Freeform 7">
            <a:hlinkClick r:id="rId3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hlinkClick r:id="rId3" tooltip="Learn More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DD462F"/>
                </a:solidFill>
              </a:rPr>
              <a:t>Find out more at the PowerPoint Getting Started Center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64</TotalTime>
  <Words>117</Words>
  <Application>Microsoft Macintosh PowerPoint</Application>
  <PresentationFormat>Widescreen</PresentationFormat>
  <Paragraphs>34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Segoe UI</vt:lpstr>
      <vt:lpstr>Segoe UI Light</vt:lpstr>
      <vt:lpstr>Arial</vt:lpstr>
      <vt:lpstr>WelcomeDoc</vt:lpstr>
      <vt:lpstr>The Coffee Shop                                                       @SaFaVi</vt:lpstr>
      <vt:lpstr>Techniques</vt:lpstr>
      <vt:lpstr>Features</vt:lpstr>
      <vt:lpstr>Database Design</vt:lpstr>
      <vt:lpstr>Domain Class Diagram</vt:lpstr>
      <vt:lpstr>PowerPoint 2013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Coffee Shop SaFaVi</dc:title>
  <dc:creator>Vu Dong</dc:creator>
  <cp:keywords/>
  <cp:lastModifiedBy>Microsoft Office User</cp:lastModifiedBy>
  <cp:revision>37</cp:revision>
  <dcterms:created xsi:type="dcterms:W3CDTF">2017-12-20T17:22:51Z</dcterms:created>
  <dcterms:modified xsi:type="dcterms:W3CDTF">2017-12-21T04:07:53Z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