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9"/>
  </p:notesMasterIdLst>
  <p:sldIdLst>
    <p:sldId id="256" r:id="rId3"/>
    <p:sldId id="266" r:id="rId4"/>
    <p:sldId id="257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6"/>
            <p14:sldId id="257"/>
            <p14:sldId id="262"/>
            <p14:sldId id="264"/>
            <p14:sldId id="265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3" autoAdjust="0"/>
    <p:restoredTop sz="95701" autoAdjust="0"/>
  </p:normalViewPr>
  <p:slideViewPr>
    <p:cSldViewPr snapToGrid="0">
      <p:cViewPr varScale="1">
        <p:scale>
          <a:sx n="85" d="100"/>
          <a:sy n="85" d="100"/>
        </p:scale>
        <p:origin x="59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5A85-A684-40D8-86A3-C9259AAE82D8}" type="datetime1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C06A-9473-411E-8CE3-650520240B77}" type="datetime1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8377-8E81-460C-AB72-028B4601DA85}" type="datetime1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4D2B-04F4-4CA3-921A-A9AF74AE2F8A}" type="datetime1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0546-907F-492A-91D1-646C22DEB01B}" type="datetime1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D5CB-8810-4F19-8552-8AFEA8288AA2}" type="datetime1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CCE-4A04-4AF9-9737-55C5F7E87654}" type="datetime1">
              <a:rPr lang="en-US" smtClean="0"/>
              <a:t>12/21/2017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07F-FFB4-478F-8DFC-BB06A646DB6A}" type="datetime1">
              <a:rPr lang="en-US" smtClean="0"/>
              <a:t>12/21/2017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9A33-EF30-4FF1-821E-65D6125FD78F}" type="datetime1">
              <a:rPr lang="en-US" smtClean="0"/>
              <a:t>12/21/2017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7161-CF01-43B5-B15B-DBDB4C5307E0}" type="datetime1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BE8E-1686-4A9E-9476-1FA8629C5A3B}" type="datetime1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AFF32-DDD0-42D7-831F-4E1EE6CD6B73}" type="datetime1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289" y="672860"/>
            <a:ext cx="10515600" cy="3120664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The Coffee Shop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          </a:t>
            </a:r>
            <a:r>
              <a:rPr lang="en-US" sz="4400" b="1" dirty="0" smtClean="0"/>
              <a:t>@</a:t>
            </a:r>
            <a:r>
              <a:rPr lang="en-US" sz="4400" b="1" dirty="0" err="1" smtClean="0"/>
              <a:t>SaFaVi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 different”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Web Application Architecture</a:t>
            </a:r>
          </a:p>
          <a:p>
            <a:r>
              <a:rPr lang="en-US" b="1" dirty="0" smtClean="0"/>
              <a:t>Prof. </a:t>
            </a:r>
            <a:r>
              <a:rPr lang="en-US" b="1" dirty="0" err="1" smtClean="0"/>
              <a:t>Bruen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124" y="1738684"/>
            <a:ext cx="4830958" cy="329051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Create</a:t>
            </a:r>
            <a:r>
              <a:rPr lang="en-US" sz="2000" dirty="0"/>
              <a:t>, List, Delete, Update </a:t>
            </a:r>
            <a:r>
              <a:rPr lang="en-US" sz="2000" dirty="0" smtClean="0"/>
              <a:t>Products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Create, List, Update </a:t>
            </a:r>
            <a:r>
              <a:rPr lang="en-US" sz="2000" dirty="0" smtClean="0"/>
              <a:t>Persons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and List </a:t>
            </a:r>
            <a:r>
              <a:rPr lang="en-US" sz="2000" dirty="0" smtClean="0"/>
              <a:t>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User Registration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79117" y="1613178"/>
            <a:ext cx="5585354" cy="4868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2000" dirty="0"/>
              <a:t>Users can login to: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Register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Place </a:t>
            </a:r>
            <a:r>
              <a:rPr lang="en-US" sz="2000" dirty="0"/>
              <a:t>orders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Update their personal </a:t>
            </a:r>
            <a:r>
              <a:rPr lang="en-US" sz="2000" dirty="0" smtClean="0"/>
              <a:t>information</a:t>
            </a:r>
            <a:endParaRPr lang="en-US" sz="2000" dirty="0"/>
          </a:p>
          <a:p>
            <a:pPr>
              <a:spcAft>
                <a:spcPts val="0"/>
              </a:spcAft>
            </a:pPr>
            <a:r>
              <a:rPr lang="en-US" sz="2000" dirty="0"/>
              <a:t>Administrators can login to: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Maintain the list of products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Create and List persons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List Orders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0982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- Authors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555" y="1622612"/>
            <a:ext cx="7211598" cy="498232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/>
              <a:t>Pham Dong</a:t>
            </a:r>
          </a:p>
          <a:p>
            <a:pPr marL="971550" lvl="1" indent="-28575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Product Management</a:t>
            </a:r>
          </a:p>
          <a:p>
            <a:pPr marL="971550" lvl="1" indent="-28575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Product </a:t>
            </a:r>
            <a:r>
              <a:rPr lang="en-US" sz="2400" dirty="0" smtClean="0"/>
              <a:t>Category </a:t>
            </a:r>
            <a:r>
              <a:rPr lang="en-US" sz="2400" dirty="0" smtClean="0"/>
              <a:t>Management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/>
              <a:t>Samson </a:t>
            </a:r>
            <a:r>
              <a:rPr lang="en-US" sz="2400" b="1" dirty="0" err="1" smtClean="0"/>
              <a:t>Weldegebriel</a:t>
            </a:r>
            <a:endParaRPr lang="en-US" sz="2400" b="1" dirty="0" smtClean="0"/>
          </a:p>
          <a:p>
            <a:pPr marL="1028700" lvl="1" indent="-34290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Order Management</a:t>
            </a:r>
          </a:p>
          <a:p>
            <a:pPr>
              <a:spcBef>
                <a:spcPts val="0"/>
              </a:spcBef>
            </a:pPr>
            <a:r>
              <a:rPr lang="en-US" sz="2400" b="1" dirty="0" err="1" smtClean="0"/>
              <a:t>Vinh</a:t>
            </a:r>
            <a:r>
              <a:rPr lang="en-US" sz="2400" b="1" dirty="0" smtClean="0"/>
              <a:t> Hoang</a:t>
            </a:r>
            <a:endParaRPr lang="en-US" sz="2400" b="1" dirty="0" smtClean="0"/>
          </a:p>
          <a:p>
            <a:pPr marL="971550" lvl="1" indent="-28575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User </a:t>
            </a:r>
            <a:r>
              <a:rPr lang="en-US" sz="2400" dirty="0" smtClean="0"/>
              <a:t>Management – </a:t>
            </a:r>
            <a:r>
              <a:rPr lang="en-US" sz="2400" dirty="0" smtClean="0"/>
              <a:t>Registration</a:t>
            </a:r>
          </a:p>
          <a:p>
            <a:pPr marL="971550" lvl="1" indent="-28575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Authentication </a:t>
            </a:r>
            <a:r>
              <a:rPr lang="en-US" sz="2400" dirty="0" smtClean="0"/>
              <a:t>- Authorization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12357"/>
            <a:ext cx="10749367" cy="1208868"/>
          </a:xfrm>
        </p:spPr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751" y="1742538"/>
            <a:ext cx="3552645" cy="413927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Spring 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Spring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Spring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Spring Data </a:t>
            </a:r>
            <a:r>
              <a:rPr lang="en-US" sz="2400" dirty="0" smtClean="0"/>
              <a:t>JPA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Localization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696465" y="1742538"/>
            <a:ext cx="5177481" cy="3904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REST/AJAX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Exception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HTTP Multipart Request (file upload)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err="1"/>
              <a:t>h</a:t>
            </a:r>
            <a:r>
              <a:rPr lang="en-US" sz="2400" dirty="0" err="1" smtClean="0"/>
              <a:t>ub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7" y="1618735"/>
            <a:ext cx="10708055" cy="495199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Class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81" y="2150077"/>
            <a:ext cx="10560011" cy="439900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168</TotalTime>
  <Words>114</Words>
  <Application>Microsoft Office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WelcomeDoc</vt:lpstr>
      <vt:lpstr>The Coffee Shop                                                       @SaFaVi “Code different”</vt:lpstr>
      <vt:lpstr>Requirements</vt:lpstr>
      <vt:lpstr>Features - Authors</vt:lpstr>
      <vt:lpstr>Techniques</vt:lpstr>
      <vt:lpstr>Database Design</vt:lpstr>
      <vt:lpstr>Domain Class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Coffee Shop SaFaVi</dc:title>
  <dc:creator>Vu Dong</dc:creator>
  <cp:keywords/>
  <cp:lastModifiedBy>Vu Dong</cp:lastModifiedBy>
  <cp:revision>47</cp:revision>
  <dcterms:created xsi:type="dcterms:W3CDTF">2017-12-20T17:22:51Z</dcterms:created>
  <dcterms:modified xsi:type="dcterms:W3CDTF">2017-12-21T16:20:34Z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