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9"/>
  </p:notesMasterIdLst>
  <p:sldIdLst>
    <p:sldId id="256" r:id="rId3"/>
    <p:sldId id="262" r:id="rId4"/>
    <p:sldId id="257" r:id="rId5"/>
    <p:sldId id="264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4"/>
            <p14:sldId id="265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5A85-A684-40D8-86A3-C9259AAE82D8}" type="datetime1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C06A-9473-411E-8CE3-650520240B77}" type="datetime1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8377-8E81-460C-AB72-028B4601DA85}" type="datetime1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4D2B-04F4-4CA3-921A-A9AF74AE2F8A}" type="datetime1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0546-907F-492A-91D1-646C22DEB01B}" type="datetime1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D5CB-8810-4F19-8552-8AFEA8288AA2}" type="datetime1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CCE-4A04-4AF9-9737-55C5F7E87654}" type="datetime1">
              <a:rPr lang="en-US" smtClean="0"/>
              <a:t>12/20/2017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07F-FFB4-478F-8DFC-BB06A646DB6A}" type="datetime1">
              <a:rPr lang="en-US" smtClean="0"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9A33-EF30-4FF1-821E-65D6125FD78F}" type="datetime1">
              <a:rPr lang="en-US" smtClean="0"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7161-CF01-43B5-B15B-DBDB4C5307E0}" type="datetime1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BE8E-1686-4A9E-9476-1FA8629C5A3B}" type="datetime1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AFF32-DDD0-42D7-831F-4E1EE6CD6B73}" type="datetime1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289" y="672860"/>
            <a:ext cx="10515600" cy="2078966"/>
          </a:xfrm>
        </p:spPr>
        <p:txBody>
          <a:bodyPr>
            <a:normAutofit/>
          </a:bodyPr>
          <a:lstStyle/>
          <a:p>
            <a:r>
              <a:rPr lang="en-US" dirty="0" smtClean="0"/>
              <a:t>The Coffee Shop</a:t>
            </a:r>
            <a:br>
              <a:rPr lang="en-US" dirty="0" smtClean="0"/>
            </a:br>
            <a:r>
              <a:rPr lang="en-US" dirty="0" err="1" smtClean="0"/>
              <a:t>SaFaVi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Web Application Architecture</a:t>
            </a:r>
          </a:p>
          <a:p>
            <a:r>
              <a:rPr lang="en-US" dirty="0" smtClean="0"/>
              <a:t>Prof. </a:t>
            </a:r>
            <a:r>
              <a:rPr lang="en-US" dirty="0" err="1" smtClean="0"/>
              <a:t>Bruen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751" y="1742538"/>
            <a:ext cx="3552645" cy="3588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Spring Tiles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Spring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Spring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Spring Data </a:t>
            </a:r>
            <a:r>
              <a:rPr lang="en-US" sz="2400" dirty="0" smtClean="0"/>
              <a:t>JPA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Internalization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03808" y="1742538"/>
            <a:ext cx="3552645" cy="3001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REST/AJAX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Exception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HTTP multipart request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Hub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61" y="1756614"/>
            <a:ext cx="6093884" cy="425599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Product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Product Category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Order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User Management –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Authentication - 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1" y="1825625"/>
            <a:ext cx="8607724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1" y="1825625"/>
            <a:ext cx="8607724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59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2013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en-US" sz="2400" dirty="0"/>
              <a:t>Intuitively design beautiful presentations, easily share and work together with others and give a professional performance with advanced presenting tools.</a:t>
            </a:r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DD462F"/>
                </a:solidFill>
              </a:rPr>
              <a:t>Find out more at the PowerPoint Getting Started Center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48</TotalTime>
  <Words>114</Words>
  <Application>Microsoft Office PowerPoint</Application>
  <PresentationFormat>Widescreen</PresentationFormat>
  <Paragraphs>35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WelcomeDoc</vt:lpstr>
      <vt:lpstr>The Coffee Shop SaFaVi</vt:lpstr>
      <vt:lpstr>Techniques</vt:lpstr>
      <vt:lpstr>Features</vt:lpstr>
      <vt:lpstr>Database Design</vt:lpstr>
      <vt:lpstr>Class Diagram</vt:lpstr>
      <vt:lpstr>PowerPoint 2013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Coffee Shop SaFaVi</dc:title>
  <dc:creator>Vu Dong</dc:creator>
  <cp:keywords/>
  <cp:lastModifiedBy>Vu Dong</cp:lastModifiedBy>
  <cp:revision>10</cp:revision>
  <dcterms:created xsi:type="dcterms:W3CDTF">2017-12-20T17:22:51Z</dcterms:created>
  <dcterms:modified xsi:type="dcterms:W3CDTF">2017-12-20T18:10:58Z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