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FC89-69BE-441D-80DB-17A8F26536BE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8184-C992-4D89-B437-B9FD47AC01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FC89-69BE-441D-80DB-17A8F26536BE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8184-C992-4D89-B437-B9FD47AC01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FC89-69BE-441D-80DB-17A8F26536BE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8184-C992-4D89-B437-B9FD47AC01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FC89-69BE-441D-80DB-17A8F26536BE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8184-C992-4D89-B437-B9FD47AC01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FC89-69BE-441D-80DB-17A8F26536BE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8184-C992-4D89-B437-B9FD47AC01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FC89-69BE-441D-80DB-17A8F26536BE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8184-C992-4D89-B437-B9FD47AC01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FC89-69BE-441D-80DB-17A8F26536BE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8184-C992-4D89-B437-B9FD47AC01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FC89-69BE-441D-80DB-17A8F26536BE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8184-C992-4D89-B437-B9FD47AC01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FC89-69BE-441D-80DB-17A8F26536BE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8184-C992-4D89-B437-B9FD47AC01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FC89-69BE-441D-80DB-17A8F26536BE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8184-C992-4D89-B437-B9FD47AC01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FC89-69BE-441D-80DB-17A8F26536BE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8184-C992-4D89-B437-B9FD47AC01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FC89-69BE-441D-80DB-17A8F26536BE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28184-C992-4D89-B437-B9FD47AC012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772400" cy="245745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6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Situational Job Interview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Group 6:</a:t>
            </a:r>
          </a:p>
          <a:p>
            <a:r>
              <a:rPr lang="en-US" dirty="0"/>
              <a:t>Phan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  <a:p>
            <a:r>
              <a:rPr lang="en-US" dirty="0"/>
              <a:t>Phan Thanh Ba</a:t>
            </a:r>
          </a:p>
          <a:p>
            <a:r>
              <a:rPr lang="en-US" dirty="0" err="1"/>
              <a:t>Đặng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Ái</a:t>
            </a:r>
            <a:endParaRPr lang="en-US" dirty="0"/>
          </a:p>
          <a:p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 </a:t>
            </a:r>
            <a:r>
              <a:rPr lang="en-US" dirty="0" err="1"/>
              <a:t>Dạ</a:t>
            </a:r>
            <a:r>
              <a:rPr lang="en-US" dirty="0"/>
              <a:t> </a:t>
            </a:r>
            <a:r>
              <a:rPr lang="en-US" dirty="0" err="1"/>
              <a:t>Thảo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28800" cy="11430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/>
            <a:r>
              <a:rPr lang="en-US" sz="6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457200"/>
            <a:ext cx="7086600" cy="2209800"/>
          </a:xfrm>
        </p:spPr>
        <p:txBody>
          <a:bodyPr>
            <a:noAutofit/>
          </a:bodyPr>
          <a:lstStyle/>
          <a:p>
            <a:pPr marL="457200" indent="-457200"/>
            <a:r>
              <a:rPr lang="en-US" sz="2800" dirty="0">
                <a:solidFill>
                  <a:srgbClr val="002060"/>
                </a:solidFill>
              </a:rPr>
              <a:t>Be on time.</a:t>
            </a:r>
          </a:p>
          <a:p>
            <a:pPr marL="457200" indent="-457200"/>
            <a:r>
              <a:rPr lang="en-US" sz="2800" dirty="0">
                <a:solidFill>
                  <a:srgbClr val="002060"/>
                </a:solidFill>
              </a:rPr>
              <a:t>Dress a part. Look like you already work there.</a:t>
            </a:r>
          </a:p>
          <a:p>
            <a:pPr marL="457200" indent="-457200"/>
            <a:r>
              <a:rPr lang="en-US" sz="2800" dirty="0">
                <a:solidFill>
                  <a:srgbClr val="002060"/>
                </a:solidFill>
              </a:rPr>
              <a:t>Smile occasionally.</a:t>
            </a:r>
          </a:p>
          <a:p>
            <a:pPr marL="457200" indent="-457200"/>
            <a:endParaRPr lang="en-US" sz="2400" b="1" dirty="0"/>
          </a:p>
          <a:p>
            <a:pPr marL="457200" indent="-457200"/>
            <a:endParaRPr lang="en-US" sz="2400" dirty="0"/>
          </a:p>
          <a:p>
            <a:pPr marL="457200" indent="-457200"/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438400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Keep it conversational.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Keep your purpose in mind.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Accentuate the positive.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Remember Body Language, Avoiding Bad Habits.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Ask Insightful Questions.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Ask for the job. State your desire to work for and show why you are a perfect match for the position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Follow up. Thank Interviewer(s) in Person, by Email, and Postal Mail.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4384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Thanks for your listening!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Could you introduce a little about yourself? 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What are your short-term and long-term goals?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What are your strengths and weaknesses?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What do you think makes you a good fit for this company?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Do you manage your time well?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 Could you introduce a little about yourself? </a:t>
            </a:r>
            <a:b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5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This is an opportunity for you to take control of the interview and position yourself as the perfect candidate for the job. </a:t>
            </a:r>
          </a:p>
          <a:p>
            <a:r>
              <a:rPr lang="en-US" dirty="0">
                <a:solidFill>
                  <a:srgbClr val="0070C0"/>
                </a:solidFill>
              </a:rPr>
              <a:t>They want to see how you react to a question asked casually and without structure.</a:t>
            </a:r>
          </a:p>
          <a:p>
            <a:r>
              <a:rPr lang="en-US" dirty="0">
                <a:solidFill>
                  <a:srgbClr val="0070C0"/>
                </a:solidFill>
              </a:rPr>
              <a:t>They want to get a feel for what you deem to be “important”.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24500" cmpd="dbl">
                  <a:solidFill>
                    <a:srgbClr val="FF0000"/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Present-Past-Future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Starting with the present:</a:t>
            </a:r>
            <a:r>
              <a:rPr lang="en-US" dirty="0"/>
              <a:t> about yourself</a:t>
            </a:r>
          </a:p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Continuing with the past: </a:t>
            </a:r>
            <a:r>
              <a:rPr lang="en-US" dirty="0"/>
              <a:t> little bit about the experiences you’ve had and the skills you gained at the previous position. </a:t>
            </a:r>
          </a:p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Finishing with the future: </a:t>
            </a:r>
            <a:r>
              <a:rPr lang="en-US" dirty="0"/>
              <a:t>why you are really excited for this particular opportunity.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2. What are your short and long term goals?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short and long term goals need to be related</a:t>
            </a:r>
          </a:p>
          <a:p>
            <a:endParaRPr lang="en-US" dirty="0"/>
          </a:p>
          <a:p>
            <a:r>
              <a:rPr lang="en-US" dirty="0"/>
              <a:t>Your goals should relate to the job.</a:t>
            </a:r>
          </a:p>
          <a:p>
            <a:endParaRPr lang="en-US" dirty="0"/>
          </a:p>
          <a:p>
            <a:r>
              <a:rPr lang="en-US" dirty="0"/>
              <a:t>It’s a good idea to focus on qualities of work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What are your strengths and weaknesses?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Should focus on your weaknesses first</a:t>
            </a:r>
          </a:p>
          <a:p>
            <a:endParaRPr lang="en-US" dirty="0"/>
          </a:p>
          <a:p>
            <a:r>
              <a:rPr lang="en-US" dirty="0"/>
              <a:t>Using your weaknesses like your strengths.</a:t>
            </a:r>
          </a:p>
          <a:p>
            <a:endParaRPr lang="en-US" dirty="0"/>
          </a:p>
          <a:p>
            <a:r>
              <a:rPr lang="en-US" dirty="0"/>
              <a:t>Answering about your strengths should meet these thing: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i="1" dirty="0">
                <a:solidFill>
                  <a:srgbClr val="0070C0"/>
                </a:solidFill>
              </a:rPr>
              <a:t>Your strengths align with the company’s needs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 You can do the job and perform like a rock star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You are the best person for the job — no need to hold out for someone better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You have qualities, skills, and/or experience that set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You are someone who will make an excellent addition to the team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>
                <a:ln w="1143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What do you think makes you a good fit for this company?</a:t>
            </a:r>
            <a:b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Show your suitability </a:t>
            </a:r>
            <a:endParaRPr lang="en-US" dirty="0"/>
          </a:p>
          <a:p>
            <a:r>
              <a:rPr lang="en-US" b="1" dirty="0"/>
              <a:t>Prove you want THIS job – even if your background doesn’t match</a:t>
            </a:r>
          </a:p>
          <a:p>
            <a:r>
              <a:rPr lang="en-US" b="1" dirty="0"/>
              <a:t>Hint how you could be useful in future</a:t>
            </a:r>
          </a:p>
          <a:p>
            <a:r>
              <a:rPr lang="en-US" b="1" dirty="0"/>
              <a:t>Questions about skills you don’t possess</a:t>
            </a:r>
          </a:p>
          <a:p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 you manage your time well?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They want to hear that you set goals for your work and how you prioritize them.</a:t>
            </a:r>
          </a:p>
          <a:p>
            <a:r>
              <a:rPr lang="en-US" dirty="0"/>
              <a:t>Your answer should reflect that you are a self starter and never put things off.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335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Situational Job Interview Questions</vt:lpstr>
      <vt:lpstr>PowerPoint Presentation</vt:lpstr>
      <vt:lpstr>1. Could you introduce a little about yourself?  </vt:lpstr>
      <vt:lpstr>Present-Past-Future formula</vt:lpstr>
      <vt:lpstr>2. What are your short and long term goals?</vt:lpstr>
      <vt:lpstr>What are your strengths and weaknesses?</vt:lpstr>
      <vt:lpstr>PowerPoint Presentation</vt:lpstr>
      <vt:lpstr>What do you think makes you a good fit for this company? </vt:lpstr>
      <vt:lpstr>Do you manage your time well?</vt:lpstr>
      <vt:lpstr>Tips</vt:lpstr>
      <vt:lpstr>Thanks for your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</dc:creator>
  <cp:lastModifiedBy>Admin</cp:lastModifiedBy>
  <cp:revision>25</cp:revision>
  <dcterms:created xsi:type="dcterms:W3CDTF">2016-10-17T10:50:39Z</dcterms:created>
  <dcterms:modified xsi:type="dcterms:W3CDTF">2016-10-17T14:54:35Z</dcterms:modified>
</cp:coreProperties>
</file>