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h Phan" initials="AP" lastIdx="1" clrIdx="0">
    <p:extLst>
      <p:ext uri="{19B8F6BF-5375-455C-9EA6-DF929625EA0E}">
        <p15:presenceInfo xmlns:p15="http://schemas.microsoft.com/office/powerpoint/2012/main" userId="8afb4726c64d53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0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1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3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8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33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A091-B652-4800-A35D-53B5C43951A0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009F8-5E78-4541-A99D-0A4FC64A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ải mẫu logo đại học Vinh (VinhUni) file vector AI, EPS, JPEG, PNG,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" y="267303"/>
            <a:ext cx="974310" cy="9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035289" y="412201"/>
            <a:ext cx="4373216" cy="829412"/>
            <a:chOff x="3110949" y="496957"/>
            <a:chExt cx="3647662" cy="829412"/>
          </a:xfrm>
        </p:grpSpPr>
        <p:sp>
          <p:nvSpPr>
            <p:cNvPr id="4" name="TextBox 3"/>
            <p:cNvSpPr txBox="1"/>
            <p:nvPr/>
          </p:nvSpPr>
          <p:spPr>
            <a:xfrm>
              <a:off x="3438941" y="496957"/>
              <a:ext cx="30129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TRƯỜNG ĐẠI HỌC VINH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10949" y="864704"/>
              <a:ext cx="36476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VIỆN KĨ THUẬT VÀ CÔNG NGHỆ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3899991" y="1287184"/>
            <a:ext cx="466929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02834" y="1890272"/>
            <a:ext cx="558633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BÁO CÁO TỔNG QUAN ĐỒ ÁN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HỌC PHẦN CÔNG NGHỆ PHẦN MỀM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184387" y="3411954"/>
            <a:ext cx="782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XÂY DỰNG WEBSITE BÁN HÀNG ONLINE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063988" y="4595083"/>
            <a:ext cx="6503063" cy="1077218"/>
            <a:chOff x="5635487" y="5201092"/>
            <a:chExt cx="6003235" cy="1077218"/>
          </a:xfrm>
        </p:grpSpPr>
        <p:sp>
          <p:nvSpPr>
            <p:cNvPr id="12" name="TextBox 11"/>
            <p:cNvSpPr txBox="1"/>
            <p:nvPr/>
          </p:nvSpPr>
          <p:spPr>
            <a:xfrm>
              <a:off x="6227087" y="5201092"/>
              <a:ext cx="36476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GVHD: TS. Cao Thanh Sơn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635487" y="5570424"/>
              <a:ext cx="600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SV </a:t>
              </a:r>
              <a:r>
                <a:rPr lang="en-US" sz="2000" dirty="0" err="1"/>
                <a:t>Nhóm</a:t>
              </a:r>
              <a:r>
                <a:rPr lang="en-US" sz="2000" dirty="0"/>
                <a:t> … :  </a:t>
              </a:r>
              <a:r>
                <a:rPr lang="en-US" sz="2000" dirty="0" err="1"/>
                <a:t>Hồ</a:t>
              </a:r>
              <a:r>
                <a:rPr lang="en-US" sz="2000" dirty="0"/>
                <a:t> Anh Dũng, 205748020110178</a:t>
              </a:r>
            </a:p>
            <a:p>
              <a:r>
                <a:rPr lang="en-US" sz="2000" dirty="0"/>
                <a:t>	         Phan </a:t>
              </a:r>
              <a:r>
                <a:rPr lang="en-US" sz="2000" dirty="0" err="1"/>
                <a:t>Nguyễn</a:t>
              </a:r>
              <a:r>
                <a:rPr lang="en-US" sz="2000" dirty="0"/>
                <a:t> </a:t>
              </a:r>
              <a:r>
                <a:rPr lang="en-US" sz="2000" dirty="0" err="1"/>
                <a:t>Đức</a:t>
              </a:r>
              <a:r>
                <a:rPr lang="en-US" sz="2000" dirty="0"/>
                <a:t> Anh, 205748020110176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890054" y="6290839"/>
            <a:ext cx="196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Nghệ</a:t>
            </a:r>
            <a:r>
              <a:rPr lang="en-US" i="1" dirty="0"/>
              <a:t> An, 10/2023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567051" y="6614452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43729" y="6614452"/>
            <a:ext cx="254938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11439673" y="6562830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10821711" y="5209193"/>
            <a:ext cx="178964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6021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ải mẫu logo đại học Vinh (VinhUni) file vector AI, EPS, JPEG, PNG,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" y="267303"/>
            <a:ext cx="974310" cy="9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99311" y="748128"/>
            <a:ext cx="38706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MỤC TIÊU ĐỀ TÀI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9991" y="1287184"/>
            <a:ext cx="466929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567051" y="6614452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43729" y="6614452"/>
            <a:ext cx="254938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11439673" y="6562830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10821711" y="5209193"/>
            <a:ext cx="178964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071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ải mẫu logo đại học Vinh (VinhUni) file vector AI, EPS, JPEG, PNG,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" y="267303"/>
            <a:ext cx="974310" cy="9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60164" y="702409"/>
            <a:ext cx="3979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MÔ HÌNH PHÁT TRIỂN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9991" y="1287184"/>
            <a:ext cx="466929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567051" y="6614452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43729" y="6614452"/>
            <a:ext cx="254938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11439673" y="6562830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10821711" y="5209193"/>
            <a:ext cx="178964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011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ải mẫu logo đại học Vinh (VinhUni) file vector AI, EPS, JPEG, PNG,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" y="267303"/>
            <a:ext cx="974310" cy="9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48030" y="725268"/>
            <a:ext cx="437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CÔNG CỤ THỰC HIỆN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9991" y="1287184"/>
            <a:ext cx="466929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567051" y="6614452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43729" y="6614452"/>
            <a:ext cx="254938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11439673" y="6562830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10821711" y="5209193"/>
            <a:ext cx="178964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521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ải mẫu logo đại học Vinh (VinhUni) file vector AI, EPS, JPEG, PNG,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" y="267303"/>
            <a:ext cx="974310" cy="9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13431" y="656838"/>
            <a:ext cx="6765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KẾ HOẠCH THỰC HIỆN CÁC CÔNG VIỆC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9991" y="1287184"/>
            <a:ext cx="466929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567051" y="6614452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43729" y="6614452"/>
            <a:ext cx="254938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11439673" y="6562830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10821711" y="5209193"/>
            <a:ext cx="178964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7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ải mẫu logo đại học Vinh (VinhUni) file vector AI, EPS, JPEG, PNG, 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716" y="267303"/>
            <a:ext cx="974310" cy="974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048030" y="748128"/>
            <a:ext cx="4373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/>
              <a:t>KẾT THÚC</a:t>
            </a:r>
          </a:p>
        </p:txBody>
      </p:sp>
      <p:sp>
        <p:nvSpPr>
          <p:cNvPr id="7" name="Rectangle 6"/>
          <p:cNvSpPr/>
          <p:nvPr/>
        </p:nvSpPr>
        <p:spPr>
          <a:xfrm>
            <a:off x="3899991" y="1287184"/>
            <a:ext cx="4669294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1567051" y="6614452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843729" y="6614452"/>
            <a:ext cx="254938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 rot="5400000">
            <a:off x="11439673" y="6562830"/>
            <a:ext cx="54658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10821711" y="5209193"/>
            <a:ext cx="1789649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208D6F-969B-ACEF-65DA-FC404043B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64" y="1529130"/>
            <a:ext cx="6687471" cy="428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651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77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 Anh Dung</dc:creator>
  <cp:lastModifiedBy>Ho Anh Dung</cp:lastModifiedBy>
  <cp:revision>170</cp:revision>
  <dcterms:created xsi:type="dcterms:W3CDTF">2022-12-26T13:56:59Z</dcterms:created>
  <dcterms:modified xsi:type="dcterms:W3CDTF">2023-10-03T12:44:17Z</dcterms:modified>
</cp:coreProperties>
</file>