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e4bccd2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e4bccd2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e4bccd2f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e4bccd2f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e4bccd2f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e4bccd2f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4bccd2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e4bccd2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e4bccd2f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e4bccd2f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fcd79c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8fcd79c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fcd79c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8fcd79c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8fcd79c3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8fcd79c3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4bccd2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e4bccd2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4bccd2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e4bccd2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fcd79c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8fcd79c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fcd79c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fcd79c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8fcd79c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8fcd79c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fcd79c3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fcd79c3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4bccd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e4bccd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e4bccd2f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e4bccd2f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utorialkart.com/apache-kafka/install-apache-kafka-on-ma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iCommerce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list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067963" cy="3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products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38" y="1160975"/>
            <a:ext cx="6341914" cy="38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/>
          <p:nvPr/>
        </p:nvSpPr>
        <p:spPr>
          <a:xfrm>
            <a:off x="2030800" y="2757975"/>
            <a:ext cx="452400" cy="95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6547950" y="1794650"/>
            <a:ext cx="505500" cy="23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order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4" cy="249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/>
          <p:nvPr/>
        </p:nvSpPr>
        <p:spPr>
          <a:xfrm>
            <a:off x="1262575" y="1475400"/>
            <a:ext cx="378000" cy="23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1015900" y="2000275"/>
            <a:ext cx="519600" cy="23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DB (product table)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1017450"/>
            <a:ext cx="8412246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DB (order table)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638" y="1116625"/>
            <a:ext cx="6626726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 improving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should be improving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technologies &amp; functionalities: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Security for API-Gateway.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Config server with config files stored in GitHub.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Kubernetes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CodePipeline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Zipkin server for tracking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Swagger or Spring REST docs.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testing (integration test using H2 DB)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 for every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Common constants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Style checking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Workflow </a:t>
            </a:r>
            <a:r>
              <a:rPr lang="en" sz="2000"/>
              <a:t>(suggestion for next step)</a:t>
            </a:r>
            <a:endParaRPr sz="2000"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588" y="975950"/>
            <a:ext cx="6230825" cy="382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steps in order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&amp; run Kafka service with port: 9092 (you can follow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&amp; run MySQL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file “nab-db.sql” in nab-product-service, and execute it in Mysql server. The step just </a:t>
            </a:r>
            <a:r>
              <a:rPr lang="en"/>
              <a:t>initiates</a:t>
            </a:r>
            <a:r>
              <a:rPr lang="en"/>
              <a:t>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&amp; run nab-product-service (in README)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&amp; run nab-order-service (in README)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&amp; run nab-eureka (in README)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&amp; run nab-api-gateway (in README)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&amp; run nab-fe (in README)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00" y="881000"/>
            <a:ext cx="5634212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Boot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Cloud: API-Gateway, Eureka, OpenFeign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Spring Data JPA, Spring JDBC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Kafka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ReactJS,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DB: MySQL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Spotless Java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Test using H2 DB (to be updated)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Eureka server </a:t>
            </a:r>
            <a:r>
              <a:rPr lang="en" sz="2000"/>
              <a:t>(check to make sure all services ready)</a:t>
            </a:r>
            <a:endParaRPr sz="20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75" y="1152100"/>
            <a:ext cx="6331648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