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48" r:id="rId1"/>
    <p:sldMasterId id="2147483658" r:id="rId2"/>
    <p:sldMasterId id="2147483674" r:id="rId3"/>
  </p:sldMasterIdLst>
  <p:notesMasterIdLst>
    <p:notesMasterId r:id="rId14"/>
  </p:notesMasterIdLst>
  <p:handoutMasterIdLst>
    <p:handoutMasterId r:id="rId15"/>
  </p:handoutMasterIdLst>
  <p:sldIdLst>
    <p:sldId id="596" r:id="rId4"/>
    <p:sldId id="585" r:id="rId5"/>
    <p:sldId id="586" r:id="rId6"/>
    <p:sldId id="587" r:id="rId7"/>
    <p:sldId id="380" r:id="rId8"/>
    <p:sldId id="591" r:id="rId9"/>
    <p:sldId id="593" r:id="rId10"/>
    <p:sldId id="502" r:id="rId11"/>
    <p:sldId id="500" r:id="rId12"/>
    <p:sldId id="595" r:id="rId13"/>
  </p:sldIdLst>
  <p:sldSz cx="9144000" cy="6858000" type="screen4x3"/>
  <p:notesSz cx="7086600" cy="9372600"/>
  <p:custDataLst>
    <p:tags r:id="rId16"/>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3" orient="horz" pos="2088" userDrawn="1">
          <p15:clr>
            <a:srgbClr val="A4A3A4"/>
          </p15:clr>
        </p15:guide>
        <p15:guide id="6" orient="horz" pos="572" userDrawn="1">
          <p15:clr>
            <a:srgbClr val="A4A3A4"/>
          </p15:clr>
        </p15:guide>
        <p15:guide id="8" pos="1406" userDrawn="1">
          <p15:clr>
            <a:srgbClr val="A4A3A4"/>
          </p15:clr>
        </p15:guide>
        <p15:guide id="9" pos="295" userDrawn="1">
          <p15:clr>
            <a:srgbClr val="A4A3A4"/>
          </p15:clr>
        </p15:guide>
        <p15:guide id="17" orient="horz" pos="4034">
          <p15:clr>
            <a:srgbClr val="A4A3A4"/>
          </p15:clr>
        </p15:guide>
        <p15:guide id="18" orient="horz" pos="1026" userDrawn="1">
          <p15:clr>
            <a:srgbClr val="A4A3A4"/>
          </p15:clr>
        </p15:guide>
        <p15:guide id="19" orient="horz" pos="4178" userDrawn="1">
          <p15:clr>
            <a:srgbClr val="A4A3A4"/>
          </p15:clr>
        </p15:guide>
        <p15:guide id="23" pos="5472">
          <p15:clr>
            <a:srgbClr val="A4A3A4"/>
          </p15:clr>
        </p15:guide>
        <p15:guide id="25" orient="horz" pos="4065" userDrawn="1">
          <p15:clr>
            <a:srgbClr val="A4A3A4"/>
          </p15:clr>
        </p15:guide>
        <p15:guide id="27" orient="horz" pos="527">
          <p15:clr>
            <a:srgbClr val="A4A3A4"/>
          </p15:clr>
        </p15:guide>
        <p15:guide id="30" orient="horz" pos="4028">
          <p15:clr>
            <a:srgbClr val="A4A3A4"/>
          </p15:clr>
        </p15:guide>
        <p15:guide id="31" orient="horz" pos="233">
          <p15:clr>
            <a:srgbClr val="A4A3A4"/>
          </p15:clr>
        </p15:guide>
        <p15:guide id="33" pos="2880" userDrawn="1">
          <p15:clr>
            <a:srgbClr val="A4A3A4"/>
          </p15:clr>
        </p15:guide>
        <p15:guide id="34" pos="4241" userDrawn="1">
          <p15:clr>
            <a:srgbClr val="A4A3A4"/>
          </p15:clr>
        </p15:guide>
      </p15:sldGuideLst>
    </p:ext>
    <p:ext uri="{2D200454-40CA-4A62-9FC3-DE9A4176ACB9}">
      <p15:notesGuideLst xmlns:p15="http://schemas.microsoft.com/office/powerpoint/2012/main">
        <p15:guide id="1" orient="horz" pos="2952" userDrawn="1">
          <p15:clr>
            <a:srgbClr val="A4A3A4"/>
          </p15:clr>
        </p15:guide>
        <p15:guide id="2" pos="2232"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4C3B"/>
    <a:srgbClr val="00AEEF"/>
    <a:srgbClr val="D1E7F6"/>
    <a:srgbClr val="7F7F7F"/>
    <a:srgbClr val="CBE3F9"/>
    <a:srgbClr val="E7F2FC"/>
    <a:srgbClr val="FF0000"/>
    <a:srgbClr val="002266"/>
    <a:srgbClr val="008899"/>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301B821-A1FF-4177-AEE7-76D212191A0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353" autoAdjust="0"/>
    <p:restoredTop sz="94660"/>
  </p:normalViewPr>
  <p:slideViewPr>
    <p:cSldViewPr snapToGrid="0" snapToObjects="1" showGuides="1">
      <p:cViewPr varScale="1">
        <p:scale>
          <a:sx n="71" d="100"/>
          <a:sy n="71" d="100"/>
        </p:scale>
        <p:origin x="1608" y="60"/>
      </p:cViewPr>
      <p:guideLst>
        <p:guide orient="horz" pos="2088"/>
        <p:guide orient="horz" pos="572"/>
        <p:guide pos="1406"/>
        <p:guide pos="295"/>
        <p:guide orient="horz" pos="4034"/>
        <p:guide orient="horz" pos="1026"/>
        <p:guide orient="horz" pos="4178"/>
        <p:guide pos="5472"/>
        <p:guide orient="horz" pos="4065"/>
        <p:guide orient="horz" pos="527"/>
        <p:guide orient="horz" pos="4028"/>
        <p:guide orient="horz" pos="233"/>
        <p:guide pos="2880"/>
        <p:guide pos="4241"/>
      </p:guideLst>
    </p:cSldViewPr>
  </p:slideViewPr>
  <p:notesTextViewPr>
    <p:cViewPr>
      <p:scale>
        <a:sx n="1" d="1"/>
        <a:sy n="1" d="1"/>
      </p:scale>
      <p:origin x="0" y="0"/>
    </p:cViewPr>
  </p:notesTextViewPr>
  <p:sorterViewPr>
    <p:cViewPr varScale="1">
      <p:scale>
        <a:sx n="1" d="1"/>
        <a:sy n="1" d="1"/>
      </p:scale>
      <p:origin x="0" y="0"/>
    </p:cViewPr>
  </p:sorterViewPr>
  <p:notesViewPr>
    <p:cSldViewPr snapToGrid="0" snapToObjects="1" showGuides="1">
      <p:cViewPr varScale="1">
        <p:scale>
          <a:sx n="67" d="100"/>
          <a:sy n="67" d="100"/>
        </p:scale>
        <p:origin x="-2796" y="-96"/>
      </p:cViewPr>
      <p:guideLst>
        <p:guide orient="horz" pos="2952"/>
        <p:guide pos="2232"/>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tableStyles" Target="tableStyle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tags" Target="tags/tag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handoutMaster" Target="handoutMasters/handoutMaster1.xml"/><Relationship Id="rId10" Type="http://schemas.openxmlformats.org/officeDocument/2006/relationships/slide" Target="slides/slide7.xml"/><Relationship Id="rId19"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0860" cy="468630"/>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sz="quarter" idx="1"/>
          </p:nvPr>
        </p:nvSpPr>
        <p:spPr>
          <a:xfrm>
            <a:off x="4014101" y="0"/>
            <a:ext cx="3070860" cy="468630"/>
          </a:xfrm>
          <a:prstGeom prst="rect">
            <a:avLst/>
          </a:prstGeom>
        </p:spPr>
        <p:txBody>
          <a:bodyPr vert="horz" lIns="91440" tIns="45720" rIns="91440" bIns="45720" rtlCol="0"/>
          <a:lstStyle>
            <a:lvl1pPr algn="r">
              <a:defRPr sz="1200"/>
            </a:lvl1pPr>
          </a:lstStyle>
          <a:p>
            <a:fld id="{BD8FA3CA-5725-4BA7-A851-72A62AC5A8EE}" type="datetimeFigureOut">
              <a:rPr lang="en-GB" smtClean="0"/>
              <a:pPr/>
              <a:t>01/04/2016</a:t>
            </a:fld>
            <a:endParaRPr lang="en-GB" dirty="0"/>
          </a:p>
        </p:txBody>
      </p:sp>
      <p:sp>
        <p:nvSpPr>
          <p:cNvPr id="4" name="Footer Placeholder 3"/>
          <p:cNvSpPr>
            <a:spLocks noGrp="1"/>
          </p:cNvSpPr>
          <p:nvPr>
            <p:ph type="ftr" sz="quarter" idx="2"/>
          </p:nvPr>
        </p:nvSpPr>
        <p:spPr>
          <a:xfrm>
            <a:off x="0" y="8902344"/>
            <a:ext cx="3070860" cy="468630"/>
          </a:xfrm>
          <a:prstGeom prst="rect">
            <a:avLst/>
          </a:prstGeom>
        </p:spPr>
        <p:txBody>
          <a:bodyPr vert="horz" lIns="91440" tIns="45720" rIns="91440" bIns="45720" rtlCol="0" anchor="b"/>
          <a:lstStyle>
            <a:lvl1pPr algn="l">
              <a:defRPr sz="1200"/>
            </a:lvl1pPr>
          </a:lstStyle>
          <a:p>
            <a:endParaRPr lang="en-GB" dirty="0"/>
          </a:p>
        </p:txBody>
      </p:sp>
      <p:sp>
        <p:nvSpPr>
          <p:cNvPr id="5" name="Slide Number Placeholder 4"/>
          <p:cNvSpPr>
            <a:spLocks noGrp="1"/>
          </p:cNvSpPr>
          <p:nvPr>
            <p:ph type="sldNum" sz="quarter" idx="3"/>
          </p:nvPr>
        </p:nvSpPr>
        <p:spPr>
          <a:xfrm>
            <a:off x="4014101" y="8902344"/>
            <a:ext cx="3070860" cy="468630"/>
          </a:xfrm>
          <a:prstGeom prst="rect">
            <a:avLst/>
          </a:prstGeom>
        </p:spPr>
        <p:txBody>
          <a:bodyPr vert="horz" lIns="91440" tIns="45720" rIns="91440" bIns="45720" rtlCol="0" anchor="b"/>
          <a:lstStyle>
            <a:lvl1pPr algn="r">
              <a:defRPr sz="1200"/>
            </a:lvl1pPr>
          </a:lstStyle>
          <a:p>
            <a:fld id="{2F873CA4-7EF9-467F-99BD-6DDCB9451CF6}" type="slidenum">
              <a:rPr lang="en-GB" smtClean="0"/>
              <a:pPr/>
              <a:t>‹#›</a:t>
            </a:fld>
            <a:endParaRPr lang="en-GB" dirty="0"/>
          </a:p>
        </p:txBody>
      </p:sp>
    </p:spTree>
    <p:extLst>
      <p:ext uri="{BB962C8B-B14F-4D97-AF65-F5344CB8AC3E}">
        <p14:creationId xmlns:p14="http://schemas.microsoft.com/office/powerpoint/2010/main" val="217547035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0860" cy="468630"/>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4014101" y="0"/>
            <a:ext cx="3070860" cy="468630"/>
          </a:xfrm>
          <a:prstGeom prst="rect">
            <a:avLst/>
          </a:prstGeom>
        </p:spPr>
        <p:txBody>
          <a:bodyPr vert="horz" lIns="91440" tIns="45720" rIns="91440" bIns="45720" rtlCol="0"/>
          <a:lstStyle>
            <a:lvl1pPr algn="r">
              <a:defRPr sz="1200"/>
            </a:lvl1pPr>
          </a:lstStyle>
          <a:p>
            <a:fld id="{C3B58700-9FA2-48CE-AC88-D71D45EB490A}" type="datetimeFigureOut">
              <a:rPr lang="en-GB" smtClean="0"/>
              <a:pPr/>
              <a:t>01/04/2016</a:t>
            </a:fld>
            <a:endParaRPr lang="en-GB" dirty="0"/>
          </a:p>
        </p:txBody>
      </p:sp>
      <p:sp>
        <p:nvSpPr>
          <p:cNvPr id="4" name="Slide Image Placeholder 3"/>
          <p:cNvSpPr>
            <a:spLocks noGrp="1" noRot="1" noChangeAspect="1"/>
          </p:cNvSpPr>
          <p:nvPr>
            <p:ph type="sldImg" idx="2"/>
          </p:nvPr>
        </p:nvSpPr>
        <p:spPr>
          <a:xfrm>
            <a:off x="1200150" y="703263"/>
            <a:ext cx="4686300" cy="3514725"/>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708661" y="4451985"/>
            <a:ext cx="5669280" cy="4217670"/>
          </a:xfrm>
          <a:prstGeom prst="rect">
            <a:avLst/>
          </a:prstGeom>
        </p:spPr>
        <p:txBody>
          <a:bodyPr vert="horz" lIns="91440" tIns="45720" rIns="91440" bIns="45720" rtlCol="0"/>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GB" dirty="0"/>
          </a:p>
        </p:txBody>
      </p:sp>
      <p:sp>
        <p:nvSpPr>
          <p:cNvPr id="6" name="Footer Placeholder 5"/>
          <p:cNvSpPr>
            <a:spLocks noGrp="1"/>
          </p:cNvSpPr>
          <p:nvPr>
            <p:ph type="ftr" sz="quarter" idx="4"/>
          </p:nvPr>
        </p:nvSpPr>
        <p:spPr>
          <a:xfrm>
            <a:off x="0" y="8902344"/>
            <a:ext cx="3070860" cy="468630"/>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4014101" y="8902344"/>
            <a:ext cx="3070860" cy="468630"/>
          </a:xfrm>
          <a:prstGeom prst="rect">
            <a:avLst/>
          </a:prstGeom>
        </p:spPr>
        <p:txBody>
          <a:bodyPr vert="horz" lIns="91440" tIns="45720" rIns="91440" bIns="45720" rtlCol="0" anchor="b"/>
          <a:lstStyle>
            <a:lvl1pPr algn="r">
              <a:defRPr sz="1200"/>
            </a:lvl1pPr>
          </a:lstStyle>
          <a:p>
            <a:fld id="{FE9BC4E5-2BC1-4F43-85DD-A1B8F74CB7EB}" type="slidenum">
              <a:rPr lang="en-GB" smtClean="0"/>
              <a:pPr/>
              <a:t>‹#›</a:t>
            </a:fld>
            <a:endParaRPr lang="en-GB" dirty="0"/>
          </a:p>
        </p:txBody>
      </p:sp>
    </p:spTree>
    <p:extLst>
      <p:ext uri="{BB962C8B-B14F-4D97-AF65-F5344CB8AC3E}">
        <p14:creationId xmlns:p14="http://schemas.microsoft.com/office/powerpoint/2010/main" val="1409004294"/>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FE9BC4E5-2BC1-4F43-85DD-A1B8F74CB7EB}" type="slidenum">
              <a:rPr lang="en-GB" smtClean="0"/>
              <a:pPr/>
              <a:t>2</a:t>
            </a:fld>
            <a:endParaRPr lang="en-GB" dirty="0"/>
          </a:p>
        </p:txBody>
      </p:sp>
    </p:spTree>
    <p:extLst>
      <p:ext uri="{BB962C8B-B14F-4D97-AF65-F5344CB8AC3E}">
        <p14:creationId xmlns:p14="http://schemas.microsoft.com/office/powerpoint/2010/main" val="11819876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FE9BC4E5-2BC1-4F43-85DD-A1B8F74CB7EB}" type="slidenum">
              <a:rPr lang="en-GB" smtClean="0"/>
              <a:pPr/>
              <a:t>3</a:t>
            </a:fld>
            <a:endParaRPr lang="en-GB" dirty="0"/>
          </a:p>
        </p:txBody>
      </p:sp>
    </p:spTree>
    <p:extLst>
      <p:ext uri="{BB962C8B-B14F-4D97-AF65-F5344CB8AC3E}">
        <p14:creationId xmlns:p14="http://schemas.microsoft.com/office/powerpoint/2010/main" val="8483029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FE9BC4E5-2BC1-4F43-85DD-A1B8F74CB7EB}" type="slidenum">
              <a:rPr lang="en-GB" smtClean="0"/>
              <a:pPr/>
              <a:t>4</a:t>
            </a:fld>
            <a:endParaRPr lang="en-GB" dirty="0"/>
          </a:p>
        </p:txBody>
      </p:sp>
    </p:spTree>
    <p:extLst>
      <p:ext uri="{BB962C8B-B14F-4D97-AF65-F5344CB8AC3E}">
        <p14:creationId xmlns:p14="http://schemas.microsoft.com/office/powerpoint/2010/main" val="41922782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00150" y="703263"/>
            <a:ext cx="4686300" cy="351472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FE9BC4E5-2BC1-4F43-85DD-A1B8F74CB7EB}" type="slidenum">
              <a:rPr lang="en-GB" smtClean="0"/>
              <a:pPr/>
              <a:t>5</a:t>
            </a:fld>
            <a:endParaRPr lang="en-GB" dirty="0"/>
          </a:p>
        </p:txBody>
      </p:sp>
    </p:spTree>
    <p:extLst>
      <p:ext uri="{BB962C8B-B14F-4D97-AF65-F5344CB8AC3E}">
        <p14:creationId xmlns:p14="http://schemas.microsoft.com/office/powerpoint/2010/main" val="34691135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E9BC4E5-2BC1-4F43-85DD-A1B8F74CB7EB}" type="slidenum">
              <a:rPr lang="en-US" smtClean="0"/>
              <a:pPr/>
              <a:t>8</a:t>
            </a:fld>
            <a:endParaRPr lang="en-US" dirty="0"/>
          </a:p>
        </p:txBody>
      </p:sp>
    </p:spTree>
    <p:extLst>
      <p:ext uri="{BB962C8B-B14F-4D97-AF65-F5344CB8AC3E}">
        <p14:creationId xmlns:p14="http://schemas.microsoft.com/office/powerpoint/2010/main" val="27610398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E9BC4E5-2BC1-4F43-85DD-A1B8F74CB7EB}" type="slidenum">
              <a:rPr lang="en-US" smtClean="0"/>
              <a:pPr/>
              <a:t>9</a:t>
            </a:fld>
            <a:endParaRPr lang="en-US" dirty="0"/>
          </a:p>
        </p:txBody>
      </p:sp>
    </p:spTree>
    <p:extLst>
      <p:ext uri="{BB962C8B-B14F-4D97-AF65-F5344CB8AC3E}">
        <p14:creationId xmlns:p14="http://schemas.microsoft.com/office/powerpoint/2010/main" val="139033894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2.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jpg"/><Relationship Id="rId1" Type="http://schemas.openxmlformats.org/officeDocument/2006/relationships/slideMaster" Target="../slideMasters/slideMaster3.xml"/><Relationship Id="rId4" Type="http://schemas.openxmlformats.org/officeDocument/2006/relationships/image" Target="../media/image4.png"/></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g"/><Relationship Id="rId1" Type="http://schemas.openxmlformats.org/officeDocument/2006/relationships/slideMaster" Target="../slideMasters/slideMaster3.xml"/><Relationship Id="rId4" Type="http://schemas.openxmlformats.org/officeDocument/2006/relationships/image" Target="../media/image3.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with White Signature">
    <p:spTree>
      <p:nvGrpSpPr>
        <p:cNvPr id="1" name=""/>
        <p:cNvGrpSpPr/>
        <p:nvPr/>
      </p:nvGrpSpPr>
      <p:grpSpPr>
        <a:xfrm>
          <a:off x="0" y="0"/>
          <a:ext cx="0" cy="0"/>
          <a:chOff x="0" y="0"/>
          <a:chExt cx="0" cy="0"/>
        </a:xfrm>
      </p:grpSpPr>
      <p:pic>
        <p:nvPicPr>
          <p:cNvPr id="12" name="Picture 11"/>
          <p:cNvPicPr>
            <a:picLocks noChangeAspect="1"/>
          </p:cNvPicPr>
          <p:nvPr userDrawn="1"/>
        </p:nvPicPr>
        <p:blipFill rotWithShape="1">
          <a:blip r:embed="rId2" cstate="print">
            <a:extLst>
              <a:ext uri="{28A0092B-C50C-407E-A947-70E740481C1C}">
                <a14:useLocalDpi xmlns:a14="http://schemas.microsoft.com/office/drawing/2010/main" val="0"/>
              </a:ext>
            </a:extLst>
          </a:blip>
          <a:srcRect l="27516" t="1677" b="739"/>
          <a:stretch/>
        </p:blipFill>
        <p:spPr>
          <a:xfrm>
            <a:off x="0" y="0"/>
            <a:ext cx="9144000" cy="6924656"/>
          </a:xfrm>
          <a:prstGeom prst="rect">
            <a:avLst/>
          </a:prstGeom>
        </p:spPr>
      </p:pic>
      <p:grpSp>
        <p:nvGrpSpPr>
          <p:cNvPr id="13" name="Group 12"/>
          <p:cNvGrpSpPr/>
          <p:nvPr userDrawn="1"/>
        </p:nvGrpSpPr>
        <p:grpSpPr>
          <a:xfrm>
            <a:off x="5683741" y="2394673"/>
            <a:ext cx="3074395" cy="2060440"/>
            <a:chOff x="5701703" y="682760"/>
            <a:chExt cx="3074395" cy="2060440"/>
          </a:xfrm>
        </p:grpSpPr>
        <p:sp>
          <p:nvSpPr>
            <p:cNvPr id="14" name="Freeform 13"/>
            <p:cNvSpPr/>
            <p:nvPr/>
          </p:nvSpPr>
          <p:spPr>
            <a:xfrm>
              <a:off x="6164291" y="682760"/>
              <a:ext cx="2013677" cy="2060440"/>
            </a:xfrm>
            <a:custGeom>
              <a:avLst/>
              <a:gdLst>
                <a:gd name="connsiteX0" fmla="*/ 0 w 4457700"/>
                <a:gd name="connsiteY0" fmla="*/ 0 h 4552950"/>
                <a:gd name="connsiteX1" fmla="*/ 4457700 w 4457700"/>
                <a:gd name="connsiteY1" fmla="*/ 1828800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24037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16893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62462"/>
                <a:gd name="connsiteY0" fmla="*/ 0 h 4552950"/>
                <a:gd name="connsiteX1" fmla="*/ 4462462 w 4462462"/>
                <a:gd name="connsiteY1" fmla="*/ 1819275 h 4552950"/>
                <a:gd name="connsiteX2" fmla="*/ 4457700 w 4462462"/>
                <a:gd name="connsiteY2" fmla="*/ 2743200 h 4552950"/>
                <a:gd name="connsiteX3" fmla="*/ 0 w 4462462"/>
                <a:gd name="connsiteY3" fmla="*/ 4552950 h 4552950"/>
                <a:gd name="connsiteX4" fmla="*/ 0 w 4462462"/>
                <a:gd name="connsiteY4" fmla="*/ 3543300 h 4552950"/>
                <a:gd name="connsiteX5" fmla="*/ 3282950 w 4462462"/>
                <a:gd name="connsiteY5" fmla="*/ 2286000 h 4552950"/>
                <a:gd name="connsiteX6" fmla="*/ 0 w 4462462"/>
                <a:gd name="connsiteY6" fmla="*/ 1016000 h 4552950"/>
                <a:gd name="connsiteX7" fmla="*/ 0 w 4462462"/>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82950 w 4462921"/>
                <a:gd name="connsiteY5" fmla="*/ 2286000 h 4560094"/>
                <a:gd name="connsiteX6" fmla="*/ 0 w 4462921"/>
                <a:gd name="connsiteY6" fmla="*/ 1016000 h 4560094"/>
                <a:gd name="connsiteX7" fmla="*/ 0 w 4462921"/>
                <a:gd name="connsiteY7" fmla="*/ 0 h 4560094"/>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75807 w 4462921"/>
                <a:gd name="connsiteY5" fmla="*/ 2286000 h 4560094"/>
                <a:gd name="connsiteX6" fmla="*/ 0 w 4462921"/>
                <a:gd name="connsiteY6" fmla="*/ 1016000 h 4560094"/>
                <a:gd name="connsiteX7" fmla="*/ 0 w 4462921"/>
                <a:gd name="connsiteY7" fmla="*/ 0 h 4560094"/>
                <a:gd name="connsiteX0" fmla="*/ 0 w 4462921"/>
                <a:gd name="connsiteY0" fmla="*/ 0 h 4557713"/>
                <a:gd name="connsiteX1" fmla="*/ 4462462 w 4462921"/>
                <a:gd name="connsiteY1" fmla="*/ 1819275 h 4557713"/>
                <a:gd name="connsiteX2" fmla="*/ 4462463 w 4462921"/>
                <a:gd name="connsiteY2" fmla="*/ 2747962 h 4557713"/>
                <a:gd name="connsiteX3" fmla="*/ 2381 w 4462921"/>
                <a:gd name="connsiteY3" fmla="*/ 4557713 h 4557713"/>
                <a:gd name="connsiteX4" fmla="*/ 0 w 4462921"/>
                <a:gd name="connsiteY4" fmla="*/ 3543300 h 4557713"/>
                <a:gd name="connsiteX5" fmla="*/ 3275807 w 4462921"/>
                <a:gd name="connsiteY5" fmla="*/ 2286000 h 4557713"/>
                <a:gd name="connsiteX6" fmla="*/ 0 w 4462921"/>
                <a:gd name="connsiteY6" fmla="*/ 1016000 h 4557713"/>
                <a:gd name="connsiteX7" fmla="*/ 0 w 4462921"/>
                <a:gd name="connsiteY7" fmla="*/ 0 h 4557713"/>
                <a:gd name="connsiteX0" fmla="*/ 0 w 4462921"/>
                <a:gd name="connsiteY0" fmla="*/ 0 h 4562475"/>
                <a:gd name="connsiteX1" fmla="*/ 4462462 w 4462921"/>
                <a:gd name="connsiteY1" fmla="*/ 1819275 h 4562475"/>
                <a:gd name="connsiteX2" fmla="*/ 4462463 w 4462921"/>
                <a:gd name="connsiteY2" fmla="*/ 2747962 h 4562475"/>
                <a:gd name="connsiteX3" fmla="*/ 2381 w 4462921"/>
                <a:gd name="connsiteY3" fmla="*/ 4562475 h 4562475"/>
                <a:gd name="connsiteX4" fmla="*/ 0 w 4462921"/>
                <a:gd name="connsiteY4" fmla="*/ 3543300 h 4562475"/>
                <a:gd name="connsiteX5" fmla="*/ 3275807 w 4462921"/>
                <a:gd name="connsiteY5" fmla="*/ 2286000 h 4562475"/>
                <a:gd name="connsiteX6" fmla="*/ 0 w 4462921"/>
                <a:gd name="connsiteY6" fmla="*/ 1016000 h 4562475"/>
                <a:gd name="connsiteX7" fmla="*/ 0 w 4462921"/>
                <a:gd name="connsiteY7" fmla="*/ 0 h 4562475"/>
                <a:gd name="connsiteX0" fmla="*/ 2486 w 4465407"/>
                <a:gd name="connsiteY0" fmla="*/ 0 h 4564856"/>
                <a:gd name="connsiteX1" fmla="*/ 4464948 w 4465407"/>
                <a:gd name="connsiteY1" fmla="*/ 1819275 h 4564856"/>
                <a:gd name="connsiteX2" fmla="*/ 4464949 w 4465407"/>
                <a:gd name="connsiteY2" fmla="*/ 2747962 h 4564856"/>
                <a:gd name="connsiteX3" fmla="*/ 105 w 4465407"/>
                <a:gd name="connsiteY3" fmla="*/ 4564856 h 4564856"/>
                <a:gd name="connsiteX4" fmla="*/ 2486 w 4465407"/>
                <a:gd name="connsiteY4" fmla="*/ 3543300 h 4564856"/>
                <a:gd name="connsiteX5" fmla="*/ 3278293 w 4465407"/>
                <a:gd name="connsiteY5" fmla="*/ 2286000 h 4564856"/>
                <a:gd name="connsiteX6" fmla="*/ 2486 w 4465407"/>
                <a:gd name="connsiteY6" fmla="*/ 1016000 h 4564856"/>
                <a:gd name="connsiteX7" fmla="*/ 2486 w 4465407"/>
                <a:gd name="connsiteY7" fmla="*/ 0 h 4564856"/>
                <a:gd name="connsiteX0" fmla="*/ 2610 w 4465531"/>
                <a:gd name="connsiteY0" fmla="*/ 0 h 4564856"/>
                <a:gd name="connsiteX1" fmla="*/ 4465072 w 4465531"/>
                <a:gd name="connsiteY1" fmla="*/ 1819275 h 4564856"/>
                <a:gd name="connsiteX2" fmla="*/ 4465073 w 4465531"/>
                <a:gd name="connsiteY2" fmla="*/ 2747962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0343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5106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16000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5530"/>
                <a:gd name="connsiteY0" fmla="*/ 0 h 4564856"/>
                <a:gd name="connsiteX1" fmla="*/ 4465071 w 4465530"/>
                <a:gd name="connsiteY1" fmla="*/ 1819275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3145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64129 w 4465530"/>
                <a:gd name="connsiteY5" fmla="*/ 2288382 h 4564856"/>
                <a:gd name="connsiteX6" fmla="*/ 2610 w 4465530"/>
                <a:gd name="connsiteY6" fmla="*/ 1023145 h 4564856"/>
                <a:gd name="connsiteX7" fmla="*/ 2610 w 4465530"/>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5066 w 4467986"/>
                <a:gd name="connsiteY6" fmla="*/ 1023145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18079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23145 h 4564856"/>
                <a:gd name="connsiteX7" fmla="*/ 0 w 4467986"/>
                <a:gd name="connsiteY7" fmla="*/ 0 h 4564856"/>
                <a:gd name="connsiteX0" fmla="*/ 0 w 4467986"/>
                <a:gd name="connsiteY0" fmla="*/ 0 h 4567262"/>
                <a:gd name="connsiteX1" fmla="*/ 4467527 w 4467986"/>
                <a:gd name="connsiteY1" fmla="*/ 1814537 h 4567262"/>
                <a:gd name="connsiteX2" fmla="*/ 4467529 w 4467986"/>
                <a:gd name="connsiteY2" fmla="*/ 2757512 h 4567262"/>
                <a:gd name="connsiteX3" fmla="*/ 2685 w 4467986"/>
                <a:gd name="connsiteY3" fmla="*/ 4567262 h 4567262"/>
                <a:gd name="connsiteX4" fmla="*/ 2684 w 4467986"/>
                <a:gd name="connsiteY4" fmla="*/ 3548087 h 4567262"/>
                <a:gd name="connsiteX5" fmla="*/ 3266585 w 4467986"/>
                <a:gd name="connsiteY5" fmla="*/ 2290788 h 4567262"/>
                <a:gd name="connsiteX6" fmla="*/ 2533 w 4467986"/>
                <a:gd name="connsiteY6" fmla="*/ 1025551 h 4567262"/>
                <a:gd name="connsiteX7" fmla="*/ 0 w 4467986"/>
                <a:gd name="connsiteY7" fmla="*/ 0 h 4567262"/>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50493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57411 w 4465956"/>
                <a:gd name="connsiteY5" fmla="*/ 2293194 h 4569668"/>
                <a:gd name="connsiteX6" fmla="*/ 503 w 4465956"/>
                <a:gd name="connsiteY6" fmla="*/ 1027957 h 4569668"/>
                <a:gd name="connsiteX7" fmla="*/ 377 w 4465956"/>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65956" h="4569668">
                  <a:moveTo>
                    <a:pt x="377" y="0"/>
                  </a:moveTo>
                  <a:lnTo>
                    <a:pt x="4465497" y="1816943"/>
                  </a:lnTo>
                  <a:cubicBezTo>
                    <a:pt x="4463910" y="2124918"/>
                    <a:pt x="4467086" y="2451943"/>
                    <a:pt x="4465499" y="2759918"/>
                  </a:cubicBezTo>
                  <a:lnTo>
                    <a:pt x="655" y="4569668"/>
                  </a:lnTo>
                  <a:cubicBezTo>
                    <a:pt x="-139" y="4230737"/>
                    <a:pt x="1448" y="3887042"/>
                    <a:pt x="654" y="3548111"/>
                  </a:cubicBezTo>
                  <a:lnTo>
                    <a:pt x="3257411" y="2293194"/>
                  </a:lnTo>
                  <a:lnTo>
                    <a:pt x="503" y="1027957"/>
                  </a:lnTo>
                  <a:cubicBezTo>
                    <a:pt x="-1186" y="686909"/>
                    <a:pt x="2066" y="341048"/>
                    <a:pt x="377" y="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pic>
          <p:nvPicPr>
            <p:cNvPr id="15" name="Picture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01703" y="1523009"/>
              <a:ext cx="3074395" cy="252000"/>
            </a:xfrm>
            <a:prstGeom prst="rect">
              <a:avLst/>
            </a:prstGeom>
          </p:spPr>
        </p:pic>
      </p:grpSp>
      <p:grpSp>
        <p:nvGrpSpPr>
          <p:cNvPr id="16" name="Group 15"/>
          <p:cNvGrpSpPr/>
          <p:nvPr userDrawn="1"/>
        </p:nvGrpSpPr>
        <p:grpSpPr>
          <a:xfrm>
            <a:off x="460377" y="293781"/>
            <a:ext cx="2183719" cy="635721"/>
            <a:chOff x="448031" y="5788818"/>
            <a:chExt cx="2183719" cy="635721"/>
          </a:xfrm>
        </p:grpSpPr>
        <p:pic>
          <p:nvPicPr>
            <p:cNvPr id="17" name="Picture 1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48031" y="6039743"/>
              <a:ext cx="2183719" cy="384796"/>
            </a:xfrm>
            <a:prstGeom prst="rect">
              <a:avLst/>
            </a:prstGeom>
          </p:spPr>
        </p:pic>
        <p:sp>
          <p:nvSpPr>
            <p:cNvPr id="18" name="Freeform 17"/>
            <p:cNvSpPr/>
            <p:nvPr/>
          </p:nvSpPr>
          <p:spPr>
            <a:xfrm>
              <a:off x="1730496" y="5788818"/>
              <a:ext cx="210221" cy="215102"/>
            </a:xfrm>
            <a:custGeom>
              <a:avLst/>
              <a:gdLst>
                <a:gd name="connsiteX0" fmla="*/ 0 w 4457700"/>
                <a:gd name="connsiteY0" fmla="*/ 0 h 4552950"/>
                <a:gd name="connsiteX1" fmla="*/ 4457700 w 4457700"/>
                <a:gd name="connsiteY1" fmla="*/ 1828800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24037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16893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62462"/>
                <a:gd name="connsiteY0" fmla="*/ 0 h 4552950"/>
                <a:gd name="connsiteX1" fmla="*/ 4462462 w 4462462"/>
                <a:gd name="connsiteY1" fmla="*/ 1819275 h 4552950"/>
                <a:gd name="connsiteX2" fmla="*/ 4457700 w 4462462"/>
                <a:gd name="connsiteY2" fmla="*/ 2743200 h 4552950"/>
                <a:gd name="connsiteX3" fmla="*/ 0 w 4462462"/>
                <a:gd name="connsiteY3" fmla="*/ 4552950 h 4552950"/>
                <a:gd name="connsiteX4" fmla="*/ 0 w 4462462"/>
                <a:gd name="connsiteY4" fmla="*/ 3543300 h 4552950"/>
                <a:gd name="connsiteX5" fmla="*/ 3282950 w 4462462"/>
                <a:gd name="connsiteY5" fmla="*/ 2286000 h 4552950"/>
                <a:gd name="connsiteX6" fmla="*/ 0 w 4462462"/>
                <a:gd name="connsiteY6" fmla="*/ 1016000 h 4552950"/>
                <a:gd name="connsiteX7" fmla="*/ 0 w 4462462"/>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82950 w 4462921"/>
                <a:gd name="connsiteY5" fmla="*/ 2286000 h 4560094"/>
                <a:gd name="connsiteX6" fmla="*/ 0 w 4462921"/>
                <a:gd name="connsiteY6" fmla="*/ 1016000 h 4560094"/>
                <a:gd name="connsiteX7" fmla="*/ 0 w 4462921"/>
                <a:gd name="connsiteY7" fmla="*/ 0 h 4560094"/>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75807 w 4462921"/>
                <a:gd name="connsiteY5" fmla="*/ 2286000 h 4560094"/>
                <a:gd name="connsiteX6" fmla="*/ 0 w 4462921"/>
                <a:gd name="connsiteY6" fmla="*/ 1016000 h 4560094"/>
                <a:gd name="connsiteX7" fmla="*/ 0 w 4462921"/>
                <a:gd name="connsiteY7" fmla="*/ 0 h 4560094"/>
                <a:gd name="connsiteX0" fmla="*/ 0 w 4462921"/>
                <a:gd name="connsiteY0" fmla="*/ 0 h 4557713"/>
                <a:gd name="connsiteX1" fmla="*/ 4462462 w 4462921"/>
                <a:gd name="connsiteY1" fmla="*/ 1819275 h 4557713"/>
                <a:gd name="connsiteX2" fmla="*/ 4462463 w 4462921"/>
                <a:gd name="connsiteY2" fmla="*/ 2747962 h 4557713"/>
                <a:gd name="connsiteX3" fmla="*/ 2381 w 4462921"/>
                <a:gd name="connsiteY3" fmla="*/ 4557713 h 4557713"/>
                <a:gd name="connsiteX4" fmla="*/ 0 w 4462921"/>
                <a:gd name="connsiteY4" fmla="*/ 3543300 h 4557713"/>
                <a:gd name="connsiteX5" fmla="*/ 3275807 w 4462921"/>
                <a:gd name="connsiteY5" fmla="*/ 2286000 h 4557713"/>
                <a:gd name="connsiteX6" fmla="*/ 0 w 4462921"/>
                <a:gd name="connsiteY6" fmla="*/ 1016000 h 4557713"/>
                <a:gd name="connsiteX7" fmla="*/ 0 w 4462921"/>
                <a:gd name="connsiteY7" fmla="*/ 0 h 4557713"/>
                <a:gd name="connsiteX0" fmla="*/ 0 w 4462921"/>
                <a:gd name="connsiteY0" fmla="*/ 0 h 4562475"/>
                <a:gd name="connsiteX1" fmla="*/ 4462462 w 4462921"/>
                <a:gd name="connsiteY1" fmla="*/ 1819275 h 4562475"/>
                <a:gd name="connsiteX2" fmla="*/ 4462463 w 4462921"/>
                <a:gd name="connsiteY2" fmla="*/ 2747962 h 4562475"/>
                <a:gd name="connsiteX3" fmla="*/ 2381 w 4462921"/>
                <a:gd name="connsiteY3" fmla="*/ 4562475 h 4562475"/>
                <a:gd name="connsiteX4" fmla="*/ 0 w 4462921"/>
                <a:gd name="connsiteY4" fmla="*/ 3543300 h 4562475"/>
                <a:gd name="connsiteX5" fmla="*/ 3275807 w 4462921"/>
                <a:gd name="connsiteY5" fmla="*/ 2286000 h 4562475"/>
                <a:gd name="connsiteX6" fmla="*/ 0 w 4462921"/>
                <a:gd name="connsiteY6" fmla="*/ 1016000 h 4562475"/>
                <a:gd name="connsiteX7" fmla="*/ 0 w 4462921"/>
                <a:gd name="connsiteY7" fmla="*/ 0 h 4562475"/>
                <a:gd name="connsiteX0" fmla="*/ 2486 w 4465407"/>
                <a:gd name="connsiteY0" fmla="*/ 0 h 4564856"/>
                <a:gd name="connsiteX1" fmla="*/ 4464948 w 4465407"/>
                <a:gd name="connsiteY1" fmla="*/ 1819275 h 4564856"/>
                <a:gd name="connsiteX2" fmla="*/ 4464949 w 4465407"/>
                <a:gd name="connsiteY2" fmla="*/ 2747962 h 4564856"/>
                <a:gd name="connsiteX3" fmla="*/ 105 w 4465407"/>
                <a:gd name="connsiteY3" fmla="*/ 4564856 h 4564856"/>
                <a:gd name="connsiteX4" fmla="*/ 2486 w 4465407"/>
                <a:gd name="connsiteY4" fmla="*/ 3543300 h 4564856"/>
                <a:gd name="connsiteX5" fmla="*/ 3278293 w 4465407"/>
                <a:gd name="connsiteY5" fmla="*/ 2286000 h 4564856"/>
                <a:gd name="connsiteX6" fmla="*/ 2486 w 4465407"/>
                <a:gd name="connsiteY6" fmla="*/ 1016000 h 4564856"/>
                <a:gd name="connsiteX7" fmla="*/ 2486 w 4465407"/>
                <a:gd name="connsiteY7" fmla="*/ 0 h 4564856"/>
                <a:gd name="connsiteX0" fmla="*/ 2610 w 4465531"/>
                <a:gd name="connsiteY0" fmla="*/ 0 h 4564856"/>
                <a:gd name="connsiteX1" fmla="*/ 4465072 w 4465531"/>
                <a:gd name="connsiteY1" fmla="*/ 1819275 h 4564856"/>
                <a:gd name="connsiteX2" fmla="*/ 4465073 w 4465531"/>
                <a:gd name="connsiteY2" fmla="*/ 2747962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0343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5106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16000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5530"/>
                <a:gd name="connsiteY0" fmla="*/ 0 h 4564856"/>
                <a:gd name="connsiteX1" fmla="*/ 4465071 w 4465530"/>
                <a:gd name="connsiteY1" fmla="*/ 1819275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3145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64129 w 4465530"/>
                <a:gd name="connsiteY5" fmla="*/ 2288382 h 4564856"/>
                <a:gd name="connsiteX6" fmla="*/ 2610 w 4465530"/>
                <a:gd name="connsiteY6" fmla="*/ 1023145 h 4564856"/>
                <a:gd name="connsiteX7" fmla="*/ 2610 w 4465530"/>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5066 w 4467986"/>
                <a:gd name="connsiteY6" fmla="*/ 1023145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18079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23145 h 4564856"/>
                <a:gd name="connsiteX7" fmla="*/ 0 w 4467986"/>
                <a:gd name="connsiteY7" fmla="*/ 0 h 4564856"/>
                <a:gd name="connsiteX0" fmla="*/ 0 w 4467986"/>
                <a:gd name="connsiteY0" fmla="*/ 0 h 4567262"/>
                <a:gd name="connsiteX1" fmla="*/ 4467527 w 4467986"/>
                <a:gd name="connsiteY1" fmla="*/ 1814537 h 4567262"/>
                <a:gd name="connsiteX2" fmla="*/ 4467529 w 4467986"/>
                <a:gd name="connsiteY2" fmla="*/ 2757512 h 4567262"/>
                <a:gd name="connsiteX3" fmla="*/ 2685 w 4467986"/>
                <a:gd name="connsiteY3" fmla="*/ 4567262 h 4567262"/>
                <a:gd name="connsiteX4" fmla="*/ 2684 w 4467986"/>
                <a:gd name="connsiteY4" fmla="*/ 3548087 h 4567262"/>
                <a:gd name="connsiteX5" fmla="*/ 3266585 w 4467986"/>
                <a:gd name="connsiteY5" fmla="*/ 2290788 h 4567262"/>
                <a:gd name="connsiteX6" fmla="*/ 2533 w 4467986"/>
                <a:gd name="connsiteY6" fmla="*/ 1025551 h 4567262"/>
                <a:gd name="connsiteX7" fmla="*/ 0 w 4467986"/>
                <a:gd name="connsiteY7" fmla="*/ 0 h 4567262"/>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50493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57411 w 4465956"/>
                <a:gd name="connsiteY5" fmla="*/ 2293194 h 4569668"/>
                <a:gd name="connsiteX6" fmla="*/ 503 w 4465956"/>
                <a:gd name="connsiteY6" fmla="*/ 1027957 h 4569668"/>
                <a:gd name="connsiteX7" fmla="*/ 377 w 4465956"/>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65956" h="4569668">
                  <a:moveTo>
                    <a:pt x="377" y="0"/>
                  </a:moveTo>
                  <a:lnTo>
                    <a:pt x="4465497" y="1816943"/>
                  </a:lnTo>
                  <a:cubicBezTo>
                    <a:pt x="4463910" y="2124918"/>
                    <a:pt x="4467086" y="2451943"/>
                    <a:pt x="4465499" y="2759918"/>
                  </a:cubicBezTo>
                  <a:lnTo>
                    <a:pt x="655" y="4569668"/>
                  </a:lnTo>
                  <a:cubicBezTo>
                    <a:pt x="-139" y="4230737"/>
                    <a:pt x="1448" y="3887042"/>
                    <a:pt x="654" y="3548111"/>
                  </a:cubicBezTo>
                  <a:lnTo>
                    <a:pt x="3257411" y="2293194"/>
                  </a:lnTo>
                  <a:lnTo>
                    <a:pt x="503" y="1027957"/>
                  </a:lnTo>
                  <a:cubicBezTo>
                    <a:pt x="-1186" y="686909"/>
                    <a:pt x="2066" y="341048"/>
                    <a:pt x="377" y="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rgbClr val="002266"/>
                </a:solidFill>
              </a:endParaRPr>
            </a:p>
          </p:txBody>
        </p:sp>
      </p:grpSp>
      <p:sp>
        <p:nvSpPr>
          <p:cNvPr id="33" name="Title 1"/>
          <p:cNvSpPr>
            <a:spLocks noGrp="1"/>
          </p:cNvSpPr>
          <p:nvPr>
            <p:ph type="ctrTitle" hasCustomPrompt="1"/>
          </p:nvPr>
        </p:nvSpPr>
        <p:spPr>
          <a:xfrm>
            <a:off x="466561" y="3437057"/>
            <a:ext cx="4330865" cy="996950"/>
          </a:xfrm>
          <a:prstGeom prst="rect">
            <a:avLst/>
          </a:prstGeom>
        </p:spPr>
        <p:txBody>
          <a:bodyPr lIns="0" tIns="0" anchor="b" anchorCtr="0">
            <a:noAutofit/>
          </a:bodyPr>
          <a:lstStyle>
            <a:lvl1pPr algn="l">
              <a:lnSpc>
                <a:spcPct val="100000"/>
              </a:lnSpc>
              <a:spcAft>
                <a:spcPts val="0"/>
              </a:spcAft>
              <a:defRPr sz="3600" b="1" spc="0" baseline="0">
                <a:solidFill>
                  <a:schemeClr val="bg1"/>
                </a:solidFill>
                <a:latin typeface="+mj-lt"/>
                <a:cs typeface="Arial" pitchFamily="34" charset="0"/>
              </a:defRPr>
            </a:lvl1pPr>
          </a:lstStyle>
          <a:p>
            <a:r>
              <a:rPr lang="en-GB" dirty="0" smtClean="0"/>
              <a:t>Click to edit presentation title</a:t>
            </a:r>
            <a:endParaRPr lang="en-GB" dirty="0"/>
          </a:p>
        </p:txBody>
      </p:sp>
      <p:sp>
        <p:nvSpPr>
          <p:cNvPr id="34" name="Text Placeholder 32"/>
          <p:cNvSpPr>
            <a:spLocks noGrp="1"/>
          </p:cNvSpPr>
          <p:nvPr>
            <p:ph type="body" sz="quarter" idx="10" hasCustomPrompt="1"/>
          </p:nvPr>
        </p:nvSpPr>
        <p:spPr>
          <a:xfrm>
            <a:off x="466561" y="4585647"/>
            <a:ext cx="4330863" cy="467562"/>
          </a:xfrm>
          <a:prstGeom prst="rect">
            <a:avLst/>
          </a:prstGeom>
        </p:spPr>
        <p:txBody>
          <a:bodyPr anchor="t" anchorCtr="0"/>
          <a:lstStyle>
            <a:lvl1pPr marL="0" indent="0" algn="l" rtl="0" eaLnBrk="1" fontAlgn="base" hangingPunct="1">
              <a:lnSpc>
                <a:spcPct val="100000"/>
              </a:lnSpc>
              <a:spcBef>
                <a:spcPct val="0"/>
              </a:spcBef>
              <a:spcAft>
                <a:spcPts val="0"/>
              </a:spcAft>
              <a:buFont typeface="Arial" charset="0"/>
              <a:buNone/>
              <a:defRPr lang="en-US" sz="2000" b="0" kern="1200" spc="0" baseline="0" dirty="0" smtClean="0">
                <a:solidFill>
                  <a:schemeClr val="bg1"/>
                </a:solidFill>
                <a:latin typeface="+mj-lt"/>
                <a:ea typeface="Arial" pitchFamily="-105" charset="-52"/>
                <a:cs typeface="Arial" pitchFamily="34" charset="0"/>
              </a:defRPr>
            </a:lvl1pPr>
            <a:lvl2pPr algn="l" rtl="0" eaLnBrk="1" fontAlgn="base" hangingPunct="1">
              <a:lnSpc>
                <a:spcPct val="100000"/>
              </a:lnSpc>
              <a:spcBef>
                <a:spcPct val="0"/>
              </a:spcBef>
              <a:spcAft>
                <a:spcPct val="0"/>
              </a:spcAft>
              <a:buFont typeface="Arial" charset="0"/>
              <a:defRPr lang="en-US" sz="2000" b="0" kern="1200" spc="0" baseline="0" dirty="0" smtClean="0">
                <a:solidFill>
                  <a:schemeClr val="accent1"/>
                </a:solidFill>
                <a:latin typeface="Arial" pitchFamily="34" charset="0"/>
                <a:ea typeface="Arial" pitchFamily="-105" charset="-52"/>
                <a:cs typeface="Arial" pitchFamily="34" charset="0"/>
              </a:defRPr>
            </a:lvl2pPr>
            <a:lvl3pPr algn="l" rtl="0" eaLnBrk="1" fontAlgn="base" hangingPunct="1">
              <a:lnSpc>
                <a:spcPct val="100000"/>
              </a:lnSpc>
              <a:spcBef>
                <a:spcPct val="0"/>
              </a:spcBef>
              <a:spcAft>
                <a:spcPct val="0"/>
              </a:spcAft>
              <a:buFont typeface="Arial" charset="0"/>
              <a:defRPr lang="en-US" sz="2000" b="0" kern="1200" spc="0" baseline="0" dirty="0" smtClean="0">
                <a:solidFill>
                  <a:schemeClr val="accent1"/>
                </a:solidFill>
                <a:latin typeface="Arial" pitchFamily="34" charset="0"/>
                <a:ea typeface="Arial" pitchFamily="-105" charset="-52"/>
                <a:cs typeface="Arial" pitchFamily="34" charset="0"/>
              </a:defRPr>
            </a:lvl3pPr>
            <a:lvl4pPr algn="l" rtl="0" eaLnBrk="1" fontAlgn="base" hangingPunct="1">
              <a:lnSpc>
                <a:spcPct val="100000"/>
              </a:lnSpc>
              <a:spcBef>
                <a:spcPct val="0"/>
              </a:spcBef>
              <a:spcAft>
                <a:spcPct val="0"/>
              </a:spcAft>
              <a:buFont typeface="Arial" charset="0"/>
              <a:defRPr lang="en-US" sz="2000" b="0" kern="1200" spc="0" baseline="0" dirty="0" smtClean="0">
                <a:solidFill>
                  <a:schemeClr val="accent1"/>
                </a:solidFill>
                <a:latin typeface="Arial" pitchFamily="34" charset="0"/>
                <a:ea typeface="Arial" pitchFamily="-105" charset="-52"/>
                <a:cs typeface="Arial" pitchFamily="34" charset="0"/>
              </a:defRPr>
            </a:lvl4pPr>
            <a:lvl5pPr algn="l" rtl="0" eaLnBrk="1" fontAlgn="base" hangingPunct="1">
              <a:lnSpc>
                <a:spcPct val="100000"/>
              </a:lnSpc>
              <a:spcBef>
                <a:spcPct val="0"/>
              </a:spcBef>
              <a:spcAft>
                <a:spcPct val="0"/>
              </a:spcAft>
              <a:buFont typeface="Arial" charset="0"/>
              <a:defRPr lang="en-AU" sz="2000" b="0" kern="1200" spc="0" baseline="0" dirty="0">
                <a:solidFill>
                  <a:schemeClr val="accent1"/>
                </a:solidFill>
                <a:latin typeface="Arial" pitchFamily="34" charset="0"/>
                <a:ea typeface="Arial" pitchFamily="-105" charset="-52"/>
                <a:cs typeface="Arial" pitchFamily="34" charset="0"/>
              </a:defRPr>
            </a:lvl5pPr>
          </a:lstStyle>
          <a:p>
            <a:pPr lvl="0"/>
            <a:r>
              <a:rPr lang="en-GB" dirty="0" smtClean="0"/>
              <a:t>Click to edit subtitle</a:t>
            </a:r>
          </a:p>
        </p:txBody>
      </p:sp>
      <p:pic>
        <p:nvPicPr>
          <p:cNvPr id="22" name="Picture 21" descr="Acc_Strat_Line_5_RGB_Wht.png"/>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4001277" y="6229751"/>
            <a:ext cx="4693923" cy="228600"/>
          </a:xfrm>
          <a:prstGeom prst="rect">
            <a:avLst/>
          </a:prstGeom>
        </p:spPr>
      </p:pic>
    </p:spTree>
    <p:extLst>
      <p:ext uri="{BB962C8B-B14F-4D97-AF65-F5344CB8AC3E}">
        <p14:creationId xmlns:p14="http://schemas.microsoft.com/office/powerpoint/2010/main" val="80544854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tle Slide with White Signature">
    <p:spTree>
      <p:nvGrpSpPr>
        <p:cNvPr id="1" name=""/>
        <p:cNvGrpSpPr/>
        <p:nvPr/>
      </p:nvGrpSpPr>
      <p:grpSpPr>
        <a:xfrm>
          <a:off x="0" y="0"/>
          <a:ext cx="0" cy="0"/>
          <a:chOff x="0" y="0"/>
          <a:chExt cx="0" cy="0"/>
        </a:xfrm>
      </p:grpSpPr>
      <p:pic>
        <p:nvPicPr>
          <p:cNvPr id="12" name="Picture 11"/>
          <p:cNvPicPr>
            <a:picLocks noChangeAspect="1"/>
          </p:cNvPicPr>
          <p:nvPr userDrawn="1"/>
        </p:nvPicPr>
        <p:blipFill rotWithShape="1">
          <a:blip r:embed="rId2" cstate="print">
            <a:extLst>
              <a:ext uri="{28A0092B-C50C-407E-A947-70E740481C1C}">
                <a14:useLocalDpi xmlns:a14="http://schemas.microsoft.com/office/drawing/2010/main" val="0"/>
              </a:ext>
            </a:extLst>
          </a:blip>
          <a:srcRect l="27516" t="1677" b="739"/>
          <a:stretch/>
        </p:blipFill>
        <p:spPr>
          <a:xfrm>
            <a:off x="0" y="0"/>
            <a:ext cx="9144000" cy="6924656"/>
          </a:xfrm>
          <a:prstGeom prst="rect">
            <a:avLst/>
          </a:prstGeom>
        </p:spPr>
      </p:pic>
      <p:grpSp>
        <p:nvGrpSpPr>
          <p:cNvPr id="13" name="Group 12"/>
          <p:cNvGrpSpPr/>
          <p:nvPr userDrawn="1"/>
        </p:nvGrpSpPr>
        <p:grpSpPr>
          <a:xfrm>
            <a:off x="5683741" y="2394673"/>
            <a:ext cx="3074395" cy="2060440"/>
            <a:chOff x="5701703" y="682760"/>
            <a:chExt cx="3074395" cy="2060440"/>
          </a:xfrm>
        </p:grpSpPr>
        <p:sp>
          <p:nvSpPr>
            <p:cNvPr id="14" name="Freeform 13"/>
            <p:cNvSpPr/>
            <p:nvPr/>
          </p:nvSpPr>
          <p:spPr>
            <a:xfrm>
              <a:off x="6164291" y="682760"/>
              <a:ext cx="2013677" cy="2060440"/>
            </a:xfrm>
            <a:custGeom>
              <a:avLst/>
              <a:gdLst>
                <a:gd name="connsiteX0" fmla="*/ 0 w 4457700"/>
                <a:gd name="connsiteY0" fmla="*/ 0 h 4552950"/>
                <a:gd name="connsiteX1" fmla="*/ 4457700 w 4457700"/>
                <a:gd name="connsiteY1" fmla="*/ 1828800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24037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16893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62462"/>
                <a:gd name="connsiteY0" fmla="*/ 0 h 4552950"/>
                <a:gd name="connsiteX1" fmla="*/ 4462462 w 4462462"/>
                <a:gd name="connsiteY1" fmla="*/ 1819275 h 4552950"/>
                <a:gd name="connsiteX2" fmla="*/ 4457700 w 4462462"/>
                <a:gd name="connsiteY2" fmla="*/ 2743200 h 4552950"/>
                <a:gd name="connsiteX3" fmla="*/ 0 w 4462462"/>
                <a:gd name="connsiteY3" fmla="*/ 4552950 h 4552950"/>
                <a:gd name="connsiteX4" fmla="*/ 0 w 4462462"/>
                <a:gd name="connsiteY4" fmla="*/ 3543300 h 4552950"/>
                <a:gd name="connsiteX5" fmla="*/ 3282950 w 4462462"/>
                <a:gd name="connsiteY5" fmla="*/ 2286000 h 4552950"/>
                <a:gd name="connsiteX6" fmla="*/ 0 w 4462462"/>
                <a:gd name="connsiteY6" fmla="*/ 1016000 h 4552950"/>
                <a:gd name="connsiteX7" fmla="*/ 0 w 4462462"/>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82950 w 4462921"/>
                <a:gd name="connsiteY5" fmla="*/ 2286000 h 4560094"/>
                <a:gd name="connsiteX6" fmla="*/ 0 w 4462921"/>
                <a:gd name="connsiteY6" fmla="*/ 1016000 h 4560094"/>
                <a:gd name="connsiteX7" fmla="*/ 0 w 4462921"/>
                <a:gd name="connsiteY7" fmla="*/ 0 h 4560094"/>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75807 w 4462921"/>
                <a:gd name="connsiteY5" fmla="*/ 2286000 h 4560094"/>
                <a:gd name="connsiteX6" fmla="*/ 0 w 4462921"/>
                <a:gd name="connsiteY6" fmla="*/ 1016000 h 4560094"/>
                <a:gd name="connsiteX7" fmla="*/ 0 w 4462921"/>
                <a:gd name="connsiteY7" fmla="*/ 0 h 4560094"/>
                <a:gd name="connsiteX0" fmla="*/ 0 w 4462921"/>
                <a:gd name="connsiteY0" fmla="*/ 0 h 4557713"/>
                <a:gd name="connsiteX1" fmla="*/ 4462462 w 4462921"/>
                <a:gd name="connsiteY1" fmla="*/ 1819275 h 4557713"/>
                <a:gd name="connsiteX2" fmla="*/ 4462463 w 4462921"/>
                <a:gd name="connsiteY2" fmla="*/ 2747962 h 4557713"/>
                <a:gd name="connsiteX3" fmla="*/ 2381 w 4462921"/>
                <a:gd name="connsiteY3" fmla="*/ 4557713 h 4557713"/>
                <a:gd name="connsiteX4" fmla="*/ 0 w 4462921"/>
                <a:gd name="connsiteY4" fmla="*/ 3543300 h 4557713"/>
                <a:gd name="connsiteX5" fmla="*/ 3275807 w 4462921"/>
                <a:gd name="connsiteY5" fmla="*/ 2286000 h 4557713"/>
                <a:gd name="connsiteX6" fmla="*/ 0 w 4462921"/>
                <a:gd name="connsiteY6" fmla="*/ 1016000 h 4557713"/>
                <a:gd name="connsiteX7" fmla="*/ 0 w 4462921"/>
                <a:gd name="connsiteY7" fmla="*/ 0 h 4557713"/>
                <a:gd name="connsiteX0" fmla="*/ 0 w 4462921"/>
                <a:gd name="connsiteY0" fmla="*/ 0 h 4562475"/>
                <a:gd name="connsiteX1" fmla="*/ 4462462 w 4462921"/>
                <a:gd name="connsiteY1" fmla="*/ 1819275 h 4562475"/>
                <a:gd name="connsiteX2" fmla="*/ 4462463 w 4462921"/>
                <a:gd name="connsiteY2" fmla="*/ 2747962 h 4562475"/>
                <a:gd name="connsiteX3" fmla="*/ 2381 w 4462921"/>
                <a:gd name="connsiteY3" fmla="*/ 4562475 h 4562475"/>
                <a:gd name="connsiteX4" fmla="*/ 0 w 4462921"/>
                <a:gd name="connsiteY4" fmla="*/ 3543300 h 4562475"/>
                <a:gd name="connsiteX5" fmla="*/ 3275807 w 4462921"/>
                <a:gd name="connsiteY5" fmla="*/ 2286000 h 4562475"/>
                <a:gd name="connsiteX6" fmla="*/ 0 w 4462921"/>
                <a:gd name="connsiteY6" fmla="*/ 1016000 h 4562475"/>
                <a:gd name="connsiteX7" fmla="*/ 0 w 4462921"/>
                <a:gd name="connsiteY7" fmla="*/ 0 h 4562475"/>
                <a:gd name="connsiteX0" fmla="*/ 2486 w 4465407"/>
                <a:gd name="connsiteY0" fmla="*/ 0 h 4564856"/>
                <a:gd name="connsiteX1" fmla="*/ 4464948 w 4465407"/>
                <a:gd name="connsiteY1" fmla="*/ 1819275 h 4564856"/>
                <a:gd name="connsiteX2" fmla="*/ 4464949 w 4465407"/>
                <a:gd name="connsiteY2" fmla="*/ 2747962 h 4564856"/>
                <a:gd name="connsiteX3" fmla="*/ 105 w 4465407"/>
                <a:gd name="connsiteY3" fmla="*/ 4564856 h 4564856"/>
                <a:gd name="connsiteX4" fmla="*/ 2486 w 4465407"/>
                <a:gd name="connsiteY4" fmla="*/ 3543300 h 4564856"/>
                <a:gd name="connsiteX5" fmla="*/ 3278293 w 4465407"/>
                <a:gd name="connsiteY5" fmla="*/ 2286000 h 4564856"/>
                <a:gd name="connsiteX6" fmla="*/ 2486 w 4465407"/>
                <a:gd name="connsiteY6" fmla="*/ 1016000 h 4564856"/>
                <a:gd name="connsiteX7" fmla="*/ 2486 w 4465407"/>
                <a:gd name="connsiteY7" fmla="*/ 0 h 4564856"/>
                <a:gd name="connsiteX0" fmla="*/ 2610 w 4465531"/>
                <a:gd name="connsiteY0" fmla="*/ 0 h 4564856"/>
                <a:gd name="connsiteX1" fmla="*/ 4465072 w 4465531"/>
                <a:gd name="connsiteY1" fmla="*/ 1819275 h 4564856"/>
                <a:gd name="connsiteX2" fmla="*/ 4465073 w 4465531"/>
                <a:gd name="connsiteY2" fmla="*/ 2747962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0343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5106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16000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5530"/>
                <a:gd name="connsiteY0" fmla="*/ 0 h 4564856"/>
                <a:gd name="connsiteX1" fmla="*/ 4465071 w 4465530"/>
                <a:gd name="connsiteY1" fmla="*/ 1819275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3145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64129 w 4465530"/>
                <a:gd name="connsiteY5" fmla="*/ 2288382 h 4564856"/>
                <a:gd name="connsiteX6" fmla="*/ 2610 w 4465530"/>
                <a:gd name="connsiteY6" fmla="*/ 1023145 h 4564856"/>
                <a:gd name="connsiteX7" fmla="*/ 2610 w 4465530"/>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5066 w 4467986"/>
                <a:gd name="connsiteY6" fmla="*/ 1023145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18079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23145 h 4564856"/>
                <a:gd name="connsiteX7" fmla="*/ 0 w 4467986"/>
                <a:gd name="connsiteY7" fmla="*/ 0 h 4564856"/>
                <a:gd name="connsiteX0" fmla="*/ 0 w 4467986"/>
                <a:gd name="connsiteY0" fmla="*/ 0 h 4567262"/>
                <a:gd name="connsiteX1" fmla="*/ 4467527 w 4467986"/>
                <a:gd name="connsiteY1" fmla="*/ 1814537 h 4567262"/>
                <a:gd name="connsiteX2" fmla="*/ 4467529 w 4467986"/>
                <a:gd name="connsiteY2" fmla="*/ 2757512 h 4567262"/>
                <a:gd name="connsiteX3" fmla="*/ 2685 w 4467986"/>
                <a:gd name="connsiteY3" fmla="*/ 4567262 h 4567262"/>
                <a:gd name="connsiteX4" fmla="*/ 2684 w 4467986"/>
                <a:gd name="connsiteY4" fmla="*/ 3548087 h 4567262"/>
                <a:gd name="connsiteX5" fmla="*/ 3266585 w 4467986"/>
                <a:gd name="connsiteY5" fmla="*/ 2290788 h 4567262"/>
                <a:gd name="connsiteX6" fmla="*/ 2533 w 4467986"/>
                <a:gd name="connsiteY6" fmla="*/ 1025551 h 4567262"/>
                <a:gd name="connsiteX7" fmla="*/ 0 w 4467986"/>
                <a:gd name="connsiteY7" fmla="*/ 0 h 4567262"/>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50493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57411 w 4465956"/>
                <a:gd name="connsiteY5" fmla="*/ 2293194 h 4569668"/>
                <a:gd name="connsiteX6" fmla="*/ 503 w 4465956"/>
                <a:gd name="connsiteY6" fmla="*/ 1027957 h 4569668"/>
                <a:gd name="connsiteX7" fmla="*/ 377 w 4465956"/>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65956" h="4569668">
                  <a:moveTo>
                    <a:pt x="377" y="0"/>
                  </a:moveTo>
                  <a:lnTo>
                    <a:pt x="4465497" y="1816943"/>
                  </a:lnTo>
                  <a:cubicBezTo>
                    <a:pt x="4463910" y="2124918"/>
                    <a:pt x="4467086" y="2451943"/>
                    <a:pt x="4465499" y="2759918"/>
                  </a:cubicBezTo>
                  <a:lnTo>
                    <a:pt x="655" y="4569668"/>
                  </a:lnTo>
                  <a:cubicBezTo>
                    <a:pt x="-139" y="4230737"/>
                    <a:pt x="1448" y="3887042"/>
                    <a:pt x="654" y="3548111"/>
                  </a:cubicBezTo>
                  <a:lnTo>
                    <a:pt x="3257411" y="2293194"/>
                  </a:lnTo>
                  <a:lnTo>
                    <a:pt x="503" y="1027957"/>
                  </a:lnTo>
                  <a:cubicBezTo>
                    <a:pt x="-1186" y="686909"/>
                    <a:pt x="2066" y="341048"/>
                    <a:pt x="377"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prstClr val="white"/>
                </a:solidFill>
              </a:endParaRPr>
            </a:p>
          </p:txBody>
        </p:sp>
        <p:pic>
          <p:nvPicPr>
            <p:cNvPr id="15" name="Picture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01703" y="1523009"/>
              <a:ext cx="3074395" cy="252000"/>
            </a:xfrm>
            <a:prstGeom prst="rect">
              <a:avLst/>
            </a:prstGeom>
          </p:spPr>
        </p:pic>
      </p:grpSp>
      <p:grpSp>
        <p:nvGrpSpPr>
          <p:cNvPr id="16" name="Group 15"/>
          <p:cNvGrpSpPr/>
          <p:nvPr userDrawn="1"/>
        </p:nvGrpSpPr>
        <p:grpSpPr>
          <a:xfrm>
            <a:off x="460377" y="293781"/>
            <a:ext cx="2183719" cy="635721"/>
            <a:chOff x="448031" y="5788818"/>
            <a:chExt cx="2183719" cy="635721"/>
          </a:xfrm>
        </p:grpSpPr>
        <p:pic>
          <p:nvPicPr>
            <p:cNvPr id="17" name="Picture 1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48031" y="6039743"/>
              <a:ext cx="2183719" cy="384796"/>
            </a:xfrm>
            <a:prstGeom prst="rect">
              <a:avLst/>
            </a:prstGeom>
          </p:spPr>
        </p:pic>
        <p:sp>
          <p:nvSpPr>
            <p:cNvPr id="18" name="Freeform 17"/>
            <p:cNvSpPr/>
            <p:nvPr/>
          </p:nvSpPr>
          <p:spPr>
            <a:xfrm>
              <a:off x="1730496" y="5788818"/>
              <a:ext cx="210221" cy="215102"/>
            </a:xfrm>
            <a:custGeom>
              <a:avLst/>
              <a:gdLst>
                <a:gd name="connsiteX0" fmla="*/ 0 w 4457700"/>
                <a:gd name="connsiteY0" fmla="*/ 0 h 4552950"/>
                <a:gd name="connsiteX1" fmla="*/ 4457700 w 4457700"/>
                <a:gd name="connsiteY1" fmla="*/ 1828800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24037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16893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62462"/>
                <a:gd name="connsiteY0" fmla="*/ 0 h 4552950"/>
                <a:gd name="connsiteX1" fmla="*/ 4462462 w 4462462"/>
                <a:gd name="connsiteY1" fmla="*/ 1819275 h 4552950"/>
                <a:gd name="connsiteX2" fmla="*/ 4457700 w 4462462"/>
                <a:gd name="connsiteY2" fmla="*/ 2743200 h 4552950"/>
                <a:gd name="connsiteX3" fmla="*/ 0 w 4462462"/>
                <a:gd name="connsiteY3" fmla="*/ 4552950 h 4552950"/>
                <a:gd name="connsiteX4" fmla="*/ 0 w 4462462"/>
                <a:gd name="connsiteY4" fmla="*/ 3543300 h 4552950"/>
                <a:gd name="connsiteX5" fmla="*/ 3282950 w 4462462"/>
                <a:gd name="connsiteY5" fmla="*/ 2286000 h 4552950"/>
                <a:gd name="connsiteX6" fmla="*/ 0 w 4462462"/>
                <a:gd name="connsiteY6" fmla="*/ 1016000 h 4552950"/>
                <a:gd name="connsiteX7" fmla="*/ 0 w 4462462"/>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82950 w 4462921"/>
                <a:gd name="connsiteY5" fmla="*/ 2286000 h 4560094"/>
                <a:gd name="connsiteX6" fmla="*/ 0 w 4462921"/>
                <a:gd name="connsiteY6" fmla="*/ 1016000 h 4560094"/>
                <a:gd name="connsiteX7" fmla="*/ 0 w 4462921"/>
                <a:gd name="connsiteY7" fmla="*/ 0 h 4560094"/>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75807 w 4462921"/>
                <a:gd name="connsiteY5" fmla="*/ 2286000 h 4560094"/>
                <a:gd name="connsiteX6" fmla="*/ 0 w 4462921"/>
                <a:gd name="connsiteY6" fmla="*/ 1016000 h 4560094"/>
                <a:gd name="connsiteX7" fmla="*/ 0 w 4462921"/>
                <a:gd name="connsiteY7" fmla="*/ 0 h 4560094"/>
                <a:gd name="connsiteX0" fmla="*/ 0 w 4462921"/>
                <a:gd name="connsiteY0" fmla="*/ 0 h 4557713"/>
                <a:gd name="connsiteX1" fmla="*/ 4462462 w 4462921"/>
                <a:gd name="connsiteY1" fmla="*/ 1819275 h 4557713"/>
                <a:gd name="connsiteX2" fmla="*/ 4462463 w 4462921"/>
                <a:gd name="connsiteY2" fmla="*/ 2747962 h 4557713"/>
                <a:gd name="connsiteX3" fmla="*/ 2381 w 4462921"/>
                <a:gd name="connsiteY3" fmla="*/ 4557713 h 4557713"/>
                <a:gd name="connsiteX4" fmla="*/ 0 w 4462921"/>
                <a:gd name="connsiteY4" fmla="*/ 3543300 h 4557713"/>
                <a:gd name="connsiteX5" fmla="*/ 3275807 w 4462921"/>
                <a:gd name="connsiteY5" fmla="*/ 2286000 h 4557713"/>
                <a:gd name="connsiteX6" fmla="*/ 0 w 4462921"/>
                <a:gd name="connsiteY6" fmla="*/ 1016000 h 4557713"/>
                <a:gd name="connsiteX7" fmla="*/ 0 w 4462921"/>
                <a:gd name="connsiteY7" fmla="*/ 0 h 4557713"/>
                <a:gd name="connsiteX0" fmla="*/ 0 w 4462921"/>
                <a:gd name="connsiteY0" fmla="*/ 0 h 4562475"/>
                <a:gd name="connsiteX1" fmla="*/ 4462462 w 4462921"/>
                <a:gd name="connsiteY1" fmla="*/ 1819275 h 4562475"/>
                <a:gd name="connsiteX2" fmla="*/ 4462463 w 4462921"/>
                <a:gd name="connsiteY2" fmla="*/ 2747962 h 4562475"/>
                <a:gd name="connsiteX3" fmla="*/ 2381 w 4462921"/>
                <a:gd name="connsiteY3" fmla="*/ 4562475 h 4562475"/>
                <a:gd name="connsiteX4" fmla="*/ 0 w 4462921"/>
                <a:gd name="connsiteY4" fmla="*/ 3543300 h 4562475"/>
                <a:gd name="connsiteX5" fmla="*/ 3275807 w 4462921"/>
                <a:gd name="connsiteY5" fmla="*/ 2286000 h 4562475"/>
                <a:gd name="connsiteX6" fmla="*/ 0 w 4462921"/>
                <a:gd name="connsiteY6" fmla="*/ 1016000 h 4562475"/>
                <a:gd name="connsiteX7" fmla="*/ 0 w 4462921"/>
                <a:gd name="connsiteY7" fmla="*/ 0 h 4562475"/>
                <a:gd name="connsiteX0" fmla="*/ 2486 w 4465407"/>
                <a:gd name="connsiteY0" fmla="*/ 0 h 4564856"/>
                <a:gd name="connsiteX1" fmla="*/ 4464948 w 4465407"/>
                <a:gd name="connsiteY1" fmla="*/ 1819275 h 4564856"/>
                <a:gd name="connsiteX2" fmla="*/ 4464949 w 4465407"/>
                <a:gd name="connsiteY2" fmla="*/ 2747962 h 4564856"/>
                <a:gd name="connsiteX3" fmla="*/ 105 w 4465407"/>
                <a:gd name="connsiteY3" fmla="*/ 4564856 h 4564856"/>
                <a:gd name="connsiteX4" fmla="*/ 2486 w 4465407"/>
                <a:gd name="connsiteY4" fmla="*/ 3543300 h 4564856"/>
                <a:gd name="connsiteX5" fmla="*/ 3278293 w 4465407"/>
                <a:gd name="connsiteY5" fmla="*/ 2286000 h 4564856"/>
                <a:gd name="connsiteX6" fmla="*/ 2486 w 4465407"/>
                <a:gd name="connsiteY6" fmla="*/ 1016000 h 4564856"/>
                <a:gd name="connsiteX7" fmla="*/ 2486 w 4465407"/>
                <a:gd name="connsiteY7" fmla="*/ 0 h 4564856"/>
                <a:gd name="connsiteX0" fmla="*/ 2610 w 4465531"/>
                <a:gd name="connsiteY0" fmla="*/ 0 h 4564856"/>
                <a:gd name="connsiteX1" fmla="*/ 4465072 w 4465531"/>
                <a:gd name="connsiteY1" fmla="*/ 1819275 h 4564856"/>
                <a:gd name="connsiteX2" fmla="*/ 4465073 w 4465531"/>
                <a:gd name="connsiteY2" fmla="*/ 2747962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0343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5106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16000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5530"/>
                <a:gd name="connsiteY0" fmla="*/ 0 h 4564856"/>
                <a:gd name="connsiteX1" fmla="*/ 4465071 w 4465530"/>
                <a:gd name="connsiteY1" fmla="*/ 1819275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3145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64129 w 4465530"/>
                <a:gd name="connsiteY5" fmla="*/ 2288382 h 4564856"/>
                <a:gd name="connsiteX6" fmla="*/ 2610 w 4465530"/>
                <a:gd name="connsiteY6" fmla="*/ 1023145 h 4564856"/>
                <a:gd name="connsiteX7" fmla="*/ 2610 w 4465530"/>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5066 w 4467986"/>
                <a:gd name="connsiteY6" fmla="*/ 1023145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18079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23145 h 4564856"/>
                <a:gd name="connsiteX7" fmla="*/ 0 w 4467986"/>
                <a:gd name="connsiteY7" fmla="*/ 0 h 4564856"/>
                <a:gd name="connsiteX0" fmla="*/ 0 w 4467986"/>
                <a:gd name="connsiteY0" fmla="*/ 0 h 4567262"/>
                <a:gd name="connsiteX1" fmla="*/ 4467527 w 4467986"/>
                <a:gd name="connsiteY1" fmla="*/ 1814537 h 4567262"/>
                <a:gd name="connsiteX2" fmla="*/ 4467529 w 4467986"/>
                <a:gd name="connsiteY2" fmla="*/ 2757512 h 4567262"/>
                <a:gd name="connsiteX3" fmla="*/ 2685 w 4467986"/>
                <a:gd name="connsiteY3" fmla="*/ 4567262 h 4567262"/>
                <a:gd name="connsiteX4" fmla="*/ 2684 w 4467986"/>
                <a:gd name="connsiteY4" fmla="*/ 3548087 h 4567262"/>
                <a:gd name="connsiteX5" fmla="*/ 3266585 w 4467986"/>
                <a:gd name="connsiteY5" fmla="*/ 2290788 h 4567262"/>
                <a:gd name="connsiteX6" fmla="*/ 2533 w 4467986"/>
                <a:gd name="connsiteY6" fmla="*/ 1025551 h 4567262"/>
                <a:gd name="connsiteX7" fmla="*/ 0 w 4467986"/>
                <a:gd name="connsiteY7" fmla="*/ 0 h 4567262"/>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50493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57411 w 4465956"/>
                <a:gd name="connsiteY5" fmla="*/ 2293194 h 4569668"/>
                <a:gd name="connsiteX6" fmla="*/ 503 w 4465956"/>
                <a:gd name="connsiteY6" fmla="*/ 1027957 h 4569668"/>
                <a:gd name="connsiteX7" fmla="*/ 377 w 4465956"/>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65956" h="4569668">
                  <a:moveTo>
                    <a:pt x="377" y="0"/>
                  </a:moveTo>
                  <a:lnTo>
                    <a:pt x="4465497" y="1816943"/>
                  </a:lnTo>
                  <a:cubicBezTo>
                    <a:pt x="4463910" y="2124918"/>
                    <a:pt x="4467086" y="2451943"/>
                    <a:pt x="4465499" y="2759918"/>
                  </a:cubicBezTo>
                  <a:lnTo>
                    <a:pt x="655" y="4569668"/>
                  </a:lnTo>
                  <a:cubicBezTo>
                    <a:pt x="-139" y="4230737"/>
                    <a:pt x="1448" y="3887042"/>
                    <a:pt x="654" y="3548111"/>
                  </a:cubicBezTo>
                  <a:lnTo>
                    <a:pt x="3257411" y="2293194"/>
                  </a:lnTo>
                  <a:lnTo>
                    <a:pt x="503" y="1027957"/>
                  </a:lnTo>
                  <a:cubicBezTo>
                    <a:pt x="-1186" y="686909"/>
                    <a:pt x="2066" y="341048"/>
                    <a:pt x="377"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rgbClr val="002266"/>
                </a:solidFill>
              </a:endParaRPr>
            </a:p>
          </p:txBody>
        </p:sp>
      </p:grpSp>
      <p:sp>
        <p:nvSpPr>
          <p:cNvPr id="33" name="Title 1"/>
          <p:cNvSpPr>
            <a:spLocks noGrp="1"/>
          </p:cNvSpPr>
          <p:nvPr>
            <p:ph type="ctrTitle" hasCustomPrompt="1"/>
          </p:nvPr>
        </p:nvSpPr>
        <p:spPr>
          <a:xfrm>
            <a:off x="466561" y="3437057"/>
            <a:ext cx="4330865" cy="996950"/>
          </a:xfrm>
          <a:prstGeom prst="rect">
            <a:avLst/>
          </a:prstGeom>
        </p:spPr>
        <p:txBody>
          <a:bodyPr lIns="0" tIns="0" anchor="b" anchorCtr="0">
            <a:noAutofit/>
          </a:bodyPr>
          <a:lstStyle>
            <a:lvl1pPr algn="l">
              <a:lnSpc>
                <a:spcPct val="100000"/>
              </a:lnSpc>
              <a:spcAft>
                <a:spcPts val="0"/>
              </a:spcAft>
              <a:defRPr sz="3600" b="1" spc="0" baseline="0">
                <a:solidFill>
                  <a:schemeClr val="bg1"/>
                </a:solidFill>
                <a:latin typeface="+mj-lt"/>
                <a:cs typeface="Arial" pitchFamily="34" charset="0"/>
              </a:defRPr>
            </a:lvl1pPr>
          </a:lstStyle>
          <a:p>
            <a:r>
              <a:rPr lang="en-GB" dirty="0" smtClean="0"/>
              <a:t>Click to edit presentation title</a:t>
            </a:r>
            <a:endParaRPr lang="en-GB" dirty="0"/>
          </a:p>
        </p:txBody>
      </p:sp>
      <p:sp>
        <p:nvSpPr>
          <p:cNvPr id="34" name="Text Placeholder 32"/>
          <p:cNvSpPr>
            <a:spLocks noGrp="1"/>
          </p:cNvSpPr>
          <p:nvPr>
            <p:ph type="body" sz="quarter" idx="10" hasCustomPrompt="1"/>
          </p:nvPr>
        </p:nvSpPr>
        <p:spPr>
          <a:xfrm>
            <a:off x="466561" y="4585647"/>
            <a:ext cx="4330863" cy="467562"/>
          </a:xfrm>
          <a:prstGeom prst="rect">
            <a:avLst/>
          </a:prstGeom>
        </p:spPr>
        <p:txBody>
          <a:bodyPr anchor="t" anchorCtr="0"/>
          <a:lstStyle>
            <a:lvl1pPr marL="0" indent="0" algn="l" rtl="0" eaLnBrk="1" fontAlgn="base" hangingPunct="1">
              <a:lnSpc>
                <a:spcPct val="100000"/>
              </a:lnSpc>
              <a:spcBef>
                <a:spcPct val="0"/>
              </a:spcBef>
              <a:spcAft>
                <a:spcPts val="0"/>
              </a:spcAft>
              <a:buFont typeface="Arial" charset="0"/>
              <a:buNone/>
              <a:defRPr lang="en-US" sz="2000" b="0" kern="1200" spc="0" baseline="0" dirty="0" smtClean="0">
                <a:solidFill>
                  <a:schemeClr val="bg1"/>
                </a:solidFill>
                <a:latin typeface="+mj-lt"/>
                <a:ea typeface="Arial" pitchFamily="-105" charset="-52"/>
                <a:cs typeface="Arial" pitchFamily="34" charset="0"/>
              </a:defRPr>
            </a:lvl1pPr>
            <a:lvl2pPr algn="l" rtl="0" eaLnBrk="1" fontAlgn="base" hangingPunct="1">
              <a:lnSpc>
                <a:spcPct val="100000"/>
              </a:lnSpc>
              <a:spcBef>
                <a:spcPct val="0"/>
              </a:spcBef>
              <a:spcAft>
                <a:spcPct val="0"/>
              </a:spcAft>
              <a:buFont typeface="Arial" charset="0"/>
              <a:defRPr lang="en-US" sz="2000" b="0" kern="1200" spc="0" baseline="0" dirty="0" smtClean="0">
                <a:solidFill>
                  <a:schemeClr val="accent1"/>
                </a:solidFill>
                <a:latin typeface="Arial" pitchFamily="34" charset="0"/>
                <a:ea typeface="Arial" pitchFamily="-105" charset="-52"/>
                <a:cs typeface="Arial" pitchFamily="34" charset="0"/>
              </a:defRPr>
            </a:lvl2pPr>
            <a:lvl3pPr algn="l" rtl="0" eaLnBrk="1" fontAlgn="base" hangingPunct="1">
              <a:lnSpc>
                <a:spcPct val="100000"/>
              </a:lnSpc>
              <a:spcBef>
                <a:spcPct val="0"/>
              </a:spcBef>
              <a:spcAft>
                <a:spcPct val="0"/>
              </a:spcAft>
              <a:buFont typeface="Arial" charset="0"/>
              <a:defRPr lang="en-US" sz="2000" b="0" kern="1200" spc="0" baseline="0" dirty="0" smtClean="0">
                <a:solidFill>
                  <a:schemeClr val="accent1"/>
                </a:solidFill>
                <a:latin typeface="Arial" pitchFamily="34" charset="0"/>
                <a:ea typeface="Arial" pitchFamily="-105" charset="-52"/>
                <a:cs typeface="Arial" pitchFamily="34" charset="0"/>
              </a:defRPr>
            </a:lvl3pPr>
            <a:lvl4pPr algn="l" rtl="0" eaLnBrk="1" fontAlgn="base" hangingPunct="1">
              <a:lnSpc>
                <a:spcPct val="100000"/>
              </a:lnSpc>
              <a:spcBef>
                <a:spcPct val="0"/>
              </a:spcBef>
              <a:spcAft>
                <a:spcPct val="0"/>
              </a:spcAft>
              <a:buFont typeface="Arial" charset="0"/>
              <a:defRPr lang="en-US" sz="2000" b="0" kern="1200" spc="0" baseline="0" dirty="0" smtClean="0">
                <a:solidFill>
                  <a:schemeClr val="accent1"/>
                </a:solidFill>
                <a:latin typeface="Arial" pitchFamily="34" charset="0"/>
                <a:ea typeface="Arial" pitchFamily="-105" charset="-52"/>
                <a:cs typeface="Arial" pitchFamily="34" charset="0"/>
              </a:defRPr>
            </a:lvl4pPr>
            <a:lvl5pPr algn="l" rtl="0" eaLnBrk="1" fontAlgn="base" hangingPunct="1">
              <a:lnSpc>
                <a:spcPct val="100000"/>
              </a:lnSpc>
              <a:spcBef>
                <a:spcPct val="0"/>
              </a:spcBef>
              <a:spcAft>
                <a:spcPct val="0"/>
              </a:spcAft>
              <a:buFont typeface="Arial" charset="0"/>
              <a:defRPr lang="en-AU" sz="2000" b="0" kern="1200" spc="0" baseline="0" dirty="0">
                <a:solidFill>
                  <a:schemeClr val="accent1"/>
                </a:solidFill>
                <a:latin typeface="Arial" pitchFamily="34" charset="0"/>
                <a:ea typeface="Arial" pitchFamily="-105" charset="-52"/>
                <a:cs typeface="Arial" pitchFamily="34" charset="0"/>
              </a:defRPr>
            </a:lvl5pPr>
          </a:lstStyle>
          <a:p>
            <a:pPr lvl="0"/>
            <a:r>
              <a:rPr lang="en-GB" dirty="0" smtClean="0"/>
              <a:t>Click to edit subtitle</a:t>
            </a:r>
          </a:p>
        </p:txBody>
      </p:sp>
      <p:pic>
        <p:nvPicPr>
          <p:cNvPr id="22" name="Picture 21" descr="Acc_Strat_Line_5_RGB_Wht.png"/>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4001277" y="6229751"/>
            <a:ext cx="4693923" cy="228600"/>
          </a:xfrm>
          <a:prstGeom prst="rect">
            <a:avLst/>
          </a:prstGeom>
        </p:spPr>
      </p:pic>
    </p:spTree>
    <p:extLst>
      <p:ext uri="{BB962C8B-B14F-4D97-AF65-F5344CB8AC3E}">
        <p14:creationId xmlns:p14="http://schemas.microsoft.com/office/powerpoint/2010/main" val="2354932005"/>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Click to edit Master title style</a:t>
            </a:r>
            <a:endParaRPr lang="en-GB" dirty="0"/>
          </a:p>
        </p:txBody>
      </p:sp>
      <p:sp>
        <p:nvSpPr>
          <p:cNvPr id="13" name="Text Placeholder 10"/>
          <p:cNvSpPr>
            <a:spLocks noGrp="1"/>
          </p:cNvSpPr>
          <p:nvPr>
            <p:ph type="body" idx="12"/>
          </p:nvPr>
        </p:nvSpPr>
        <p:spPr>
          <a:xfrm>
            <a:off x="457200" y="1391478"/>
            <a:ext cx="8229600" cy="4694978"/>
          </a:xfrm>
        </p:spPr>
        <p:txBody>
          <a:body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GB" dirty="0"/>
          </a:p>
        </p:txBody>
      </p:sp>
      <p:sp>
        <p:nvSpPr>
          <p:cNvPr id="4" name="Textplatzhalter 2"/>
          <p:cNvSpPr txBox="1">
            <a:spLocks/>
          </p:cNvSpPr>
          <p:nvPr userDrawn="1"/>
        </p:nvSpPr>
        <p:spPr>
          <a:xfrm>
            <a:off x="468314" y="930026"/>
            <a:ext cx="8207375" cy="562987"/>
          </a:xfrm>
          <a:prstGeom prst="rect">
            <a:avLst/>
          </a:prstGeom>
          <a:noFill/>
        </p:spPr>
        <p:txBody>
          <a:bodyPr wrap="square" lIns="0" tIns="72000" rIns="0" bIns="36000">
            <a:noAutofit/>
          </a:bodyPr>
          <a:lstStyle>
            <a:lvl1pPr marL="0" indent="0" algn="l" defTabSz="914400" rtl="0" eaLnBrk="1" latinLnBrk="0" hangingPunct="1">
              <a:lnSpc>
                <a:spcPct val="100000"/>
              </a:lnSpc>
              <a:spcBef>
                <a:spcPts val="0"/>
              </a:spcBef>
              <a:spcAft>
                <a:spcPts val="400"/>
              </a:spcAft>
              <a:buClr>
                <a:schemeClr val="tx1"/>
              </a:buClr>
              <a:buSzPct val="80000"/>
              <a:buFont typeface="Arial" pitchFamily="34" charset="0"/>
              <a:buNone/>
              <a:defRPr lang="de-DE" sz="2000" b="1" kern="1200" dirty="0" smtClean="0">
                <a:solidFill>
                  <a:schemeClr val="accent4"/>
                </a:solidFill>
                <a:latin typeface="+mn-lt"/>
                <a:ea typeface="+mn-ea"/>
                <a:cs typeface="+mn-cs"/>
              </a:defRPr>
            </a:lvl1pPr>
            <a:lvl2pPr marL="457200" indent="0" algn="l" defTabSz="914400" rtl="0" eaLnBrk="1" latinLnBrk="0" hangingPunct="1">
              <a:lnSpc>
                <a:spcPct val="100000"/>
              </a:lnSpc>
              <a:spcBef>
                <a:spcPts val="0"/>
              </a:spcBef>
              <a:spcAft>
                <a:spcPts val="400"/>
              </a:spcAft>
              <a:buClr>
                <a:schemeClr val="tx1"/>
              </a:buClr>
              <a:buSzPct val="80000"/>
              <a:buFont typeface="Arial" pitchFamily="34" charset="0"/>
              <a:buNone/>
              <a:defRPr sz="2000" b="1" kern="1200">
                <a:solidFill>
                  <a:srgbClr val="000000"/>
                </a:solidFill>
                <a:latin typeface="Arial" pitchFamily="34" charset="0"/>
                <a:ea typeface="+mn-ea"/>
                <a:cs typeface="Arial" pitchFamily="34" charset="0"/>
              </a:defRPr>
            </a:lvl2pPr>
            <a:lvl3pPr marL="914400" indent="0" algn="l" defTabSz="914400" rtl="0" eaLnBrk="1" latinLnBrk="0" hangingPunct="1">
              <a:lnSpc>
                <a:spcPct val="100000"/>
              </a:lnSpc>
              <a:spcBef>
                <a:spcPts val="0"/>
              </a:spcBef>
              <a:spcAft>
                <a:spcPts val="400"/>
              </a:spcAft>
              <a:buClr>
                <a:schemeClr val="tx1"/>
              </a:buClr>
              <a:buSzPct val="80000"/>
              <a:buFont typeface="Arial" pitchFamily="34" charset="0"/>
              <a:buNone/>
              <a:defRPr sz="1800" b="1" kern="1200" baseline="0">
                <a:solidFill>
                  <a:srgbClr val="000000"/>
                </a:solidFill>
                <a:latin typeface="Arial" pitchFamily="34" charset="0"/>
                <a:ea typeface="+mn-ea"/>
                <a:cs typeface="Arial" pitchFamily="34" charset="0"/>
              </a:defRPr>
            </a:lvl3pPr>
            <a:lvl4pPr marL="1371600" indent="0" algn="l" defTabSz="914400" rtl="0" eaLnBrk="1" latinLnBrk="0" hangingPunct="1">
              <a:lnSpc>
                <a:spcPct val="100000"/>
              </a:lnSpc>
              <a:spcBef>
                <a:spcPts val="0"/>
              </a:spcBef>
              <a:spcAft>
                <a:spcPts val="400"/>
              </a:spcAft>
              <a:buClr>
                <a:schemeClr val="tx1"/>
              </a:buClr>
              <a:buSzPct val="80000"/>
              <a:buFont typeface="Arial" pitchFamily="34" charset="0"/>
              <a:buNone/>
              <a:defRPr sz="1600" b="1" kern="1200" baseline="0">
                <a:solidFill>
                  <a:srgbClr val="000000"/>
                </a:solidFill>
                <a:latin typeface="Arial" pitchFamily="34" charset="0"/>
                <a:ea typeface="+mn-ea"/>
                <a:cs typeface="Arial" pitchFamily="34" charset="0"/>
              </a:defRPr>
            </a:lvl4pPr>
            <a:lvl5pPr marL="1828800" indent="0" algn="l" defTabSz="914400" rtl="0" eaLnBrk="1" latinLnBrk="0" hangingPunct="1">
              <a:lnSpc>
                <a:spcPct val="100000"/>
              </a:lnSpc>
              <a:spcBef>
                <a:spcPts val="0"/>
              </a:spcBef>
              <a:spcAft>
                <a:spcPts val="400"/>
              </a:spcAft>
              <a:buClr>
                <a:schemeClr val="tx1"/>
              </a:buClr>
              <a:buSzPct val="80000"/>
              <a:buFont typeface="Arial" pitchFamily="34" charset="0"/>
              <a:buNone/>
              <a:defRPr sz="1600" b="1" kern="1200" baseline="0">
                <a:solidFill>
                  <a:srgbClr val="000000"/>
                </a:solidFill>
                <a:latin typeface="Arial" pitchFamily="34" charset="0"/>
                <a:ea typeface="+mn-ea"/>
                <a:cs typeface="Arial" pitchFamily="34" charset="0"/>
              </a:defRPr>
            </a:lvl5pPr>
            <a:lvl6pPr marL="22860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6pPr>
            <a:lvl7pPr marL="27432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7pPr>
            <a:lvl8pPr marL="32004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8pPr>
            <a:lvl9pPr marL="36576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9pPr>
          </a:lstStyle>
          <a:p>
            <a:pPr marL="176213" indent="-176213" fontAlgn="base">
              <a:spcBef>
                <a:spcPts val="800"/>
              </a:spcBef>
              <a:spcAft>
                <a:spcPct val="0"/>
              </a:spcAft>
              <a:buClr>
                <a:prstClr val="black"/>
              </a:buClr>
              <a:buFontTx/>
              <a:buNone/>
            </a:pPr>
            <a:r>
              <a:rPr lang="en-GB" dirty="0" smtClean="0">
                <a:solidFill>
                  <a:srgbClr val="1CADE4"/>
                </a:solidFill>
              </a:rPr>
              <a:t>Click to edit Master text styles</a:t>
            </a:r>
            <a:endParaRPr lang="en-GB" dirty="0">
              <a:solidFill>
                <a:srgbClr val="1CADE4"/>
              </a:solidFill>
            </a:endParaRPr>
          </a:p>
        </p:txBody>
      </p:sp>
    </p:spTree>
    <p:extLst>
      <p:ext uri="{BB962C8B-B14F-4D97-AF65-F5344CB8AC3E}">
        <p14:creationId xmlns:p14="http://schemas.microsoft.com/office/powerpoint/2010/main" val="3868336456"/>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4232">
          <p15:clr>
            <a:srgbClr val="FBAE40"/>
          </p15:clr>
        </p15:guide>
        <p15:guide id="2" pos="288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2">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GB" dirty="0" smtClean="0"/>
              <a:t>Click to edit Master title style</a:t>
            </a:r>
            <a:endParaRPr lang="en-GB" dirty="0"/>
          </a:p>
        </p:txBody>
      </p:sp>
      <p:sp>
        <p:nvSpPr>
          <p:cNvPr id="12" name="Text Placeholder 10"/>
          <p:cNvSpPr>
            <a:spLocks noGrp="1"/>
          </p:cNvSpPr>
          <p:nvPr>
            <p:ph type="body" idx="12"/>
          </p:nvPr>
        </p:nvSpPr>
        <p:spPr>
          <a:xfrm>
            <a:off x="457200" y="1168400"/>
            <a:ext cx="8229600" cy="4918056"/>
          </a:xfrm>
        </p:spPr>
        <p:txBody>
          <a:bodyPr/>
          <a:lstStyle>
            <a:lvl1pPr marL="0" indent="0">
              <a:buNone/>
              <a:defRPr b="0">
                <a:solidFill>
                  <a:schemeClr val="accent1"/>
                </a:solidFill>
              </a:defRPr>
            </a:lvl1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GB" dirty="0"/>
          </a:p>
        </p:txBody>
      </p:sp>
    </p:spTree>
    <p:extLst>
      <p:ext uri="{BB962C8B-B14F-4D97-AF65-F5344CB8AC3E}">
        <p14:creationId xmlns:p14="http://schemas.microsoft.com/office/powerpoint/2010/main" val="3406083356"/>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Two Column">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t>Click to edit Master title style</a:t>
            </a:r>
            <a:endParaRPr lang="en-GB" dirty="0"/>
          </a:p>
        </p:txBody>
      </p:sp>
      <p:sp>
        <p:nvSpPr>
          <p:cNvPr id="15" name="Text Placeholder 10"/>
          <p:cNvSpPr>
            <a:spLocks noGrp="1"/>
          </p:cNvSpPr>
          <p:nvPr>
            <p:ph type="body" idx="13"/>
          </p:nvPr>
        </p:nvSpPr>
        <p:spPr>
          <a:xfrm>
            <a:off x="457201" y="1168400"/>
            <a:ext cx="3883025" cy="4918056"/>
          </a:xfrm>
        </p:spPr>
        <p:txBody>
          <a:body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GB" dirty="0"/>
          </a:p>
        </p:txBody>
      </p:sp>
      <p:sp>
        <p:nvSpPr>
          <p:cNvPr id="16" name="Text Placeholder 10"/>
          <p:cNvSpPr>
            <a:spLocks noGrp="1"/>
          </p:cNvSpPr>
          <p:nvPr>
            <p:ph type="body" idx="14"/>
          </p:nvPr>
        </p:nvSpPr>
        <p:spPr>
          <a:xfrm>
            <a:off x="4803775" y="1168400"/>
            <a:ext cx="3883025" cy="4918056"/>
          </a:xfrm>
        </p:spPr>
        <p:txBody>
          <a:body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GB" dirty="0"/>
          </a:p>
        </p:txBody>
      </p:sp>
    </p:spTree>
    <p:extLst>
      <p:ext uri="{BB962C8B-B14F-4D97-AF65-F5344CB8AC3E}">
        <p14:creationId xmlns:p14="http://schemas.microsoft.com/office/powerpoint/2010/main" val="1332473611"/>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Two Column 2">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t>Click to edit Master title style</a:t>
            </a:r>
            <a:endParaRPr lang="en-GB" dirty="0"/>
          </a:p>
        </p:txBody>
      </p:sp>
      <p:sp>
        <p:nvSpPr>
          <p:cNvPr id="16" name="Text Placeholder 10"/>
          <p:cNvSpPr>
            <a:spLocks noGrp="1"/>
          </p:cNvSpPr>
          <p:nvPr>
            <p:ph type="body" idx="13"/>
          </p:nvPr>
        </p:nvSpPr>
        <p:spPr>
          <a:xfrm>
            <a:off x="457201" y="1168400"/>
            <a:ext cx="3883025" cy="4918056"/>
          </a:xfrm>
        </p:spPr>
        <p:txBody>
          <a:bodyPr/>
          <a:lstStyle>
            <a:lvl1pPr marL="0" indent="0">
              <a:buNone/>
              <a:defRPr b="0">
                <a:solidFill>
                  <a:srgbClr val="FF0000"/>
                </a:solidFill>
              </a:defRPr>
            </a:lvl1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GB" dirty="0"/>
          </a:p>
        </p:txBody>
      </p:sp>
      <p:sp>
        <p:nvSpPr>
          <p:cNvPr id="17" name="Text Placeholder 10"/>
          <p:cNvSpPr>
            <a:spLocks noGrp="1"/>
          </p:cNvSpPr>
          <p:nvPr>
            <p:ph type="body" idx="14"/>
          </p:nvPr>
        </p:nvSpPr>
        <p:spPr>
          <a:xfrm>
            <a:off x="4803775" y="1168400"/>
            <a:ext cx="3883025" cy="4918056"/>
          </a:xfrm>
        </p:spPr>
        <p:txBody>
          <a:bodyPr/>
          <a:lstStyle>
            <a:lvl1pPr marL="0" indent="0">
              <a:buNone/>
              <a:defRPr b="0">
                <a:solidFill>
                  <a:srgbClr val="FF0000"/>
                </a:solidFill>
              </a:defRPr>
            </a:lvl1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GB" dirty="0"/>
          </a:p>
        </p:txBody>
      </p:sp>
    </p:spTree>
    <p:extLst>
      <p:ext uri="{BB962C8B-B14F-4D97-AF65-F5344CB8AC3E}">
        <p14:creationId xmlns:p14="http://schemas.microsoft.com/office/powerpoint/2010/main" val="3949443117"/>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t>Click to edit Master title style</a:t>
            </a:r>
            <a:endParaRPr lang="en-GB" dirty="0"/>
          </a:p>
        </p:txBody>
      </p:sp>
    </p:spTree>
    <p:extLst>
      <p:ext uri="{BB962C8B-B14F-4D97-AF65-F5344CB8AC3E}">
        <p14:creationId xmlns:p14="http://schemas.microsoft.com/office/powerpoint/2010/main" val="1605770612"/>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4" name="TextBox 3"/>
          <p:cNvSpPr txBox="1"/>
          <p:nvPr userDrawn="1"/>
        </p:nvSpPr>
        <p:spPr>
          <a:xfrm>
            <a:off x="7915762" y="6517427"/>
            <a:ext cx="781008" cy="169277"/>
          </a:xfrm>
          <a:prstGeom prst="rect">
            <a:avLst/>
          </a:prstGeom>
          <a:noFill/>
        </p:spPr>
        <p:txBody>
          <a:bodyPr wrap="square" lIns="0" tIns="0" rIns="0" bIns="0" rtlCol="0" anchor="b">
            <a:noAutofit/>
          </a:bodyPr>
          <a:lstStyle/>
          <a:p>
            <a:pPr algn="r"/>
            <a:fld id="{989496C2-B50A-F244-A0A1-E3849033C8B1}" type="slidenum">
              <a:rPr lang="en-GB" sz="900" smtClean="0">
                <a:solidFill>
                  <a:prstClr val="white">
                    <a:lumMod val="50000"/>
                  </a:prstClr>
                </a:solidFill>
              </a:rPr>
              <a:pPr algn="r"/>
              <a:t>‹#›</a:t>
            </a:fld>
            <a:endParaRPr lang="en-GB" sz="1100" dirty="0">
              <a:solidFill>
                <a:prstClr val="white">
                  <a:lumMod val="50000"/>
                </a:prstClr>
              </a:solidFill>
            </a:endParaRPr>
          </a:p>
        </p:txBody>
      </p:sp>
      <p:sp>
        <p:nvSpPr>
          <p:cNvPr id="5" name="Footer Placeholder 8"/>
          <p:cNvSpPr txBox="1">
            <a:spLocks/>
          </p:cNvSpPr>
          <p:nvPr userDrawn="1"/>
        </p:nvSpPr>
        <p:spPr>
          <a:xfrm>
            <a:off x="463816" y="6546621"/>
            <a:ext cx="2895600" cy="143568"/>
          </a:xfrm>
          <a:prstGeom prst="rect">
            <a:avLst/>
          </a:prstGeom>
        </p:spPr>
        <p:txBody>
          <a:bodyPr lIns="0" tIns="0" rIns="0" bIns="0" anchor="b"/>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900" dirty="0" smtClean="0">
                <a:solidFill>
                  <a:srgbClr val="7F7F7F"/>
                </a:solidFill>
              </a:rPr>
              <a:t>Copyright © 2015 Accenture  All rights reserved.</a:t>
            </a:r>
            <a:endParaRPr lang="en-GB" sz="900" dirty="0">
              <a:solidFill>
                <a:srgbClr val="7F7F7F"/>
              </a:solidFill>
            </a:endParaRPr>
          </a:p>
        </p:txBody>
      </p:sp>
    </p:spTree>
    <p:extLst>
      <p:ext uri="{BB962C8B-B14F-4D97-AF65-F5344CB8AC3E}">
        <p14:creationId xmlns:p14="http://schemas.microsoft.com/office/powerpoint/2010/main" val="1568359451"/>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Divider Slide ">
    <p:bg>
      <p:bgPr>
        <a:solidFill>
          <a:schemeClr val="tx2"/>
        </a:solidFill>
        <a:effectLst/>
      </p:bgPr>
    </p:bg>
    <p:spTree>
      <p:nvGrpSpPr>
        <p:cNvPr id="1" name=""/>
        <p:cNvGrpSpPr/>
        <p:nvPr/>
      </p:nvGrpSpPr>
      <p:grpSpPr>
        <a:xfrm>
          <a:off x="0" y="0"/>
          <a:ext cx="0" cy="0"/>
          <a:chOff x="0" y="0"/>
          <a:chExt cx="0" cy="0"/>
        </a:xfrm>
      </p:grpSpPr>
      <p:sp>
        <p:nvSpPr>
          <p:cNvPr id="3" name="Title 1"/>
          <p:cNvSpPr>
            <a:spLocks noGrp="1"/>
          </p:cNvSpPr>
          <p:nvPr>
            <p:ph type="ctrTitle" hasCustomPrompt="1"/>
          </p:nvPr>
        </p:nvSpPr>
        <p:spPr>
          <a:xfrm>
            <a:off x="466561" y="3438971"/>
            <a:ext cx="8232775" cy="1162800"/>
          </a:xfrm>
          <a:prstGeom prst="rect">
            <a:avLst/>
          </a:prstGeom>
        </p:spPr>
        <p:txBody>
          <a:bodyPr lIns="0" tIns="0" anchor="b" anchorCtr="0">
            <a:noAutofit/>
          </a:bodyPr>
          <a:lstStyle>
            <a:lvl1pPr algn="l">
              <a:lnSpc>
                <a:spcPct val="100000"/>
              </a:lnSpc>
              <a:defRPr sz="3600" b="0" spc="0" baseline="0">
                <a:solidFill>
                  <a:schemeClr val="bg1"/>
                </a:solidFill>
                <a:latin typeface="+mj-lt"/>
                <a:cs typeface="Arial" pitchFamily="34" charset="0"/>
              </a:defRPr>
            </a:lvl1pPr>
          </a:lstStyle>
          <a:p>
            <a:r>
              <a:rPr lang="en-GB" dirty="0" smtClean="0"/>
              <a:t>Master Divider Slide Headline</a:t>
            </a:r>
            <a:endParaRPr lang="en-GB" dirty="0"/>
          </a:p>
        </p:txBody>
      </p:sp>
      <p:sp>
        <p:nvSpPr>
          <p:cNvPr id="4" name="TextBox 3"/>
          <p:cNvSpPr txBox="1"/>
          <p:nvPr userDrawn="1"/>
        </p:nvSpPr>
        <p:spPr>
          <a:xfrm>
            <a:off x="7915762" y="6517427"/>
            <a:ext cx="781008" cy="169277"/>
          </a:xfrm>
          <a:prstGeom prst="rect">
            <a:avLst/>
          </a:prstGeom>
          <a:noFill/>
        </p:spPr>
        <p:txBody>
          <a:bodyPr wrap="square" lIns="0" tIns="0" rIns="0" bIns="0" rtlCol="0" anchor="b">
            <a:noAutofit/>
          </a:bodyPr>
          <a:lstStyle/>
          <a:p>
            <a:pPr algn="r"/>
            <a:fld id="{989496C2-B50A-F244-A0A1-E3849033C8B1}" type="slidenum">
              <a:rPr lang="en-GB" sz="900" smtClean="0">
                <a:solidFill>
                  <a:srgbClr val="FFFFFF"/>
                </a:solidFill>
              </a:rPr>
              <a:pPr algn="r"/>
              <a:t>‹#›</a:t>
            </a:fld>
            <a:endParaRPr lang="en-GB" sz="1100" dirty="0">
              <a:solidFill>
                <a:srgbClr val="FFFFFF"/>
              </a:solidFill>
            </a:endParaRPr>
          </a:p>
        </p:txBody>
      </p:sp>
    </p:spTree>
    <p:extLst>
      <p:ext uri="{BB962C8B-B14F-4D97-AF65-F5344CB8AC3E}">
        <p14:creationId xmlns:p14="http://schemas.microsoft.com/office/powerpoint/2010/main" val="3141323707"/>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Title, Sub-Title and Content">
    <p:spTree>
      <p:nvGrpSpPr>
        <p:cNvPr id="1" name=""/>
        <p:cNvGrpSpPr/>
        <p:nvPr/>
      </p:nvGrpSpPr>
      <p:grpSpPr>
        <a:xfrm>
          <a:off x="0" y="0"/>
          <a:ext cx="0" cy="0"/>
          <a:chOff x="0" y="0"/>
          <a:chExt cx="0" cy="0"/>
        </a:xfrm>
      </p:grpSpPr>
      <p:sp>
        <p:nvSpPr>
          <p:cNvPr id="3" name="Inhaltsplatzhalter 2"/>
          <p:cNvSpPr>
            <a:spLocks noGrp="1"/>
          </p:cNvSpPr>
          <p:nvPr>
            <p:ph idx="1" hasCustomPrompt="1"/>
          </p:nvPr>
        </p:nvSpPr>
        <p:spPr>
          <a:xfrm>
            <a:off x="468314" y="1640438"/>
            <a:ext cx="8207375" cy="4741311"/>
          </a:xfrm>
          <a:prstGeom prst="rect">
            <a:avLst/>
          </a:prstGeom>
          <a:noFill/>
          <a:ln w="12700">
            <a:noFill/>
            <a:miter lim="800000"/>
            <a:headEnd/>
            <a:tailEnd/>
          </a:ln>
        </p:spPr>
        <p:txBody>
          <a:bodyPr vert="horz" wrap="square" lIns="0" tIns="36000" rIns="0" bIns="0" numCol="1" anchor="t" anchorCtr="0" compatLnSpc="1">
            <a:prstTxWarp prst="textNoShape">
              <a:avLst/>
            </a:prstTxWarp>
          </a:bodyPr>
          <a:lstStyle>
            <a:lvl1pPr marL="216000" indent="-216000" algn="l" rtl="0" eaLnBrk="1" fontAlgn="base" hangingPunct="1">
              <a:spcBef>
                <a:spcPts val="300"/>
              </a:spcBef>
              <a:spcAft>
                <a:spcPts val="300"/>
              </a:spcAft>
              <a:buClr>
                <a:schemeClr val="tx1"/>
              </a:buClr>
              <a:buFont typeface="Arial" pitchFamily="34" charset="0"/>
              <a:defRPr lang="de-DE" sz="2000" dirty="0" smtClean="0">
                <a:solidFill>
                  <a:schemeClr val="tx1"/>
                </a:solidFill>
                <a:latin typeface="+mn-lt"/>
                <a:ea typeface="+mn-ea"/>
                <a:cs typeface="+mn-cs"/>
              </a:defRPr>
            </a:lvl1pPr>
            <a:lvl2pPr marL="444500" indent="-216000" algn="l" rtl="0" eaLnBrk="1" fontAlgn="base" hangingPunct="1">
              <a:spcBef>
                <a:spcPts val="300"/>
              </a:spcBef>
              <a:spcAft>
                <a:spcPts val="300"/>
              </a:spcAft>
              <a:buClr>
                <a:schemeClr val="tx1"/>
              </a:buClr>
              <a:buFont typeface="Arial" pitchFamily="34" charset="0"/>
              <a:defRPr lang="de-DE" sz="1800" dirty="0" smtClean="0">
                <a:solidFill>
                  <a:schemeClr val="tx1"/>
                </a:solidFill>
                <a:latin typeface="+mn-lt"/>
                <a:ea typeface="+mn-ea"/>
                <a:cs typeface="+mn-cs"/>
              </a:defRPr>
            </a:lvl2pPr>
            <a:lvl3pPr marL="625475" indent="-180975" algn="l" rtl="0" eaLnBrk="1" fontAlgn="base" hangingPunct="1">
              <a:spcBef>
                <a:spcPts val="300"/>
              </a:spcBef>
              <a:spcAft>
                <a:spcPts val="300"/>
              </a:spcAft>
              <a:buClr>
                <a:schemeClr val="tx1"/>
              </a:buClr>
              <a:buFont typeface="Arial" pitchFamily="34" charset="0"/>
              <a:tabLst/>
              <a:defRPr lang="de-DE" sz="1600" dirty="0" smtClean="0">
                <a:solidFill>
                  <a:schemeClr val="tx1"/>
                </a:solidFill>
                <a:latin typeface="+mn-lt"/>
                <a:ea typeface="+mn-ea"/>
                <a:cs typeface="+mn-cs"/>
              </a:defRPr>
            </a:lvl3pPr>
            <a:lvl4pPr marL="864000" indent="-180000" algn="l" rtl="0" eaLnBrk="1" fontAlgn="base" hangingPunct="1">
              <a:spcBef>
                <a:spcPts val="300"/>
              </a:spcBef>
              <a:spcAft>
                <a:spcPts val="300"/>
              </a:spcAft>
              <a:buClr>
                <a:schemeClr val="tx1"/>
              </a:buClr>
              <a:buFont typeface="Arial" pitchFamily="34" charset="0"/>
              <a:defRPr lang="de-DE" sz="1400" dirty="0" smtClean="0">
                <a:solidFill>
                  <a:schemeClr val="tx1"/>
                </a:solidFill>
                <a:latin typeface="+mn-lt"/>
                <a:ea typeface="+mn-ea"/>
                <a:cs typeface="+mn-cs"/>
              </a:defRPr>
            </a:lvl4pPr>
            <a:lvl5pPr marL="1008000" indent="-144000" algn="l" rtl="0" eaLnBrk="1" fontAlgn="base" hangingPunct="1">
              <a:spcBef>
                <a:spcPts val="300"/>
              </a:spcBef>
              <a:spcAft>
                <a:spcPts val="300"/>
              </a:spcAft>
              <a:buClr>
                <a:schemeClr val="tx1"/>
              </a:buClr>
              <a:buFont typeface="Arial" pitchFamily="34" charset="0"/>
              <a:defRPr lang="de-DE" sz="1200" dirty="0">
                <a:solidFill>
                  <a:schemeClr val="tx1"/>
                </a:solidFill>
                <a:latin typeface="+mn-lt"/>
                <a:ea typeface="+mn-ea"/>
                <a:cs typeface="+mn-cs"/>
              </a:defRPr>
            </a:lvl5pPr>
          </a:lstStyle>
          <a:p>
            <a:pPr lvl="0"/>
            <a:r>
              <a:rPr lang="en-GB" noProof="0" dirty="0" smtClean="0"/>
              <a:t>Bullet 1</a:t>
            </a:r>
          </a:p>
          <a:p>
            <a:pPr lvl="1"/>
            <a:r>
              <a:rPr lang="en-GB" noProof="0" dirty="0" smtClean="0"/>
              <a:t>Bullet 2</a:t>
            </a:r>
          </a:p>
          <a:p>
            <a:pPr lvl="2"/>
            <a:r>
              <a:rPr lang="en-GB" noProof="0" dirty="0" smtClean="0"/>
              <a:t>Bullet 3</a:t>
            </a:r>
          </a:p>
          <a:p>
            <a:pPr lvl="3"/>
            <a:r>
              <a:rPr lang="en-GB" noProof="0" dirty="0" smtClean="0"/>
              <a:t>Bullet 4</a:t>
            </a:r>
          </a:p>
          <a:p>
            <a:pPr lvl="4"/>
            <a:r>
              <a:rPr lang="en-GB" noProof="0" dirty="0" smtClean="0"/>
              <a:t>Bullet 5</a:t>
            </a:r>
            <a:endParaRPr lang="en-GB" noProof="0" dirty="0"/>
          </a:p>
        </p:txBody>
      </p:sp>
      <p:sp>
        <p:nvSpPr>
          <p:cNvPr id="9" name="Textplatzhalter 2"/>
          <p:cNvSpPr>
            <a:spLocks noGrp="1"/>
          </p:cNvSpPr>
          <p:nvPr>
            <p:ph type="body" idx="13"/>
          </p:nvPr>
        </p:nvSpPr>
        <p:spPr>
          <a:xfrm>
            <a:off x="468314" y="1102301"/>
            <a:ext cx="8207375" cy="538138"/>
          </a:xfrm>
          <a:prstGeom prst="rect">
            <a:avLst/>
          </a:prstGeom>
          <a:noFill/>
        </p:spPr>
        <p:txBody>
          <a:bodyPr wrap="square" lIns="0" tIns="72000" rIns="0" bIns="36000">
            <a:noAutofit/>
          </a:bodyPr>
          <a:lstStyle>
            <a:lvl1pPr marL="0" indent="0">
              <a:buNone/>
              <a:defRPr lang="de-DE" sz="1800" b="1" dirty="0" smtClean="0">
                <a:solidFill>
                  <a:schemeClr val="accent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176213" lvl="0" indent="-176213" algn="l" rtl="0" eaLnBrk="1" fontAlgn="base" hangingPunct="1">
              <a:spcBef>
                <a:spcPts val="800"/>
              </a:spcBef>
              <a:spcAft>
                <a:spcPct val="0"/>
              </a:spcAft>
              <a:buClr>
                <a:schemeClr val="tx1"/>
              </a:buClr>
              <a:buFontTx/>
              <a:buNone/>
            </a:pPr>
            <a:endParaRPr lang="en-GB" noProof="0" dirty="0" smtClean="0"/>
          </a:p>
        </p:txBody>
      </p:sp>
      <p:sp>
        <p:nvSpPr>
          <p:cNvPr id="4" name="Titel 3"/>
          <p:cNvSpPr>
            <a:spLocks noGrp="1"/>
          </p:cNvSpPr>
          <p:nvPr>
            <p:ph type="title"/>
          </p:nvPr>
        </p:nvSpPr>
        <p:spPr/>
        <p:txBody>
          <a:bodyPr/>
          <a:lstStyle>
            <a:lvl1pPr>
              <a:defRPr sz="2400"/>
            </a:lvl1pPr>
          </a:lstStyle>
          <a:p>
            <a:endParaRPr lang="en-GB" dirty="0"/>
          </a:p>
        </p:txBody>
      </p:sp>
      <p:sp>
        <p:nvSpPr>
          <p:cNvPr id="6" name="Rectangle 60"/>
          <p:cNvSpPr>
            <a:spLocks noGrp="1" noChangeArrowheads="1"/>
          </p:cNvSpPr>
          <p:nvPr>
            <p:ph type="sldNum" sz="quarter" idx="10"/>
          </p:nvPr>
        </p:nvSpPr>
        <p:spPr>
          <a:xfrm>
            <a:off x="7269164" y="6503990"/>
            <a:ext cx="1693862" cy="269875"/>
          </a:xfrm>
          <a:prstGeom prst="rect">
            <a:avLst/>
          </a:prstGeom>
          <a:ln/>
        </p:spPr>
        <p:txBody>
          <a:bodyPr/>
          <a:lstStyle>
            <a:lvl1pPr>
              <a:defRPr/>
            </a:lvl1pPr>
          </a:lstStyle>
          <a:p>
            <a:pPr>
              <a:defRPr/>
            </a:pPr>
            <a:fld id="{4F9307DC-EB65-4549-9CA2-E62AD113A176}" type="slidenum">
              <a:rPr lang="en-GB" smtClean="0">
                <a:solidFill>
                  <a:prstClr val="black"/>
                </a:solidFill>
              </a:rPr>
              <a:pPr>
                <a:defRPr/>
              </a:pPr>
              <a:t>‹#›</a:t>
            </a:fld>
            <a:endParaRPr lang="en-GB" dirty="0">
              <a:solidFill>
                <a:prstClr val="black"/>
              </a:solidFill>
            </a:endParaRPr>
          </a:p>
        </p:txBody>
      </p:sp>
    </p:spTree>
    <p:extLst>
      <p:ext uri="{BB962C8B-B14F-4D97-AF65-F5344CB8AC3E}">
        <p14:creationId xmlns:p14="http://schemas.microsoft.com/office/powerpoint/2010/main" val="3422764843"/>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2_Title, Sub-Title and Content">
    <p:spTree>
      <p:nvGrpSpPr>
        <p:cNvPr id="1" name=""/>
        <p:cNvGrpSpPr/>
        <p:nvPr/>
      </p:nvGrpSpPr>
      <p:grpSpPr>
        <a:xfrm>
          <a:off x="0" y="0"/>
          <a:ext cx="0" cy="0"/>
          <a:chOff x="0" y="0"/>
          <a:chExt cx="0" cy="0"/>
        </a:xfrm>
      </p:grpSpPr>
      <p:sp>
        <p:nvSpPr>
          <p:cNvPr id="3" name="Inhaltsplatzhalter 2"/>
          <p:cNvSpPr>
            <a:spLocks noGrp="1"/>
          </p:cNvSpPr>
          <p:nvPr>
            <p:ph idx="1" hasCustomPrompt="1"/>
          </p:nvPr>
        </p:nvSpPr>
        <p:spPr>
          <a:xfrm>
            <a:off x="468314" y="1640438"/>
            <a:ext cx="8207375" cy="4741311"/>
          </a:xfrm>
          <a:prstGeom prst="rect">
            <a:avLst/>
          </a:prstGeom>
          <a:noFill/>
          <a:ln w="12700">
            <a:noFill/>
            <a:miter lim="800000"/>
            <a:headEnd/>
            <a:tailEnd/>
          </a:ln>
        </p:spPr>
        <p:txBody>
          <a:bodyPr vert="horz" wrap="square" lIns="0" tIns="36000" rIns="0" bIns="0" numCol="1" anchor="t" anchorCtr="0" compatLnSpc="1">
            <a:prstTxWarp prst="textNoShape">
              <a:avLst/>
            </a:prstTxWarp>
          </a:bodyPr>
          <a:lstStyle>
            <a:lvl1pPr marL="216000" indent="-216000" algn="l" rtl="0" eaLnBrk="1" fontAlgn="base" hangingPunct="1">
              <a:spcBef>
                <a:spcPts val="300"/>
              </a:spcBef>
              <a:spcAft>
                <a:spcPts val="300"/>
              </a:spcAft>
              <a:buClr>
                <a:schemeClr val="tx1"/>
              </a:buClr>
              <a:buFont typeface="Arial" pitchFamily="34" charset="0"/>
              <a:defRPr lang="de-DE" sz="2000" dirty="0" smtClean="0">
                <a:solidFill>
                  <a:schemeClr val="tx1"/>
                </a:solidFill>
                <a:latin typeface="+mn-lt"/>
                <a:ea typeface="+mn-ea"/>
                <a:cs typeface="+mn-cs"/>
              </a:defRPr>
            </a:lvl1pPr>
            <a:lvl2pPr marL="444500" indent="-216000" algn="l" rtl="0" eaLnBrk="1" fontAlgn="base" hangingPunct="1">
              <a:spcBef>
                <a:spcPts val="300"/>
              </a:spcBef>
              <a:spcAft>
                <a:spcPts val="300"/>
              </a:spcAft>
              <a:buClr>
                <a:schemeClr val="tx1"/>
              </a:buClr>
              <a:buFont typeface="Arial" pitchFamily="34" charset="0"/>
              <a:defRPr lang="de-DE" sz="1800" dirty="0" smtClean="0">
                <a:solidFill>
                  <a:schemeClr val="tx1"/>
                </a:solidFill>
                <a:latin typeface="+mn-lt"/>
                <a:ea typeface="+mn-ea"/>
                <a:cs typeface="+mn-cs"/>
              </a:defRPr>
            </a:lvl2pPr>
            <a:lvl3pPr marL="625475" indent="-180975" algn="l" rtl="0" eaLnBrk="1" fontAlgn="base" hangingPunct="1">
              <a:spcBef>
                <a:spcPts val="300"/>
              </a:spcBef>
              <a:spcAft>
                <a:spcPts val="300"/>
              </a:spcAft>
              <a:buClr>
                <a:schemeClr val="tx1"/>
              </a:buClr>
              <a:buFont typeface="Arial" pitchFamily="34" charset="0"/>
              <a:tabLst/>
              <a:defRPr lang="de-DE" sz="1600" dirty="0" smtClean="0">
                <a:solidFill>
                  <a:schemeClr val="tx1"/>
                </a:solidFill>
                <a:latin typeface="+mn-lt"/>
                <a:ea typeface="+mn-ea"/>
                <a:cs typeface="+mn-cs"/>
              </a:defRPr>
            </a:lvl3pPr>
            <a:lvl4pPr marL="864000" indent="-180000" algn="l" rtl="0" eaLnBrk="1" fontAlgn="base" hangingPunct="1">
              <a:spcBef>
                <a:spcPts val="300"/>
              </a:spcBef>
              <a:spcAft>
                <a:spcPts val="300"/>
              </a:spcAft>
              <a:buClr>
                <a:schemeClr val="tx1"/>
              </a:buClr>
              <a:buFont typeface="Arial" pitchFamily="34" charset="0"/>
              <a:defRPr lang="de-DE" sz="1400" dirty="0" smtClean="0">
                <a:solidFill>
                  <a:schemeClr val="tx1"/>
                </a:solidFill>
                <a:latin typeface="+mn-lt"/>
                <a:ea typeface="+mn-ea"/>
                <a:cs typeface="+mn-cs"/>
              </a:defRPr>
            </a:lvl4pPr>
            <a:lvl5pPr marL="1008000" indent="-144000" algn="l" rtl="0" eaLnBrk="1" fontAlgn="base" hangingPunct="1">
              <a:spcBef>
                <a:spcPts val="300"/>
              </a:spcBef>
              <a:spcAft>
                <a:spcPts val="300"/>
              </a:spcAft>
              <a:buClr>
                <a:schemeClr val="tx1"/>
              </a:buClr>
              <a:buFont typeface="Arial" pitchFamily="34" charset="0"/>
              <a:defRPr lang="de-DE" sz="1200" dirty="0">
                <a:solidFill>
                  <a:schemeClr val="tx1"/>
                </a:solidFill>
                <a:latin typeface="+mn-lt"/>
                <a:ea typeface="+mn-ea"/>
                <a:cs typeface="+mn-cs"/>
              </a:defRPr>
            </a:lvl5pPr>
          </a:lstStyle>
          <a:p>
            <a:pPr lvl="0"/>
            <a:r>
              <a:rPr lang="en-GB" noProof="0" dirty="0" smtClean="0"/>
              <a:t>Bullet 1</a:t>
            </a:r>
          </a:p>
          <a:p>
            <a:pPr lvl="1"/>
            <a:r>
              <a:rPr lang="en-GB" noProof="0" dirty="0" smtClean="0"/>
              <a:t>Bullet 2</a:t>
            </a:r>
          </a:p>
          <a:p>
            <a:pPr lvl="2"/>
            <a:r>
              <a:rPr lang="en-GB" noProof="0" dirty="0" smtClean="0"/>
              <a:t>Bullet 3</a:t>
            </a:r>
          </a:p>
          <a:p>
            <a:pPr lvl="3"/>
            <a:r>
              <a:rPr lang="en-GB" noProof="0" dirty="0" smtClean="0"/>
              <a:t>Bullet 4</a:t>
            </a:r>
          </a:p>
          <a:p>
            <a:pPr lvl="4"/>
            <a:r>
              <a:rPr lang="en-GB" noProof="0" dirty="0" smtClean="0"/>
              <a:t>Bullet 5</a:t>
            </a:r>
            <a:endParaRPr lang="en-GB" noProof="0" dirty="0"/>
          </a:p>
        </p:txBody>
      </p:sp>
      <p:sp>
        <p:nvSpPr>
          <p:cNvPr id="9" name="Textplatzhalter 2"/>
          <p:cNvSpPr>
            <a:spLocks noGrp="1"/>
          </p:cNvSpPr>
          <p:nvPr>
            <p:ph type="body" idx="13"/>
          </p:nvPr>
        </p:nvSpPr>
        <p:spPr>
          <a:xfrm>
            <a:off x="468314" y="1102301"/>
            <a:ext cx="8207375" cy="538138"/>
          </a:xfrm>
          <a:prstGeom prst="rect">
            <a:avLst/>
          </a:prstGeom>
          <a:noFill/>
        </p:spPr>
        <p:txBody>
          <a:bodyPr wrap="square" lIns="0" tIns="72000" rIns="0" bIns="36000">
            <a:noAutofit/>
          </a:bodyPr>
          <a:lstStyle>
            <a:lvl1pPr marL="0" indent="0">
              <a:buNone/>
              <a:defRPr lang="de-DE" sz="1800" b="1" dirty="0" smtClean="0">
                <a:solidFill>
                  <a:schemeClr val="accent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176213" lvl="0" indent="-176213" algn="l" rtl="0" eaLnBrk="1" fontAlgn="base" hangingPunct="1">
              <a:spcBef>
                <a:spcPts val="800"/>
              </a:spcBef>
              <a:spcAft>
                <a:spcPct val="0"/>
              </a:spcAft>
              <a:buClr>
                <a:schemeClr val="tx1"/>
              </a:buClr>
              <a:buFontTx/>
              <a:buNone/>
            </a:pPr>
            <a:endParaRPr lang="en-GB" noProof="0" dirty="0" smtClean="0"/>
          </a:p>
        </p:txBody>
      </p:sp>
      <p:sp>
        <p:nvSpPr>
          <p:cNvPr id="4" name="Titel 3"/>
          <p:cNvSpPr>
            <a:spLocks noGrp="1"/>
          </p:cNvSpPr>
          <p:nvPr>
            <p:ph type="title"/>
          </p:nvPr>
        </p:nvSpPr>
        <p:spPr/>
        <p:txBody>
          <a:bodyPr/>
          <a:lstStyle>
            <a:lvl1pPr>
              <a:defRPr sz="2400"/>
            </a:lvl1pPr>
          </a:lstStyle>
          <a:p>
            <a:endParaRPr lang="en-GB" dirty="0"/>
          </a:p>
        </p:txBody>
      </p:sp>
      <p:sp>
        <p:nvSpPr>
          <p:cNvPr id="6" name="Rectangle 60"/>
          <p:cNvSpPr>
            <a:spLocks noGrp="1" noChangeArrowheads="1"/>
          </p:cNvSpPr>
          <p:nvPr>
            <p:ph type="sldNum" sz="quarter" idx="10"/>
          </p:nvPr>
        </p:nvSpPr>
        <p:spPr>
          <a:xfrm>
            <a:off x="7269164" y="6503990"/>
            <a:ext cx="1693862" cy="269875"/>
          </a:xfrm>
          <a:prstGeom prst="rect">
            <a:avLst/>
          </a:prstGeom>
          <a:ln/>
        </p:spPr>
        <p:txBody>
          <a:bodyPr/>
          <a:lstStyle>
            <a:lvl1pPr>
              <a:defRPr/>
            </a:lvl1pPr>
          </a:lstStyle>
          <a:p>
            <a:pPr>
              <a:defRPr/>
            </a:pPr>
            <a:fld id="{4F9307DC-EB65-4549-9CA2-E62AD113A176}" type="slidenum">
              <a:rPr lang="en-GB" smtClean="0">
                <a:solidFill>
                  <a:prstClr val="black"/>
                </a:solidFill>
              </a:rPr>
              <a:pPr>
                <a:defRPr/>
              </a:pPr>
              <a:t>‹#›</a:t>
            </a:fld>
            <a:endParaRPr lang="en-GB" dirty="0">
              <a:solidFill>
                <a:prstClr val="black"/>
              </a:solidFill>
            </a:endParaRPr>
          </a:p>
        </p:txBody>
      </p:sp>
    </p:spTree>
    <p:extLst>
      <p:ext uri="{BB962C8B-B14F-4D97-AF65-F5344CB8AC3E}">
        <p14:creationId xmlns:p14="http://schemas.microsoft.com/office/powerpoint/2010/main" val="1170118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400"/>
            </a:lvl1pPr>
          </a:lstStyle>
          <a:p>
            <a:r>
              <a:rPr lang="en-GB" dirty="0" smtClean="0"/>
              <a:t>Click to edit Master title style</a:t>
            </a:r>
            <a:endParaRPr lang="en-GB" dirty="0"/>
          </a:p>
        </p:txBody>
      </p:sp>
      <p:sp>
        <p:nvSpPr>
          <p:cNvPr id="6" name="Content Placeholder 4"/>
          <p:cNvSpPr>
            <a:spLocks noGrp="1"/>
          </p:cNvSpPr>
          <p:nvPr>
            <p:ph sz="quarter" idx="10"/>
          </p:nvPr>
        </p:nvSpPr>
        <p:spPr>
          <a:xfrm>
            <a:off x="466725" y="927100"/>
            <a:ext cx="8226000" cy="438150"/>
          </a:xfrm>
        </p:spPr>
        <p:txBody>
          <a:bodyPr/>
          <a:lstStyle>
            <a:lvl1pPr>
              <a:defRPr sz="2000" b="1">
                <a:solidFill>
                  <a:schemeClr val="accent6"/>
                </a:solidFill>
              </a:defRPr>
            </a:lvl1pPr>
          </a:lstStyle>
          <a:p>
            <a:pPr lvl="0"/>
            <a:r>
              <a:rPr lang="en-GB" dirty="0" smtClean="0"/>
              <a:t>Click to edit Master text styles</a:t>
            </a:r>
          </a:p>
        </p:txBody>
      </p:sp>
      <p:sp>
        <p:nvSpPr>
          <p:cNvPr id="8" name="Content Placeholder 7"/>
          <p:cNvSpPr>
            <a:spLocks noGrp="1"/>
          </p:cNvSpPr>
          <p:nvPr>
            <p:ph sz="quarter" idx="11"/>
          </p:nvPr>
        </p:nvSpPr>
        <p:spPr>
          <a:xfrm>
            <a:off x="467170" y="1643063"/>
            <a:ext cx="8226000" cy="4584700"/>
          </a:xfrm>
        </p:spPr>
        <p:txBody>
          <a:bodyPr/>
          <a:lstStyle>
            <a:lvl1pPr>
              <a:defRPr sz="2000">
                <a:solidFill>
                  <a:schemeClr val="tx1"/>
                </a:solidFill>
              </a:defRPr>
            </a:lvl1pPr>
          </a:lstStyle>
          <a:p>
            <a:pPr lvl="0"/>
            <a:r>
              <a:rPr lang="en-GB" dirty="0" smtClean="0"/>
              <a:t>Click to edit Master text styles</a:t>
            </a:r>
          </a:p>
        </p:txBody>
      </p:sp>
    </p:spTree>
    <p:extLst>
      <p:ext uri="{BB962C8B-B14F-4D97-AF65-F5344CB8AC3E}">
        <p14:creationId xmlns:p14="http://schemas.microsoft.com/office/powerpoint/2010/main" val="4030499136"/>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3_Title, Sub-Title and Content">
    <p:spTree>
      <p:nvGrpSpPr>
        <p:cNvPr id="1" name=""/>
        <p:cNvGrpSpPr/>
        <p:nvPr/>
      </p:nvGrpSpPr>
      <p:grpSpPr>
        <a:xfrm>
          <a:off x="0" y="0"/>
          <a:ext cx="0" cy="0"/>
          <a:chOff x="0" y="0"/>
          <a:chExt cx="0" cy="0"/>
        </a:xfrm>
      </p:grpSpPr>
      <p:sp>
        <p:nvSpPr>
          <p:cNvPr id="3" name="Inhaltsplatzhalter 2"/>
          <p:cNvSpPr>
            <a:spLocks noGrp="1"/>
          </p:cNvSpPr>
          <p:nvPr>
            <p:ph idx="1" hasCustomPrompt="1"/>
          </p:nvPr>
        </p:nvSpPr>
        <p:spPr>
          <a:xfrm>
            <a:off x="468314" y="1640438"/>
            <a:ext cx="8207375" cy="4741311"/>
          </a:xfrm>
          <a:prstGeom prst="rect">
            <a:avLst/>
          </a:prstGeom>
          <a:noFill/>
          <a:ln w="12700">
            <a:noFill/>
            <a:miter lim="800000"/>
            <a:headEnd/>
            <a:tailEnd/>
          </a:ln>
        </p:spPr>
        <p:txBody>
          <a:bodyPr vert="horz" wrap="square" lIns="0" tIns="36000" rIns="0" bIns="0" numCol="1" anchor="t" anchorCtr="0" compatLnSpc="1">
            <a:prstTxWarp prst="textNoShape">
              <a:avLst/>
            </a:prstTxWarp>
          </a:bodyPr>
          <a:lstStyle>
            <a:lvl1pPr marL="216000" indent="-216000" algn="l" rtl="0" eaLnBrk="1" fontAlgn="base" hangingPunct="1">
              <a:spcBef>
                <a:spcPts val="300"/>
              </a:spcBef>
              <a:spcAft>
                <a:spcPts val="300"/>
              </a:spcAft>
              <a:buClr>
                <a:schemeClr val="tx1"/>
              </a:buClr>
              <a:buFont typeface="Arial" pitchFamily="34" charset="0"/>
              <a:defRPr lang="de-DE" sz="2000" dirty="0" smtClean="0">
                <a:solidFill>
                  <a:schemeClr val="tx1"/>
                </a:solidFill>
                <a:latin typeface="+mn-lt"/>
                <a:ea typeface="+mn-ea"/>
                <a:cs typeface="+mn-cs"/>
              </a:defRPr>
            </a:lvl1pPr>
            <a:lvl2pPr marL="444500" indent="-216000" algn="l" rtl="0" eaLnBrk="1" fontAlgn="base" hangingPunct="1">
              <a:spcBef>
                <a:spcPts val="300"/>
              </a:spcBef>
              <a:spcAft>
                <a:spcPts val="300"/>
              </a:spcAft>
              <a:buClr>
                <a:schemeClr val="tx1"/>
              </a:buClr>
              <a:buFont typeface="Arial" pitchFamily="34" charset="0"/>
              <a:defRPr lang="de-DE" sz="1800" dirty="0" smtClean="0">
                <a:solidFill>
                  <a:schemeClr val="tx1"/>
                </a:solidFill>
                <a:latin typeface="+mn-lt"/>
                <a:ea typeface="+mn-ea"/>
                <a:cs typeface="+mn-cs"/>
              </a:defRPr>
            </a:lvl2pPr>
            <a:lvl3pPr marL="625475" indent="-180975" algn="l" rtl="0" eaLnBrk="1" fontAlgn="base" hangingPunct="1">
              <a:spcBef>
                <a:spcPts val="300"/>
              </a:spcBef>
              <a:spcAft>
                <a:spcPts val="300"/>
              </a:spcAft>
              <a:buClr>
                <a:schemeClr val="tx1"/>
              </a:buClr>
              <a:buFont typeface="Arial" pitchFamily="34" charset="0"/>
              <a:tabLst/>
              <a:defRPr lang="de-DE" sz="1600" dirty="0" smtClean="0">
                <a:solidFill>
                  <a:schemeClr val="tx1"/>
                </a:solidFill>
                <a:latin typeface="+mn-lt"/>
                <a:ea typeface="+mn-ea"/>
                <a:cs typeface="+mn-cs"/>
              </a:defRPr>
            </a:lvl3pPr>
            <a:lvl4pPr marL="864000" indent="-180000" algn="l" rtl="0" eaLnBrk="1" fontAlgn="base" hangingPunct="1">
              <a:spcBef>
                <a:spcPts val="300"/>
              </a:spcBef>
              <a:spcAft>
                <a:spcPts val="300"/>
              </a:spcAft>
              <a:buClr>
                <a:schemeClr val="tx1"/>
              </a:buClr>
              <a:buFont typeface="Arial" pitchFamily="34" charset="0"/>
              <a:defRPr lang="de-DE" sz="1400" dirty="0" smtClean="0">
                <a:solidFill>
                  <a:schemeClr val="tx1"/>
                </a:solidFill>
                <a:latin typeface="+mn-lt"/>
                <a:ea typeface="+mn-ea"/>
                <a:cs typeface="+mn-cs"/>
              </a:defRPr>
            </a:lvl4pPr>
            <a:lvl5pPr marL="1008000" indent="-144000" algn="l" rtl="0" eaLnBrk="1" fontAlgn="base" hangingPunct="1">
              <a:spcBef>
                <a:spcPts val="300"/>
              </a:spcBef>
              <a:spcAft>
                <a:spcPts val="300"/>
              </a:spcAft>
              <a:buClr>
                <a:schemeClr val="tx1"/>
              </a:buClr>
              <a:buFont typeface="Arial" pitchFamily="34" charset="0"/>
              <a:defRPr lang="de-DE" sz="1200" dirty="0">
                <a:solidFill>
                  <a:schemeClr val="tx1"/>
                </a:solidFill>
                <a:latin typeface="+mn-lt"/>
                <a:ea typeface="+mn-ea"/>
                <a:cs typeface="+mn-cs"/>
              </a:defRPr>
            </a:lvl5pPr>
          </a:lstStyle>
          <a:p>
            <a:pPr lvl="0"/>
            <a:r>
              <a:rPr lang="en-GB" noProof="0" dirty="0" smtClean="0"/>
              <a:t>Bullet 1</a:t>
            </a:r>
          </a:p>
          <a:p>
            <a:pPr lvl="1"/>
            <a:r>
              <a:rPr lang="en-GB" noProof="0" dirty="0" smtClean="0"/>
              <a:t>Bullet 2</a:t>
            </a:r>
          </a:p>
          <a:p>
            <a:pPr lvl="2"/>
            <a:r>
              <a:rPr lang="en-GB" noProof="0" dirty="0" smtClean="0"/>
              <a:t>Bullet 3</a:t>
            </a:r>
          </a:p>
          <a:p>
            <a:pPr lvl="3"/>
            <a:r>
              <a:rPr lang="en-GB" noProof="0" dirty="0" smtClean="0"/>
              <a:t>Bullet 4</a:t>
            </a:r>
          </a:p>
          <a:p>
            <a:pPr lvl="4"/>
            <a:r>
              <a:rPr lang="en-GB" noProof="0" dirty="0" smtClean="0"/>
              <a:t>Bullet 5</a:t>
            </a:r>
            <a:endParaRPr lang="en-GB" noProof="0" dirty="0"/>
          </a:p>
        </p:txBody>
      </p:sp>
      <p:sp>
        <p:nvSpPr>
          <p:cNvPr id="9" name="Textplatzhalter 2"/>
          <p:cNvSpPr>
            <a:spLocks noGrp="1"/>
          </p:cNvSpPr>
          <p:nvPr>
            <p:ph type="body" idx="13"/>
          </p:nvPr>
        </p:nvSpPr>
        <p:spPr>
          <a:xfrm>
            <a:off x="468314" y="1102301"/>
            <a:ext cx="8207375" cy="538138"/>
          </a:xfrm>
          <a:prstGeom prst="rect">
            <a:avLst/>
          </a:prstGeom>
          <a:noFill/>
        </p:spPr>
        <p:txBody>
          <a:bodyPr wrap="square" lIns="0" tIns="72000" rIns="0" bIns="36000">
            <a:noAutofit/>
          </a:bodyPr>
          <a:lstStyle>
            <a:lvl1pPr marL="0" indent="0">
              <a:buNone/>
              <a:defRPr lang="de-DE" sz="1800" b="1" dirty="0" smtClean="0">
                <a:solidFill>
                  <a:schemeClr val="accent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176213" lvl="0" indent="-176213" algn="l" rtl="0" eaLnBrk="1" fontAlgn="base" hangingPunct="1">
              <a:spcBef>
                <a:spcPts val="800"/>
              </a:spcBef>
              <a:spcAft>
                <a:spcPct val="0"/>
              </a:spcAft>
              <a:buClr>
                <a:schemeClr val="tx1"/>
              </a:buClr>
              <a:buFontTx/>
              <a:buNone/>
            </a:pPr>
            <a:endParaRPr lang="en-GB" noProof="0" dirty="0" smtClean="0"/>
          </a:p>
        </p:txBody>
      </p:sp>
      <p:sp>
        <p:nvSpPr>
          <p:cNvPr id="4" name="Titel 3"/>
          <p:cNvSpPr>
            <a:spLocks noGrp="1"/>
          </p:cNvSpPr>
          <p:nvPr>
            <p:ph type="title"/>
          </p:nvPr>
        </p:nvSpPr>
        <p:spPr/>
        <p:txBody>
          <a:bodyPr/>
          <a:lstStyle>
            <a:lvl1pPr>
              <a:defRPr sz="2400"/>
            </a:lvl1pPr>
          </a:lstStyle>
          <a:p>
            <a:endParaRPr lang="en-GB" dirty="0"/>
          </a:p>
        </p:txBody>
      </p:sp>
      <p:sp>
        <p:nvSpPr>
          <p:cNvPr id="5" name="Footer Placeholder 3"/>
          <p:cNvSpPr>
            <a:spLocks noGrp="1"/>
          </p:cNvSpPr>
          <p:nvPr>
            <p:ph type="ftr" sz="quarter" idx="11"/>
          </p:nvPr>
        </p:nvSpPr>
        <p:spPr>
          <a:xfrm>
            <a:off x="144464" y="6390167"/>
            <a:ext cx="4489450" cy="457200"/>
          </a:xfrm>
          <a:prstGeom prst="rect">
            <a:avLst/>
          </a:prstGeom>
        </p:spPr>
        <p:txBody>
          <a:bodyPr/>
          <a:lstStyle/>
          <a:p>
            <a:pPr>
              <a:defRPr/>
            </a:pPr>
            <a:r>
              <a:rPr lang="en-GB" dirty="0" smtClean="0">
                <a:solidFill>
                  <a:prstClr val="black"/>
                </a:solidFill>
              </a:rPr>
              <a:t>Copyright © 2015 Accenture &amp; Redwood All Rights Reserved.</a:t>
            </a:r>
            <a:endParaRPr lang="en-GB" dirty="0">
              <a:solidFill>
                <a:prstClr val="black"/>
              </a:solidFill>
            </a:endParaRPr>
          </a:p>
        </p:txBody>
      </p:sp>
      <p:sp>
        <p:nvSpPr>
          <p:cNvPr id="6" name="Rectangle 60"/>
          <p:cNvSpPr>
            <a:spLocks noGrp="1" noChangeArrowheads="1"/>
          </p:cNvSpPr>
          <p:nvPr>
            <p:ph type="sldNum" sz="quarter" idx="10"/>
          </p:nvPr>
        </p:nvSpPr>
        <p:spPr>
          <a:xfrm>
            <a:off x="7269164" y="6503990"/>
            <a:ext cx="1693862" cy="269875"/>
          </a:xfrm>
          <a:prstGeom prst="rect">
            <a:avLst/>
          </a:prstGeom>
          <a:ln/>
        </p:spPr>
        <p:txBody>
          <a:bodyPr/>
          <a:lstStyle>
            <a:lvl1pPr>
              <a:defRPr/>
            </a:lvl1pPr>
          </a:lstStyle>
          <a:p>
            <a:pPr>
              <a:defRPr/>
            </a:pPr>
            <a:fld id="{4F9307DC-EB65-4549-9CA2-E62AD113A176}" type="slidenum">
              <a:rPr lang="en-GB" smtClean="0">
                <a:solidFill>
                  <a:prstClr val="black"/>
                </a:solidFill>
              </a:rPr>
              <a:pPr>
                <a:defRPr/>
              </a:pPr>
              <a:t>‹#›</a:t>
            </a:fld>
            <a:endParaRPr lang="en-GB" dirty="0">
              <a:solidFill>
                <a:prstClr val="black"/>
              </a:solidFill>
            </a:endParaRPr>
          </a:p>
        </p:txBody>
      </p:sp>
    </p:spTree>
    <p:extLst>
      <p:ext uri="{BB962C8B-B14F-4D97-AF65-F5344CB8AC3E}">
        <p14:creationId xmlns:p14="http://schemas.microsoft.com/office/powerpoint/2010/main" val="423522224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Title, Subtitle and Text Slide">
    <p:spTree>
      <p:nvGrpSpPr>
        <p:cNvPr id="1" name=""/>
        <p:cNvGrpSpPr/>
        <p:nvPr/>
      </p:nvGrpSpPr>
      <p:grpSpPr>
        <a:xfrm>
          <a:off x="0" y="0"/>
          <a:ext cx="0" cy="0"/>
          <a:chOff x="0" y="0"/>
          <a:chExt cx="0" cy="0"/>
        </a:xfrm>
      </p:grpSpPr>
      <p:sp>
        <p:nvSpPr>
          <p:cNvPr id="8" name="Content Placeholder 7"/>
          <p:cNvSpPr>
            <a:spLocks noGrp="1"/>
          </p:cNvSpPr>
          <p:nvPr>
            <p:ph sz="quarter" idx="11"/>
          </p:nvPr>
        </p:nvSpPr>
        <p:spPr>
          <a:xfrm>
            <a:off x="496800" y="1563329"/>
            <a:ext cx="8151900" cy="4826359"/>
          </a:xfrm>
        </p:spPr>
        <p:txBody>
          <a:bodyPr/>
          <a:lstStyle>
            <a:lvl1pPr>
              <a:defRPr sz="2000"/>
            </a:lvl1pPr>
            <a:lvl2pPr>
              <a:defRPr sz="1800"/>
            </a:lvl2pPr>
            <a:lvl3pPr>
              <a:defRPr sz="1600"/>
            </a:lvl3pPr>
            <a:lvl4pPr>
              <a:defRPr sz="1400"/>
            </a:lvl4pPr>
            <a:lvl5pPr>
              <a:defRPr sz="1200"/>
            </a:lvl5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GB" dirty="0"/>
          </a:p>
        </p:txBody>
      </p:sp>
      <p:sp>
        <p:nvSpPr>
          <p:cNvPr id="2" name="Title 1"/>
          <p:cNvSpPr>
            <a:spLocks noGrp="1"/>
          </p:cNvSpPr>
          <p:nvPr>
            <p:ph type="title"/>
          </p:nvPr>
        </p:nvSpPr>
        <p:spPr/>
        <p:txBody>
          <a:bodyPr/>
          <a:lstStyle/>
          <a:p>
            <a:r>
              <a:rPr lang="en-GB" dirty="0" smtClean="0"/>
              <a:t>Click to edit Master title style</a:t>
            </a:r>
            <a:endParaRPr lang="en-GB" dirty="0"/>
          </a:p>
        </p:txBody>
      </p:sp>
    </p:spTree>
    <p:extLst>
      <p:ext uri="{BB962C8B-B14F-4D97-AF65-F5344CB8AC3E}">
        <p14:creationId xmlns:p14="http://schemas.microsoft.com/office/powerpoint/2010/main" val="41466168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4_Title, Sub-Title and Content">
    <p:spTree>
      <p:nvGrpSpPr>
        <p:cNvPr id="1" name=""/>
        <p:cNvGrpSpPr/>
        <p:nvPr/>
      </p:nvGrpSpPr>
      <p:grpSpPr>
        <a:xfrm>
          <a:off x="0" y="0"/>
          <a:ext cx="0" cy="0"/>
          <a:chOff x="0" y="0"/>
          <a:chExt cx="0" cy="0"/>
        </a:xfrm>
      </p:grpSpPr>
      <p:sp>
        <p:nvSpPr>
          <p:cNvPr id="3" name="Inhaltsplatzhalter 2"/>
          <p:cNvSpPr>
            <a:spLocks noGrp="1"/>
          </p:cNvSpPr>
          <p:nvPr>
            <p:ph idx="1" hasCustomPrompt="1"/>
          </p:nvPr>
        </p:nvSpPr>
        <p:spPr>
          <a:xfrm>
            <a:off x="468314" y="1640438"/>
            <a:ext cx="8207375" cy="4741311"/>
          </a:xfrm>
          <a:prstGeom prst="rect">
            <a:avLst/>
          </a:prstGeom>
          <a:noFill/>
          <a:ln w="12700">
            <a:noFill/>
            <a:miter lim="800000"/>
            <a:headEnd/>
            <a:tailEnd/>
          </a:ln>
        </p:spPr>
        <p:txBody>
          <a:bodyPr vert="horz" wrap="square" lIns="0" tIns="36000" rIns="0" bIns="0" numCol="1" anchor="t" anchorCtr="0" compatLnSpc="1">
            <a:prstTxWarp prst="textNoShape">
              <a:avLst/>
            </a:prstTxWarp>
          </a:bodyPr>
          <a:lstStyle>
            <a:lvl1pPr marL="216000" indent="-216000" algn="l" rtl="0" eaLnBrk="1" fontAlgn="base" hangingPunct="1">
              <a:spcBef>
                <a:spcPts val="300"/>
              </a:spcBef>
              <a:spcAft>
                <a:spcPts val="300"/>
              </a:spcAft>
              <a:buClr>
                <a:schemeClr val="tx1"/>
              </a:buClr>
              <a:buFont typeface="Arial" pitchFamily="34" charset="0"/>
              <a:defRPr lang="de-DE" sz="2000" dirty="0" smtClean="0">
                <a:solidFill>
                  <a:schemeClr val="tx1"/>
                </a:solidFill>
                <a:latin typeface="+mn-lt"/>
                <a:ea typeface="+mn-ea"/>
                <a:cs typeface="+mn-cs"/>
              </a:defRPr>
            </a:lvl1pPr>
            <a:lvl2pPr marL="444500" indent="-216000" algn="l" rtl="0" eaLnBrk="1" fontAlgn="base" hangingPunct="1">
              <a:spcBef>
                <a:spcPts val="300"/>
              </a:spcBef>
              <a:spcAft>
                <a:spcPts val="300"/>
              </a:spcAft>
              <a:buClr>
                <a:schemeClr val="tx1"/>
              </a:buClr>
              <a:buFont typeface="Arial" pitchFamily="34" charset="0"/>
              <a:defRPr lang="de-DE" sz="1800" dirty="0" smtClean="0">
                <a:solidFill>
                  <a:schemeClr val="tx1"/>
                </a:solidFill>
                <a:latin typeface="+mn-lt"/>
                <a:ea typeface="+mn-ea"/>
                <a:cs typeface="+mn-cs"/>
              </a:defRPr>
            </a:lvl2pPr>
            <a:lvl3pPr marL="625475" indent="-180975" algn="l" rtl="0" eaLnBrk="1" fontAlgn="base" hangingPunct="1">
              <a:spcBef>
                <a:spcPts val="300"/>
              </a:spcBef>
              <a:spcAft>
                <a:spcPts val="300"/>
              </a:spcAft>
              <a:buClr>
                <a:schemeClr val="tx1"/>
              </a:buClr>
              <a:buFont typeface="Arial" pitchFamily="34" charset="0"/>
              <a:tabLst/>
              <a:defRPr lang="de-DE" sz="1600" dirty="0" smtClean="0">
                <a:solidFill>
                  <a:schemeClr val="tx1"/>
                </a:solidFill>
                <a:latin typeface="+mn-lt"/>
                <a:ea typeface="+mn-ea"/>
                <a:cs typeface="+mn-cs"/>
              </a:defRPr>
            </a:lvl3pPr>
            <a:lvl4pPr marL="864000" indent="-180000" algn="l" rtl="0" eaLnBrk="1" fontAlgn="base" hangingPunct="1">
              <a:spcBef>
                <a:spcPts val="300"/>
              </a:spcBef>
              <a:spcAft>
                <a:spcPts val="300"/>
              </a:spcAft>
              <a:buClr>
                <a:schemeClr val="tx1"/>
              </a:buClr>
              <a:buFont typeface="Arial" pitchFamily="34" charset="0"/>
              <a:defRPr lang="de-DE" sz="1400" dirty="0" smtClean="0">
                <a:solidFill>
                  <a:schemeClr val="tx1"/>
                </a:solidFill>
                <a:latin typeface="+mn-lt"/>
                <a:ea typeface="+mn-ea"/>
                <a:cs typeface="+mn-cs"/>
              </a:defRPr>
            </a:lvl4pPr>
            <a:lvl5pPr marL="1008000" indent="-144000" algn="l" rtl="0" eaLnBrk="1" fontAlgn="base" hangingPunct="1">
              <a:spcBef>
                <a:spcPts val="300"/>
              </a:spcBef>
              <a:spcAft>
                <a:spcPts val="300"/>
              </a:spcAft>
              <a:buClr>
                <a:schemeClr val="tx1"/>
              </a:buClr>
              <a:buFont typeface="Arial" pitchFamily="34" charset="0"/>
              <a:defRPr lang="de-DE" sz="1200" dirty="0">
                <a:solidFill>
                  <a:schemeClr val="tx1"/>
                </a:solidFill>
                <a:latin typeface="+mn-lt"/>
                <a:ea typeface="+mn-ea"/>
                <a:cs typeface="+mn-cs"/>
              </a:defRPr>
            </a:lvl5pPr>
          </a:lstStyle>
          <a:p>
            <a:pPr lvl="0"/>
            <a:r>
              <a:rPr lang="en-GB" noProof="0" dirty="0" smtClean="0"/>
              <a:t>Bullet 1</a:t>
            </a:r>
          </a:p>
          <a:p>
            <a:pPr lvl="1"/>
            <a:r>
              <a:rPr lang="en-GB" noProof="0" dirty="0" smtClean="0"/>
              <a:t>Bullet 2</a:t>
            </a:r>
          </a:p>
          <a:p>
            <a:pPr lvl="2"/>
            <a:r>
              <a:rPr lang="en-GB" noProof="0" dirty="0" smtClean="0"/>
              <a:t>Bullet 3</a:t>
            </a:r>
          </a:p>
          <a:p>
            <a:pPr lvl="3"/>
            <a:r>
              <a:rPr lang="en-GB" noProof="0" dirty="0" smtClean="0"/>
              <a:t>Bullet 4</a:t>
            </a:r>
          </a:p>
          <a:p>
            <a:pPr lvl="4"/>
            <a:r>
              <a:rPr lang="en-GB" noProof="0" dirty="0" smtClean="0"/>
              <a:t>Bullet 5</a:t>
            </a:r>
            <a:endParaRPr lang="en-GB" noProof="0" dirty="0"/>
          </a:p>
        </p:txBody>
      </p:sp>
      <p:sp>
        <p:nvSpPr>
          <p:cNvPr id="9" name="Textplatzhalter 2"/>
          <p:cNvSpPr>
            <a:spLocks noGrp="1"/>
          </p:cNvSpPr>
          <p:nvPr>
            <p:ph type="body" idx="13"/>
          </p:nvPr>
        </p:nvSpPr>
        <p:spPr>
          <a:xfrm>
            <a:off x="468314" y="1102301"/>
            <a:ext cx="8207375" cy="538138"/>
          </a:xfrm>
          <a:prstGeom prst="rect">
            <a:avLst/>
          </a:prstGeom>
          <a:noFill/>
        </p:spPr>
        <p:txBody>
          <a:bodyPr wrap="square" lIns="0" tIns="72000" rIns="0" bIns="36000">
            <a:noAutofit/>
          </a:bodyPr>
          <a:lstStyle>
            <a:lvl1pPr marL="0" indent="0">
              <a:buNone/>
              <a:defRPr lang="de-DE" sz="1800" b="1" dirty="0" smtClean="0">
                <a:solidFill>
                  <a:schemeClr val="accent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176213" lvl="0" indent="-176213" algn="l" rtl="0" eaLnBrk="1" fontAlgn="base" hangingPunct="1">
              <a:spcBef>
                <a:spcPts val="800"/>
              </a:spcBef>
              <a:spcAft>
                <a:spcPct val="0"/>
              </a:spcAft>
              <a:buClr>
                <a:schemeClr val="tx1"/>
              </a:buClr>
              <a:buFontTx/>
              <a:buNone/>
            </a:pPr>
            <a:endParaRPr lang="en-GB" noProof="0" dirty="0" smtClean="0"/>
          </a:p>
        </p:txBody>
      </p:sp>
      <p:sp>
        <p:nvSpPr>
          <p:cNvPr id="4" name="Titel 3"/>
          <p:cNvSpPr>
            <a:spLocks noGrp="1"/>
          </p:cNvSpPr>
          <p:nvPr>
            <p:ph type="title"/>
          </p:nvPr>
        </p:nvSpPr>
        <p:spPr/>
        <p:txBody>
          <a:bodyPr/>
          <a:lstStyle>
            <a:lvl1pPr>
              <a:defRPr sz="2400"/>
            </a:lvl1pPr>
          </a:lstStyle>
          <a:p>
            <a:endParaRPr lang="en-GB" dirty="0"/>
          </a:p>
        </p:txBody>
      </p:sp>
      <p:sp>
        <p:nvSpPr>
          <p:cNvPr id="5" name="Footer Placeholder 3"/>
          <p:cNvSpPr>
            <a:spLocks noGrp="1"/>
          </p:cNvSpPr>
          <p:nvPr>
            <p:ph type="ftr" sz="quarter" idx="11"/>
          </p:nvPr>
        </p:nvSpPr>
        <p:spPr>
          <a:xfrm>
            <a:off x="144464" y="6390167"/>
            <a:ext cx="4489450" cy="457200"/>
          </a:xfrm>
          <a:prstGeom prst="rect">
            <a:avLst/>
          </a:prstGeom>
        </p:spPr>
        <p:txBody>
          <a:bodyPr/>
          <a:lstStyle/>
          <a:p>
            <a:pPr>
              <a:defRPr/>
            </a:pPr>
            <a:r>
              <a:rPr lang="en-GB" dirty="0" smtClean="0">
                <a:solidFill>
                  <a:prstClr val="black"/>
                </a:solidFill>
              </a:rPr>
              <a:t>Copyright © 2015 Accenture &amp; Redwood All Rights Reserved.</a:t>
            </a:r>
            <a:endParaRPr lang="en-GB" dirty="0">
              <a:solidFill>
                <a:prstClr val="black"/>
              </a:solidFill>
            </a:endParaRPr>
          </a:p>
        </p:txBody>
      </p:sp>
      <p:sp>
        <p:nvSpPr>
          <p:cNvPr id="6" name="Rectangle 60"/>
          <p:cNvSpPr>
            <a:spLocks noGrp="1" noChangeArrowheads="1"/>
          </p:cNvSpPr>
          <p:nvPr>
            <p:ph type="sldNum" sz="quarter" idx="10"/>
          </p:nvPr>
        </p:nvSpPr>
        <p:spPr>
          <a:xfrm>
            <a:off x="7269164" y="6503990"/>
            <a:ext cx="1693862" cy="269875"/>
          </a:xfrm>
          <a:prstGeom prst="rect">
            <a:avLst/>
          </a:prstGeom>
          <a:ln/>
        </p:spPr>
        <p:txBody>
          <a:bodyPr/>
          <a:lstStyle>
            <a:lvl1pPr>
              <a:defRPr/>
            </a:lvl1pPr>
          </a:lstStyle>
          <a:p>
            <a:pPr>
              <a:defRPr/>
            </a:pPr>
            <a:fld id="{4F9307DC-EB65-4549-9CA2-E62AD113A176}" type="slidenum">
              <a:rPr lang="en-GB" smtClean="0">
                <a:solidFill>
                  <a:prstClr val="black"/>
                </a:solidFill>
              </a:rPr>
              <a:pPr>
                <a:defRPr/>
              </a:pPr>
              <a:t>‹#›</a:t>
            </a:fld>
            <a:endParaRPr lang="en-GB" dirty="0">
              <a:solidFill>
                <a:prstClr val="black"/>
              </a:solidFill>
            </a:endParaRPr>
          </a:p>
        </p:txBody>
      </p:sp>
    </p:spTree>
    <p:extLst>
      <p:ext uri="{BB962C8B-B14F-4D97-AF65-F5344CB8AC3E}">
        <p14:creationId xmlns:p14="http://schemas.microsoft.com/office/powerpoint/2010/main" val="267537610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Title and Two Column Text slide">
    <p:spTree>
      <p:nvGrpSpPr>
        <p:cNvPr id="1" name=""/>
        <p:cNvGrpSpPr/>
        <p:nvPr/>
      </p:nvGrpSpPr>
      <p:grpSpPr>
        <a:xfrm>
          <a:off x="0" y="0"/>
          <a:ext cx="0" cy="0"/>
          <a:chOff x="0" y="0"/>
          <a:chExt cx="0" cy="0"/>
        </a:xfrm>
      </p:grpSpPr>
      <p:sp>
        <p:nvSpPr>
          <p:cNvPr id="6" name="Slide Number Placeholder 5"/>
          <p:cNvSpPr>
            <a:spLocks noGrp="1"/>
          </p:cNvSpPr>
          <p:nvPr>
            <p:ph type="sldNum" sz="quarter" idx="15"/>
          </p:nvPr>
        </p:nvSpPr>
        <p:spPr>
          <a:xfrm flipH="1">
            <a:off x="8284288" y="6537400"/>
            <a:ext cx="508345" cy="161888"/>
          </a:xfrm>
          <a:prstGeom prst="rect">
            <a:avLst/>
          </a:prstGeom>
        </p:spPr>
        <p:txBody>
          <a:bodyPr/>
          <a:lstStyle/>
          <a:p>
            <a:pPr>
              <a:defRPr/>
            </a:pPr>
            <a:fld id="{90CBDC3A-D49F-4631-A8C7-55D59B33E5FA}" type="slidenum">
              <a:rPr lang="en-GB" smtClean="0">
                <a:solidFill>
                  <a:prstClr val="black"/>
                </a:solidFill>
              </a:rPr>
              <a:pPr>
                <a:defRPr/>
              </a:pPr>
              <a:t>‹#›</a:t>
            </a:fld>
            <a:endParaRPr lang="en-GB" dirty="0">
              <a:solidFill>
                <a:prstClr val="black"/>
              </a:solidFill>
            </a:endParaRPr>
          </a:p>
        </p:txBody>
      </p:sp>
      <p:sp>
        <p:nvSpPr>
          <p:cNvPr id="7" name="Title 6"/>
          <p:cNvSpPr>
            <a:spLocks noGrp="1"/>
          </p:cNvSpPr>
          <p:nvPr>
            <p:ph type="title"/>
          </p:nvPr>
        </p:nvSpPr>
        <p:spPr/>
        <p:txBody>
          <a:bodyPr/>
          <a:lstStyle/>
          <a:p>
            <a:r>
              <a:rPr lang="en-GB" dirty="0" smtClean="0"/>
              <a:t>Click to edit Master title style</a:t>
            </a:r>
            <a:endParaRPr lang="en-GB" dirty="0"/>
          </a:p>
        </p:txBody>
      </p:sp>
      <p:sp>
        <p:nvSpPr>
          <p:cNvPr id="4" name="Content Placeholder 3"/>
          <p:cNvSpPr>
            <a:spLocks noGrp="1"/>
          </p:cNvSpPr>
          <p:nvPr>
            <p:ph sz="quarter" idx="16"/>
          </p:nvPr>
        </p:nvSpPr>
        <p:spPr>
          <a:xfrm>
            <a:off x="455613" y="1195200"/>
            <a:ext cx="4010025" cy="5292000"/>
          </a:xfrm>
        </p:spPr>
        <p:txBody>
          <a:body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GB" dirty="0"/>
          </a:p>
        </p:txBody>
      </p:sp>
      <p:sp>
        <p:nvSpPr>
          <p:cNvPr id="13" name="Content Placeholder 3"/>
          <p:cNvSpPr>
            <a:spLocks noGrp="1"/>
          </p:cNvSpPr>
          <p:nvPr>
            <p:ph sz="quarter" idx="17"/>
          </p:nvPr>
        </p:nvSpPr>
        <p:spPr>
          <a:xfrm>
            <a:off x="4679955" y="1195200"/>
            <a:ext cx="4008437" cy="5292000"/>
          </a:xfrm>
        </p:spPr>
        <p:txBody>
          <a:body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GB" dirty="0"/>
          </a:p>
        </p:txBody>
      </p:sp>
      <p:sp>
        <p:nvSpPr>
          <p:cNvPr id="2" name="Footer Placeholder 1"/>
          <p:cNvSpPr>
            <a:spLocks noGrp="1"/>
          </p:cNvSpPr>
          <p:nvPr>
            <p:ph type="ftr" sz="quarter" idx="18"/>
          </p:nvPr>
        </p:nvSpPr>
        <p:spPr>
          <a:xfrm>
            <a:off x="2457450" y="6356352"/>
            <a:ext cx="4229894" cy="365125"/>
          </a:xfrm>
          <a:prstGeom prst="rect">
            <a:avLst/>
          </a:prstGeom>
        </p:spPr>
        <p:txBody>
          <a:bodyPr/>
          <a:lstStyle/>
          <a:p>
            <a:r>
              <a:rPr lang="en-GB" dirty="0" smtClean="0">
                <a:solidFill>
                  <a:prstClr val="black"/>
                </a:solidFill>
              </a:rPr>
              <a:t>Copyright © 2014 Accenture  All rights reserved.</a:t>
            </a:r>
            <a:endParaRPr lang="en-GB" dirty="0">
              <a:solidFill>
                <a:prstClr val="black"/>
              </a:solidFill>
            </a:endParaRPr>
          </a:p>
        </p:txBody>
      </p:sp>
    </p:spTree>
    <p:extLst>
      <p:ext uri="{BB962C8B-B14F-4D97-AF65-F5344CB8AC3E}">
        <p14:creationId xmlns:p14="http://schemas.microsoft.com/office/powerpoint/2010/main" val="3895199245"/>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Cover Slide_Top">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6" name="Rectangle 15"/>
          <p:cNvSpPr/>
          <p:nvPr userDrawn="1"/>
        </p:nvSpPr>
        <p:spPr>
          <a:xfrm>
            <a:off x="0" y="4161328"/>
            <a:ext cx="9144000" cy="2696671"/>
          </a:xfrm>
          <a:prstGeom prst="rect">
            <a:avLst/>
          </a:prstGeom>
          <a:gradFill>
            <a:gsLst>
              <a:gs pos="0">
                <a:srgbClr val="000A1E">
                  <a:alpha val="0"/>
                </a:srgbClr>
              </a:gs>
              <a:gs pos="67000">
                <a:srgbClr val="000A1E">
                  <a:alpha val="0"/>
                </a:srgbClr>
              </a:gs>
              <a:gs pos="100000">
                <a:schemeClr val="accent6">
                  <a:lumMod val="50000"/>
                  <a:alpha val="79000"/>
                </a:schemeClr>
              </a:gs>
            </a:gsLst>
            <a:lin ang="5100000" scaled="0"/>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latin typeface="Agfa Rotis Sans Serif" panose="00000400000000000000" pitchFamily="2" charset="0"/>
            </a:endParaRPr>
          </a:p>
        </p:txBody>
      </p:sp>
      <p:grpSp>
        <p:nvGrpSpPr>
          <p:cNvPr id="63" name="Group 62"/>
          <p:cNvGrpSpPr/>
          <p:nvPr userDrawn="1"/>
        </p:nvGrpSpPr>
        <p:grpSpPr>
          <a:xfrm>
            <a:off x="460800" y="295200"/>
            <a:ext cx="2185200" cy="637200"/>
            <a:chOff x="465138" y="401986"/>
            <a:chExt cx="2182663" cy="633435"/>
          </a:xfrm>
        </p:grpSpPr>
        <p:pic>
          <p:nvPicPr>
            <p:cNvPr id="64" name="Picture 63"/>
            <p:cNvPicPr>
              <a:picLocks noChangeAspect="1" noChangeArrowheads="1"/>
            </p:cNvPicPr>
            <p:nvPr userDrawn="1"/>
          </p:nvPicPr>
          <p:blipFill>
            <a:blip r:embed="rId3">
              <a:lum bright="-100000"/>
              <a:extLst>
                <a:ext uri="{28A0092B-C50C-407E-A947-70E740481C1C}">
                  <a14:useLocalDpi xmlns:a14="http://schemas.microsoft.com/office/drawing/2010/main" val="0"/>
                </a:ext>
              </a:extLst>
            </a:blip>
            <a:srcRect/>
            <a:stretch>
              <a:fillRect/>
            </a:stretch>
          </p:blipFill>
          <p:spPr bwMode="auto">
            <a:xfrm>
              <a:off x="465138" y="650103"/>
              <a:ext cx="2182663" cy="385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5" name="Freeform 64"/>
            <p:cNvSpPr/>
            <p:nvPr/>
          </p:nvSpPr>
          <p:spPr>
            <a:xfrm>
              <a:off x="1746987" y="401986"/>
              <a:ext cx="210120" cy="215132"/>
            </a:xfrm>
            <a:custGeom>
              <a:avLst/>
              <a:gdLst>
                <a:gd name="connsiteX0" fmla="*/ 0 w 4457700"/>
                <a:gd name="connsiteY0" fmla="*/ 0 h 4552950"/>
                <a:gd name="connsiteX1" fmla="*/ 4457700 w 4457700"/>
                <a:gd name="connsiteY1" fmla="*/ 1828800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24037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16893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62462"/>
                <a:gd name="connsiteY0" fmla="*/ 0 h 4552950"/>
                <a:gd name="connsiteX1" fmla="*/ 4462462 w 4462462"/>
                <a:gd name="connsiteY1" fmla="*/ 1819275 h 4552950"/>
                <a:gd name="connsiteX2" fmla="*/ 4457700 w 4462462"/>
                <a:gd name="connsiteY2" fmla="*/ 2743200 h 4552950"/>
                <a:gd name="connsiteX3" fmla="*/ 0 w 4462462"/>
                <a:gd name="connsiteY3" fmla="*/ 4552950 h 4552950"/>
                <a:gd name="connsiteX4" fmla="*/ 0 w 4462462"/>
                <a:gd name="connsiteY4" fmla="*/ 3543300 h 4552950"/>
                <a:gd name="connsiteX5" fmla="*/ 3282950 w 4462462"/>
                <a:gd name="connsiteY5" fmla="*/ 2286000 h 4552950"/>
                <a:gd name="connsiteX6" fmla="*/ 0 w 4462462"/>
                <a:gd name="connsiteY6" fmla="*/ 1016000 h 4552950"/>
                <a:gd name="connsiteX7" fmla="*/ 0 w 4462462"/>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82950 w 4462921"/>
                <a:gd name="connsiteY5" fmla="*/ 2286000 h 4560094"/>
                <a:gd name="connsiteX6" fmla="*/ 0 w 4462921"/>
                <a:gd name="connsiteY6" fmla="*/ 1016000 h 4560094"/>
                <a:gd name="connsiteX7" fmla="*/ 0 w 4462921"/>
                <a:gd name="connsiteY7" fmla="*/ 0 h 4560094"/>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75807 w 4462921"/>
                <a:gd name="connsiteY5" fmla="*/ 2286000 h 4560094"/>
                <a:gd name="connsiteX6" fmla="*/ 0 w 4462921"/>
                <a:gd name="connsiteY6" fmla="*/ 1016000 h 4560094"/>
                <a:gd name="connsiteX7" fmla="*/ 0 w 4462921"/>
                <a:gd name="connsiteY7" fmla="*/ 0 h 4560094"/>
                <a:gd name="connsiteX0" fmla="*/ 0 w 4462921"/>
                <a:gd name="connsiteY0" fmla="*/ 0 h 4557713"/>
                <a:gd name="connsiteX1" fmla="*/ 4462462 w 4462921"/>
                <a:gd name="connsiteY1" fmla="*/ 1819275 h 4557713"/>
                <a:gd name="connsiteX2" fmla="*/ 4462463 w 4462921"/>
                <a:gd name="connsiteY2" fmla="*/ 2747962 h 4557713"/>
                <a:gd name="connsiteX3" fmla="*/ 2381 w 4462921"/>
                <a:gd name="connsiteY3" fmla="*/ 4557713 h 4557713"/>
                <a:gd name="connsiteX4" fmla="*/ 0 w 4462921"/>
                <a:gd name="connsiteY4" fmla="*/ 3543300 h 4557713"/>
                <a:gd name="connsiteX5" fmla="*/ 3275807 w 4462921"/>
                <a:gd name="connsiteY5" fmla="*/ 2286000 h 4557713"/>
                <a:gd name="connsiteX6" fmla="*/ 0 w 4462921"/>
                <a:gd name="connsiteY6" fmla="*/ 1016000 h 4557713"/>
                <a:gd name="connsiteX7" fmla="*/ 0 w 4462921"/>
                <a:gd name="connsiteY7" fmla="*/ 0 h 4557713"/>
                <a:gd name="connsiteX0" fmla="*/ 0 w 4462921"/>
                <a:gd name="connsiteY0" fmla="*/ 0 h 4562475"/>
                <a:gd name="connsiteX1" fmla="*/ 4462462 w 4462921"/>
                <a:gd name="connsiteY1" fmla="*/ 1819275 h 4562475"/>
                <a:gd name="connsiteX2" fmla="*/ 4462463 w 4462921"/>
                <a:gd name="connsiteY2" fmla="*/ 2747962 h 4562475"/>
                <a:gd name="connsiteX3" fmla="*/ 2381 w 4462921"/>
                <a:gd name="connsiteY3" fmla="*/ 4562475 h 4562475"/>
                <a:gd name="connsiteX4" fmla="*/ 0 w 4462921"/>
                <a:gd name="connsiteY4" fmla="*/ 3543300 h 4562475"/>
                <a:gd name="connsiteX5" fmla="*/ 3275807 w 4462921"/>
                <a:gd name="connsiteY5" fmla="*/ 2286000 h 4562475"/>
                <a:gd name="connsiteX6" fmla="*/ 0 w 4462921"/>
                <a:gd name="connsiteY6" fmla="*/ 1016000 h 4562475"/>
                <a:gd name="connsiteX7" fmla="*/ 0 w 4462921"/>
                <a:gd name="connsiteY7" fmla="*/ 0 h 4562475"/>
                <a:gd name="connsiteX0" fmla="*/ 2486 w 4465407"/>
                <a:gd name="connsiteY0" fmla="*/ 0 h 4564856"/>
                <a:gd name="connsiteX1" fmla="*/ 4464948 w 4465407"/>
                <a:gd name="connsiteY1" fmla="*/ 1819275 h 4564856"/>
                <a:gd name="connsiteX2" fmla="*/ 4464949 w 4465407"/>
                <a:gd name="connsiteY2" fmla="*/ 2747962 h 4564856"/>
                <a:gd name="connsiteX3" fmla="*/ 105 w 4465407"/>
                <a:gd name="connsiteY3" fmla="*/ 4564856 h 4564856"/>
                <a:gd name="connsiteX4" fmla="*/ 2486 w 4465407"/>
                <a:gd name="connsiteY4" fmla="*/ 3543300 h 4564856"/>
                <a:gd name="connsiteX5" fmla="*/ 3278293 w 4465407"/>
                <a:gd name="connsiteY5" fmla="*/ 2286000 h 4564856"/>
                <a:gd name="connsiteX6" fmla="*/ 2486 w 4465407"/>
                <a:gd name="connsiteY6" fmla="*/ 1016000 h 4564856"/>
                <a:gd name="connsiteX7" fmla="*/ 2486 w 4465407"/>
                <a:gd name="connsiteY7" fmla="*/ 0 h 4564856"/>
                <a:gd name="connsiteX0" fmla="*/ 2610 w 4465531"/>
                <a:gd name="connsiteY0" fmla="*/ 0 h 4564856"/>
                <a:gd name="connsiteX1" fmla="*/ 4465072 w 4465531"/>
                <a:gd name="connsiteY1" fmla="*/ 1819275 h 4564856"/>
                <a:gd name="connsiteX2" fmla="*/ 4465073 w 4465531"/>
                <a:gd name="connsiteY2" fmla="*/ 2747962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0343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5106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16000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5530"/>
                <a:gd name="connsiteY0" fmla="*/ 0 h 4564856"/>
                <a:gd name="connsiteX1" fmla="*/ 4465071 w 4465530"/>
                <a:gd name="connsiteY1" fmla="*/ 1819275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3145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64129 w 4465530"/>
                <a:gd name="connsiteY5" fmla="*/ 2288382 h 4564856"/>
                <a:gd name="connsiteX6" fmla="*/ 2610 w 4465530"/>
                <a:gd name="connsiteY6" fmla="*/ 1023145 h 4564856"/>
                <a:gd name="connsiteX7" fmla="*/ 2610 w 4465530"/>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5066 w 4467986"/>
                <a:gd name="connsiteY6" fmla="*/ 1023145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18079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23145 h 4564856"/>
                <a:gd name="connsiteX7" fmla="*/ 0 w 4467986"/>
                <a:gd name="connsiteY7" fmla="*/ 0 h 4564856"/>
                <a:gd name="connsiteX0" fmla="*/ 0 w 4467986"/>
                <a:gd name="connsiteY0" fmla="*/ 0 h 4567262"/>
                <a:gd name="connsiteX1" fmla="*/ 4467527 w 4467986"/>
                <a:gd name="connsiteY1" fmla="*/ 1814537 h 4567262"/>
                <a:gd name="connsiteX2" fmla="*/ 4467529 w 4467986"/>
                <a:gd name="connsiteY2" fmla="*/ 2757512 h 4567262"/>
                <a:gd name="connsiteX3" fmla="*/ 2685 w 4467986"/>
                <a:gd name="connsiteY3" fmla="*/ 4567262 h 4567262"/>
                <a:gd name="connsiteX4" fmla="*/ 2684 w 4467986"/>
                <a:gd name="connsiteY4" fmla="*/ 3548087 h 4567262"/>
                <a:gd name="connsiteX5" fmla="*/ 3266585 w 4467986"/>
                <a:gd name="connsiteY5" fmla="*/ 2290788 h 4567262"/>
                <a:gd name="connsiteX6" fmla="*/ 2533 w 4467986"/>
                <a:gd name="connsiteY6" fmla="*/ 1025551 h 4567262"/>
                <a:gd name="connsiteX7" fmla="*/ 0 w 4467986"/>
                <a:gd name="connsiteY7" fmla="*/ 0 h 4567262"/>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50493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57411 w 4465956"/>
                <a:gd name="connsiteY5" fmla="*/ 2293194 h 4569668"/>
                <a:gd name="connsiteX6" fmla="*/ 503 w 4465956"/>
                <a:gd name="connsiteY6" fmla="*/ 1027957 h 4569668"/>
                <a:gd name="connsiteX7" fmla="*/ 377 w 4465956"/>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65956" h="4569668">
                  <a:moveTo>
                    <a:pt x="377" y="0"/>
                  </a:moveTo>
                  <a:lnTo>
                    <a:pt x="4465497" y="1816943"/>
                  </a:lnTo>
                  <a:cubicBezTo>
                    <a:pt x="4463910" y="2124918"/>
                    <a:pt x="4467086" y="2451943"/>
                    <a:pt x="4465499" y="2759918"/>
                  </a:cubicBezTo>
                  <a:lnTo>
                    <a:pt x="655" y="4569668"/>
                  </a:lnTo>
                  <a:cubicBezTo>
                    <a:pt x="-139" y="4230737"/>
                    <a:pt x="1448" y="3887042"/>
                    <a:pt x="654" y="3548111"/>
                  </a:cubicBezTo>
                  <a:lnTo>
                    <a:pt x="3257411" y="2293194"/>
                  </a:lnTo>
                  <a:lnTo>
                    <a:pt x="503" y="1027957"/>
                  </a:lnTo>
                  <a:cubicBezTo>
                    <a:pt x="-1186" y="686909"/>
                    <a:pt x="2066" y="341048"/>
                    <a:pt x="377"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CA" dirty="0">
                <a:solidFill>
                  <a:srgbClr val="FFFFFF"/>
                </a:solidFill>
                <a:latin typeface="Agfa Rotis Sans Serif" panose="00000400000000000000" pitchFamily="2" charset="0"/>
              </a:endParaRPr>
            </a:p>
          </p:txBody>
        </p:sp>
      </p:grpSp>
      <p:sp>
        <p:nvSpPr>
          <p:cNvPr id="2" name="Title 1"/>
          <p:cNvSpPr>
            <a:spLocks noGrp="1"/>
          </p:cNvSpPr>
          <p:nvPr userDrawn="1">
            <p:ph type="ctrTitle" hasCustomPrompt="1"/>
          </p:nvPr>
        </p:nvSpPr>
        <p:spPr>
          <a:xfrm>
            <a:off x="457202" y="1599031"/>
            <a:ext cx="4008436" cy="996950"/>
          </a:xfrm>
          <a:prstGeom prst="rect">
            <a:avLst/>
          </a:prstGeom>
        </p:spPr>
        <p:txBody>
          <a:bodyPr lIns="0" tIns="0" anchor="b" anchorCtr="0">
            <a:noAutofit/>
          </a:bodyPr>
          <a:lstStyle>
            <a:lvl1pPr algn="l">
              <a:lnSpc>
                <a:spcPct val="100000"/>
              </a:lnSpc>
              <a:defRPr sz="3600" b="0" spc="0" baseline="0">
                <a:solidFill>
                  <a:schemeClr val="accent1"/>
                </a:solidFill>
                <a:latin typeface="Agfa Rotis Sans Serif" panose="00000400000000000000" pitchFamily="2" charset="0"/>
                <a:cs typeface="Arial" pitchFamily="34" charset="0"/>
              </a:defRPr>
            </a:lvl1pPr>
          </a:lstStyle>
          <a:p>
            <a:r>
              <a:rPr lang="en-US" dirty="0" smtClean="0"/>
              <a:t>Click to edit Master title style </a:t>
            </a:r>
            <a:endParaRPr lang="en-GB" dirty="0"/>
          </a:p>
        </p:txBody>
      </p:sp>
      <p:sp>
        <p:nvSpPr>
          <p:cNvPr id="33" name="Text Placeholder 32"/>
          <p:cNvSpPr>
            <a:spLocks noGrp="1"/>
          </p:cNvSpPr>
          <p:nvPr userDrawn="1">
            <p:ph type="body" sz="quarter" idx="10"/>
          </p:nvPr>
        </p:nvSpPr>
        <p:spPr>
          <a:xfrm>
            <a:off x="457201" y="2669757"/>
            <a:ext cx="4008436" cy="467562"/>
          </a:xfrm>
        </p:spPr>
        <p:txBody>
          <a:bodyPr/>
          <a:lstStyle>
            <a:lvl1pPr marL="0" indent="0" algn="l" rtl="0" eaLnBrk="1" fontAlgn="base" hangingPunct="1">
              <a:lnSpc>
                <a:spcPct val="100000"/>
              </a:lnSpc>
              <a:spcBef>
                <a:spcPct val="0"/>
              </a:spcBef>
              <a:spcAft>
                <a:spcPct val="0"/>
              </a:spcAft>
              <a:buFont typeface="Arial" charset="0"/>
              <a:buNone/>
              <a:defRPr lang="en-US" sz="2000" b="0" kern="1200" spc="0" baseline="0" dirty="0" smtClean="0">
                <a:solidFill>
                  <a:schemeClr val="accent1"/>
                </a:solidFill>
                <a:latin typeface="Agfa Rotis Sans Serif" panose="00000400000000000000" pitchFamily="2" charset="0"/>
                <a:ea typeface="Arial" pitchFamily="-105" charset="-52"/>
                <a:cs typeface="Arial" pitchFamily="34" charset="0"/>
              </a:defRPr>
            </a:lvl1pPr>
            <a:lvl2pPr algn="l" rtl="0" eaLnBrk="1" fontAlgn="base" hangingPunct="1">
              <a:lnSpc>
                <a:spcPct val="100000"/>
              </a:lnSpc>
              <a:spcBef>
                <a:spcPct val="0"/>
              </a:spcBef>
              <a:spcAft>
                <a:spcPct val="0"/>
              </a:spcAft>
              <a:buFont typeface="Arial" charset="0"/>
              <a:defRPr lang="en-US" sz="2000" b="0" kern="1200" spc="0" baseline="0" dirty="0" smtClean="0">
                <a:solidFill>
                  <a:schemeClr val="accent1"/>
                </a:solidFill>
                <a:latin typeface="Arial" pitchFamily="34" charset="0"/>
                <a:ea typeface="Arial" pitchFamily="-105" charset="-52"/>
                <a:cs typeface="Arial" pitchFamily="34" charset="0"/>
              </a:defRPr>
            </a:lvl2pPr>
            <a:lvl3pPr algn="l" rtl="0" eaLnBrk="1" fontAlgn="base" hangingPunct="1">
              <a:lnSpc>
                <a:spcPct val="100000"/>
              </a:lnSpc>
              <a:spcBef>
                <a:spcPct val="0"/>
              </a:spcBef>
              <a:spcAft>
                <a:spcPct val="0"/>
              </a:spcAft>
              <a:buFont typeface="Arial" charset="0"/>
              <a:defRPr lang="en-US" sz="2000" b="0" kern="1200" spc="0" baseline="0" dirty="0" smtClean="0">
                <a:solidFill>
                  <a:schemeClr val="accent1"/>
                </a:solidFill>
                <a:latin typeface="Arial" pitchFamily="34" charset="0"/>
                <a:ea typeface="Arial" pitchFamily="-105" charset="-52"/>
                <a:cs typeface="Arial" pitchFamily="34" charset="0"/>
              </a:defRPr>
            </a:lvl3pPr>
            <a:lvl4pPr algn="l" rtl="0" eaLnBrk="1" fontAlgn="base" hangingPunct="1">
              <a:lnSpc>
                <a:spcPct val="100000"/>
              </a:lnSpc>
              <a:spcBef>
                <a:spcPct val="0"/>
              </a:spcBef>
              <a:spcAft>
                <a:spcPct val="0"/>
              </a:spcAft>
              <a:buFont typeface="Arial" charset="0"/>
              <a:defRPr lang="en-US" sz="2000" b="0" kern="1200" spc="0" baseline="0" dirty="0" smtClean="0">
                <a:solidFill>
                  <a:schemeClr val="accent1"/>
                </a:solidFill>
                <a:latin typeface="Arial" pitchFamily="34" charset="0"/>
                <a:ea typeface="Arial" pitchFamily="-105" charset="-52"/>
                <a:cs typeface="Arial" pitchFamily="34" charset="0"/>
              </a:defRPr>
            </a:lvl4pPr>
            <a:lvl5pPr algn="l" rtl="0" eaLnBrk="1" fontAlgn="base" hangingPunct="1">
              <a:lnSpc>
                <a:spcPct val="100000"/>
              </a:lnSpc>
              <a:spcBef>
                <a:spcPct val="0"/>
              </a:spcBef>
              <a:spcAft>
                <a:spcPct val="0"/>
              </a:spcAft>
              <a:buFont typeface="Arial" charset="0"/>
              <a:defRPr lang="en-AU" sz="2000" b="0" kern="1200" spc="0" baseline="0" dirty="0">
                <a:solidFill>
                  <a:schemeClr val="accent1"/>
                </a:solidFill>
                <a:latin typeface="Arial" pitchFamily="34" charset="0"/>
                <a:ea typeface="Arial" pitchFamily="-105" charset="-52"/>
                <a:cs typeface="Arial" pitchFamily="34" charset="0"/>
              </a:defRPr>
            </a:lvl5pPr>
          </a:lstStyle>
          <a:p>
            <a:pPr lvl="0"/>
            <a:r>
              <a:rPr lang="en-US" dirty="0" smtClean="0"/>
              <a:t>Click to edit Master text styles</a:t>
            </a:r>
          </a:p>
        </p:txBody>
      </p:sp>
      <p:grpSp>
        <p:nvGrpSpPr>
          <p:cNvPr id="12" name="Group 11"/>
          <p:cNvGrpSpPr/>
          <p:nvPr userDrawn="1"/>
        </p:nvGrpSpPr>
        <p:grpSpPr>
          <a:xfrm>
            <a:off x="5680800" y="3009008"/>
            <a:ext cx="3074394" cy="2061722"/>
            <a:chOff x="5728986" y="1472516"/>
            <a:chExt cx="3074394" cy="2061722"/>
          </a:xfrm>
        </p:grpSpPr>
        <p:sp>
          <p:nvSpPr>
            <p:cNvPr id="13" name="Freeform 12"/>
            <p:cNvSpPr/>
            <p:nvPr/>
          </p:nvSpPr>
          <p:spPr>
            <a:xfrm>
              <a:off x="6191575" y="1472516"/>
              <a:ext cx="2013677" cy="2061722"/>
            </a:xfrm>
            <a:custGeom>
              <a:avLst/>
              <a:gdLst>
                <a:gd name="connsiteX0" fmla="*/ 0 w 4457700"/>
                <a:gd name="connsiteY0" fmla="*/ 0 h 4552950"/>
                <a:gd name="connsiteX1" fmla="*/ 4457700 w 4457700"/>
                <a:gd name="connsiteY1" fmla="*/ 1828800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24037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16893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62462"/>
                <a:gd name="connsiteY0" fmla="*/ 0 h 4552950"/>
                <a:gd name="connsiteX1" fmla="*/ 4462462 w 4462462"/>
                <a:gd name="connsiteY1" fmla="*/ 1819275 h 4552950"/>
                <a:gd name="connsiteX2" fmla="*/ 4457700 w 4462462"/>
                <a:gd name="connsiteY2" fmla="*/ 2743200 h 4552950"/>
                <a:gd name="connsiteX3" fmla="*/ 0 w 4462462"/>
                <a:gd name="connsiteY3" fmla="*/ 4552950 h 4552950"/>
                <a:gd name="connsiteX4" fmla="*/ 0 w 4462462"/>
                <a:gd name="connsiteY4" fmla="*/ 3543300 h 4552950"/>
                <a:gd name="connsiteX5" fmla="*/ 3282950 w 4462462"/>
                <a:gd name="connsiteY5" fmla="*/ 2286000 h 4552950"/>
                <a:gd name="connsiteX6" fmla="*/ 0 w 4462462"/>
                <a:gd name="connsiteY6" fmla="*/ 1016000 h 4552950"/>
                <a:gd name="connsiteX7" fmla="*/ 0 w 4462462"/>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82950 w 4462921"/>
                <a:gd name="connsiteY5" fmla="*/ 2286000 h 4560094"/>
                <a:gd name="connsiteX6" fmla="*/ 0 w 4462921"/>
                <a:gd name="connsiteY6" fmla="*/ 1016000 h 4560094"/>
                <a:gd name="connsiteX7" fmla="*/ 0 w 4462921"/>
                <a:gd name="connsiteY7" fmla="*/ 0 h 4560094"/>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75807 w 4462921"/>
                <a:gd name="connsiteY5" fmla="*/ 2286000 h 4560094"/>
                <a:gd name="connsiteX6" fmla="*/ 0 w 4462921"/>
                <a:gd name="connsiteY6" fmla="*/ 1016000 h 4560094"/>
                <a:gd name="connsiteX7" fmla="*/ 0 w 4462921"/>
                <a:gd name="connsiteY7" fmla="*/ 0 h 4560094"/>
                <a:gd name="connsiteX0" fmla="*/ 0 w 4462921"/>
                <a:gd name="connsiteY0" fmla="*/ 0 h 4557713"/>
                <a:gd name="connsiteX1" fmla="*/ 4462462 w 4462921"/>
                <a:gd name="connsiteY1" fmla="*/ 1819275 h 4557713"/>
                <a:gd name="connsiteX2" fmla="*/ 4462463 w 4462921"/>
                <a:gd name="connsiteY2" fmla="*/ 2747962 h 4557713"/>
                <a:gd name="connsiteX3" fmla="*/ 2381 w 4462921"/>
                <a:gd name="connsiteY3" fmla="*/ 4557713 h 4557713"/>
                <a:gd name="connsiteX4" fmla="*/ 0 w 4462921"/>
                <a:gd name="connsiteY4" fmla="*/ 3543300 h 4557713"/>
                <a:gd name="connsiteX5" fmla="*/ 3275807 w 4462921"/>
                <a:gd name="connsiteY5" fmla="*/ 2286000 h 4557713"/>
                <a:gd name="connsiteX6" fmla="*/ 0 w 4462921"/>
                <a:gd name="connsiteY6" fmla="*/ 1016000 h 4557713"/>
                <a:gd name="connsiteX7" fmla="*/ 0 w 4462921"/>
                <a:gd name="connsiteY7" fmla="*/ 0 h 4557713"/>
                <a:gd name="connsiteX0" fmla="*/ 0 w 4462921"/>
                <a:gd name="connsiteY0" fmla="*/ 0 h 4562475"/>
                <a:gd name="connsiteX1" fmla="*/ 4462462 w 4462921"/>
                <a:gd name="connsiteY1" fmla="*/ 1819275 h 4562475"/>
                <a:gd name="connsiteX2" fmla="*/ 4462463 w 4462921"/>
                <a:gd name="connsiteY2" fmla="*/ 2747962 h 4562475"/>
                <a:gd name="connsiteX3" fmla="*/ 2381 w 4462921"/>
                <a:gd name="connsiteY3" fmla="*/ 4562475 h 4562475"/>
                <a:gd name="connsiteX4" fmla="*/ 0 w 4462921"/>
                <a:gd name="connsiteY4" fmla="*/ 3543300 h 4562475"/>
                <a:gd name="connsiteX5" fmla="*/ 3275807 w 4462921"/>
                <a:gd name="connsiteY5" fmla="*/ 2286000 h 4562475"/>
                <a:gd name="connsiteX6" fmla="*/ 0 w 4462921"/>
                <a:gd name="connsiteY6" fmla="*/ 1016000 h 4562475"/>
                <a:gd name="connsiteX7" fmla="*/ 0 w 4462921"/>
                <a:gd name="connsiteY7" fmla="*/ 0 h 4562475"/>
                <a:gd name="connsiteX0" fmla="*/ 2486 w 4465407"/>
                <a:gd name="connsiteY0" fmla="*/ 0 h 4564856"/>
                <a:gd name="connsiteX1" fmla="*/ 4464948 w 4465407"/>
                <a:gd name="connsiteY1" fmla="*/ 1819275 h 4564856"/>
                <a:gd name="connsiteX2" fmla="*/ 4464949 w 4465407"/>
                <a:gd name="connsiteY2" fmla="*/ 2747962 h 4564856"/>
                <a:gd name="connsiteX3" fmla="*/ 105 w 4465407"/>
                <a:gd name="connsiteY3" fmla="*/ 4564856 h 4564856"/>
                <a:gd name="connsiteX4" fmla="*/ 2486 w 4465407"/>
                <a:gd name="connsiteY4" fmla="*/ 3543300 h 4564856"/>
                <a:gd name="connsiteX5" fmla="*/ 3278293 w 4465407"/>
                <a:gd name="connsiteY5" fmla="*/ 2286000 h 4564856"/>
                <a:gd name="connsiteX6" fmla="*/ 2486 w 4465407"/>
                <a:gd name="connsiteY6" fmla="*/ 1016000 h 4564856"/>
                <a:gd name="connsiteX7" fmla="*/ 2486 w 4465407"/>
                <a:gd name="connsiteY7" fmla="*/ 0 h 4564856"/>
                <a:gd name="connsiteX0" fmla="*/ 2610 w 4465531"/>
                <a:gd name="connsiteY0" fmla="*/ 0 h 4564856"/>
                <a:gd name="connsiteX1" fmla="*/ 4465072 w 4465531"/>
                <a:gd name="connsiteY1" fmla="*/ 1819275 h 4564856"/>
                <a:gd name="connsiteX2" fmla="*/ 4465073 w 4465531"/>
                <a:gd name="connsiteY2" fmla="*/ 2747962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0343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5106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16000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5530"/>
                <a:gd name="connsiteY0" fmla="*/ 0 h 4564856"/>
                <a:gd name="connsiteX1" fmla="*/ 4465071 w 4465530"/>
                <a:gd name="connsiteY1" fmla="*/ 1819275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3145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64129 w 4465530"/>
                <a:gd name="connsiteY5" fmla="*/ 2288382 h 4564856"/>
                <a:gd name="connsiteX6" fmla="*/ 2610 w 4465530"/>
                <a:gd name="connsiteY6" fmla="*/ 1023145 h 4564856"/>
                <a:gd name="connsiteX7" fmla="*/ 2610 w 4465530"/>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5066 w 4467986"/>
                <a:gd name="connsiteY6" fmla="*/ 1023145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18079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23145 h 4564856"/>
                <a:gd name="connsiteX7" fmla="*/ 0 w 4467986"/>
                <a:gd name="connsiteY7" fmla="*/ 0 h 4564856"/>
                <a:gd name="connsiteX0" fmla="*/ 0 w 4467986"/>
                <a:gd name="connsiteY0" fmla="*/ 0 h 4567262"/>
                <a:gd name="connsiteX1" fmla="*/ 4467527 w 4467986"/>
                <a:gd name="connsiteY1" fmla="*/ 1814537 h 4567262"/>
                <a:gd name="connsiteX2" fmla="*/ 4467529 w 4467986"/>
                <a:gd name="connsiteY2" fmla="*/ 2757512 h 4567262"/>
                <a:gd name="connsiteX3" fmla="*/ 2685 w 4467986"/>
                <a:gd name="connsiteY3" fmla="*/ 4567262 h 4567262"/>
                <a:gd name="connsiteX4" fmla="*/ 2684 w 4467986"/>
                <a:gd name="connsiteY4" fmla="*/ 3548087 h 4567262"/>
                <a:gd name="connsiteX5" fmla="*/ 3266585 w 4467986"/>
                <a:gd name="connsiteY5" fmla="*/ 2290788 h 4567262"/>
                <a:gd name="connsiteX6" fmla="*/ 2533 w 4467986"/>
                <a:gd name="connsiteY6" fmla="*/ 1025551 h 4567262"/>
                <a:gd name="connsiteX7" fmla="*/ 0 w 4467986"/>
                <a:gd name="connsiteY7" fmla="*/ 0 h 4567262"/>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50493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57411 w 4465956"/>
                <a:gd name="connsiteY5" fmla="*/ 2293194 h 4569668"/>
                <a:gd name="connsiteX6" fmla="*/ 503 w 4465956"/>
                <a:gd name="connsiteY6" fmla="*/ 1027957 h 4569668"/>
                <a:gd name="connsiteX7" fmla="*/ 377 w 4465956"/>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65956" h="4569668">
                  <a:moveTo>
                    <a:pt x="377" y="0"/>
                  </a:moveTo>
                  <a:lnTo>
                    <a:pt x="4465497" y="1816943"/>
                  </a:lnTo>
                  <a:cubicBezTo>
                    <a:pt x="4463910" y="2124918"/>
                    <a:pt x="4467086" y="2451943"/>
                    <a:pt x="4465499" y="2759918"/>
                  </a:cubicBezTo>
                  <a:lnTo>
                    <a:pt x="655" y="4569668"/>
                  </a:lnTo>
                  <a:cubicBezTo>
                    <a:pt x="-139" y="4230737"/>
                    <a:pt x="1448" y="3887042"/>
                    <a:pt x="654" y="3548111"/>
                  </a:cubicBezTo>
                  <a:lnTo>
                    <a:pt x="3257411" y="2293194"/>
                  </a:lnTo>
                  <a:lnTo>
                    <a:pt x="503" y="1027957"/>
                  </a:lnTo>
                  <a:cubicBezTo>
                    <a:pt x="-1186" y="686909"/>
                    <a:pt x="2066" y="341048"/>
                    <a:pt x="377"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CA" dirty="0">
                <a:solidFill>
                  <a:srgbClr val="FFFFFF"/>
                </a:solidFill>
                <a:latin typeface="Agfa Rotis Sans Serif" panose="00000400000000000000" pitchFamily="2" charset="0"/>
              </a:endParaRPr>
            </a:p>
          </p:txBody>
        </p:sp>
        <p:sp>
          <p:nvSpPr>
            <p:cNvPr id="14" name="Freeform 11"/>
            <p:cNvSpPr>
              <a:spLocks noEditPoints="1"/>
            </p:cNvSpPr>
            <p:nvPr userDrawn="1"/>
          </p:nvSpPr>
          <p:spPr bwMode="auto">
            <a:xfrm>
              <a:off x="5728986" y="2313444"/>
              <a:ext cx="3074394" cy="250623"/>
            </a:xfrm>
            <a:custGeom>
              <a:avLst/>
              <a:gdLst>
                <a:gd name="T0" fmla="*/ 46 w 1070"/>
                <a:gd name="T1" fmla="*/ 1 h 87"/>
                <a:gd name="T2" fmla="*/ 0 w 1070"/>
                <a:gd name="T3" fmla="*/ 67 h 87"/>
                <a:gd name="T4" fmla="*/ 57 w 1070"/>
                <a:gd name="T5" fmla="*/ 1 h 87"/>
                <a:gd name="T6" fmla="*/ 113 w 1070"/>
                <a:gd name="T7" fmla="*/ 69 h 87"/>
                <a:gd name="T8" fmla="*/ 104 w 1070"/>
                <a:gd name="T9" fmla="*/ 59 h 87"/>
                <a:gd name="T10" fmla="*/ 104 w 1070"/>
                <a:gd name="T11" fmla="*/ 27 h 87"/>
                <a:gd name="T12" fmla="*/ 94 w 1070"/>
                <a:gd name="T13" fmla="*/ 27 h 87"/>
                <a:gd name="T14" fmla="*/ 133 w 1070"/>
                <a:gd name="T15" fmla="*/ 31 h 87"/>
                <a:gd name="T16" fmla="*/ 145 w 1070"/>
                <a:gd name="T17" fmla="*/ 29 h 87"/>
                <a:gd name="T18" fmla="*/ 206 w 1070"/>
                <a:gd name="T19" fmla="*/ 21 h 87"/>
                <a:gd name="T20" fmla="*/ 207 w 1070"/>
                <a:gd name="T21" fmla="*/ 61 h 87"/>
                <a:gd name="T22" fmla="*/ 225 w 1070"/>
                <a:gd name="T23" fmla="*/ 44 h 87"/>
                <a:gd name="T24" fmla="*/ 241 w 1070"/>
                <a:gd name="T25" fmla="*/ 42 h 87"/>
                <a:gd name="T26" fmla="*/ 275 w 1070"/>
                <a:gd name="T27" fmla="*/ 60 h 87"/>
                <a:gd name="T28" fmla="*/ 284 w 1070"/>
                <a:gd name="T29" fmla="*/ 21 h 87"/>
                <a:gd name="T30" fmla="*/ 293 w 1070"/>
                <a:gd name="T31" fmla="*/ 47 h 87"/>
                <a:gd name="T32" fmla="*/ 313 w 1070"/>
                <a:gd name="T33" fmla="*/ 21 h 87"/>
                <a:gd name="T34" fmla="*/ 339 w 1070"/>
                <a:gd name="T35" fmla="*/ 6 h 87"/>
                <a:gd name="T36" fmla="*/ 330 w 1070"/>
                <a:gd name="T37" fmla="*/ 67 h 87"/>
                <a:gd name="T38" fmla="*/ 367 w 1070"/>
                <a:gd name="T39" fmla="*/ 68 h 87"/>
                <a:gd name="T40" fmla="*/ 367 w 1070"/>
                <a:gd name="T41" fmla="*/ 61 h 87"/>
                <a:gd name="T42" fmla="*/ 419 w 1070"/>
                <a:gd name="T43" fmla="*/ 29 h 87"/>
                <a:gd name="T44" fmla="*/ 435 w 1070"/>
                <a:gd name="T45" fmla="*/ 21 h 87"/>
                <a:gd name="T46" fmla="*/ 472 w 1070"/>
                <a:gd name="T47" fmla="*/ 20 h 87"/>
                <a:gd name="T48" fmla="*/ 460 w 1070"/>
                <a:gd name="T49" fmla="*/ 45 h 87"/>
                <a:gd name="T50" fmla="*/ 435 w 1070"/>
                <a:gd name="T51" fmla="*/ 67 h 87"/>
                <a:gd name="T52" fmla="*/ 493 w 1070"/>
                <a:gd name="T53" fmla="*/ 56 h 87"/>
                <a:gd name="T54" fmla="*/ 512 w 1070"/>
                <a:gd name="T55" fmla="*/ 20 h 87"/>
                <a:gd name="T56" fmla="*/ 503 w 1070"/>
                <a:gd name="T57" fmla="*/ 55 h 87"/>
                <a:gd name="T58" fmla="*/ 547 w 1070"/>
                <a:gd name="T59" fmla="*/ 21 h 87"/>
                <a:gd name="T60" fmla="*/ 565 w 1070"/>
                <a:gd name="T61" fmla="*/ 67 h 87"/>
                <a:gd name="T62" fmla="*/ 538 w 1070"/>
                <a:gd name="T63" fmla="*/ 21 h 87"/>
                <a:gd name="T64" fmla="*/ 609 w 1070"/>
                <a:gd name="T65" fmla="*/ 36 h 87"/>
                <a:gd name="T66" fmla="*/ 659 w 1070"/>
                <a:gd name="T67" fmla="*/ 66 h 87"/>
                <a:gd name="T68" fmla="*/ 633 w 1070"/>
                <a:gd name="T69" fmla="*/ 41 h 87"/>
                <a:gd name="T70" fmla="*/ 634 w 1070"/>
                <a:gd name="T71" fmla="*/ 35 h 87"/>
                <a:gd name="T72" fmla="*/ 669 w 1070"/>
                <a:gd name="T73" fmla="*/ 54 h 87"/>
                <a:gd name="T74" fmla="*/ 720 w 1070"/>
                <a:gd name="T75" fmla="*/ 1 h 87"/>
                <a:gd name="T76" fmla="*/ 730 w 1070"/>
                <a:gd name="T77" fmla="*/ 59 h 87"/>
                <a:gd name="T78" fmla="*/ 807 w 1070"/>
                <a:gd name="T79" fmla="*/ 41 h 87"/>
                <a:gd name="T80" fmla="*/ 790 w 1070"/>
                <a:gd name="T81" fmla="*/ 27 h 87"/>
                <a:gd name="T82" fmla="*/ 816 w 1070"/>
                <a:gd name="T83" fmla="*/ 67 h 87"/>
                <a:gd name="T84" fmla="*/ 836 w 1070"/>
                <a:gd name="T85" fmla="*/ 1 h 87"/>
                <a:gd name="T86" fmla="*/ 852 w 1070"/>
                <a:gd name="T87" fmla="*/ 21 h 87"/>
                <a:gd name="T88" fmla="*/ 878 w 1070"/>
                <a:gd name="T89" fmla="*/ 67 h 87"/>
                <a:gd name="T90" fmla="*/ 915 w 1070"/>
                <a:gd name="T91" fmla="*/ 20 h 87"/>
                <a:gd name="T92" fmla="*/ 931 w 1070"/>
                <a:gd name="T93" fmla="*/ 66 h 87"/>
                <a:gd name="T94" fmla="*/ 949 w 1070"/>
                <a:gd name="T95" fmla="*/ 21 h 87"/>
                <a:gd name="T96" fmla="*/ 949 w 1070"/>
                <a:gd name="T97" fmla="*/ 67 h 87"/>
                <a:gd name="T98" fmla="*/ 986 w 1070"/>
                <a:gd name="T99" fmla="*/ 20 h 87"/>
                <a:gd name="T100" fmla="*/ 1001 w 1070"/>
                <a:gd name="T101" fmla="*/ 66 h 87"/>
                <a:gd name="T102" fmla="*/ 1037 w 1070"/>
                <a:gd name="T103" fmla="*/ 60 h 87"/>
                <a:gd name="T104" fmla="*/ 1037 w 1070"/>
                <a:gd name="T105" fmla="*/ 1 h 87"/>
                <a:gd name="T106" fmla="*/ 1037 w 1070"/>
                <a:gd name="T107" fmla="*/ 44 h 87"/>
                <a:gd name="T108" fmla="*/ 1070 w 1070"/>
                <a:gd name="T109" fmla="*/ 6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70" h="87">
                  <a:moveTo>
                    <a:pt x="0" y="1"/>
                  </a:moveTo>
                  <a:cubicBezTo>
                    <a:pt x="10" y="1"/>
                    <a:pt x="10" y="1"/>
                    <a:pt x="10" y="1"/>
                  </a:cubicBezTo>
                  <a:cubicBezTo>
                    <a:pt x="10" y="29"/>
                    <a:pt x="10" y="29"/>
                    <a:pt x="10" y="29"/>
                  </a:cubicBezTo>
                  <a:cubicBezTo>
                    <a:pt x="36" y="29"/>
                    <a:pt x="36" y="29"/>
                    <a:pt x="36" y="29"/>
                  </a:cubicBezTo>
                  <a:cubicBezTo>
                    <a:pt x="36" y="1"/>
                    <a:pt x="36" y="1"/>
                    <a:pt x="36" y="1"/>
                  </a:cubicBezTo>
                  <a:cubicBezTo>
                    <a:pt x="46" y="1"/>
                    <a:pt x="46" y="1"/>
                    <a:pt x="46" y="1"/>
                  </a:cubicBezTo>
                  <a:cubicBezTo>
                    <a:pt x="46" y="67"/>
                    <a:pt x="46" y="67"/>
                    <a:pt x="46" y="67"/>
                  </a:cubicBezTo>
                  <a:cubicBezTo>
                    <a:pt x="36" y="67"/>
                    <a:pt x="36" y="67"/>
                    <a:pt x="36" y="67"/>
                  </a:cubicBezTo>
                  <a:cubicBezTo>
                    <a:pt x="36" y="36"/>
                    <a:pt x="36" y="36"/>
                    <a:pt x="36" y="36"/>
                  </a:cubicBezTo>
                  <a:cubicBezTo>
                    <a:pt x="10" y="36"/>
                    <a:pt x="10" y="36"/>
                    <a:pt x="10" y="36"/>
                  </a:cubicBezTo>
                  <a:cubicBezTo>
                    <a:pt x="10" y="67"/>
                    <a:pt x="10" y="67"/>
                    <a:pt x="10" y="67"/>
                  </a:cubicBezTo>
                  <a:cubicBezTo>
                    <a:pt x="0" y="67"/>
                    <a:pt x="0" y="67"/>
                    <a:pt x="0" y="67"/>
                  </a:cubicBezTo>
                  <a:lnTo>
                    <a:pt x="0" y="1"/>
                  </a:lnTo>
                  <a:close/>
                  <a:moveTo>
                    <a:pt x="57" y="1"/>
                  </a:moveTo>
                  <a:cubicBezTo>
                    <a:pt x="67" y="1"/>
                    <a:pt x="67" y="1"/>
                    <a:pt x="67" y="1"/>
                  </a:cubicBezTo>
                  <a:cubicBezTo>
                    <a:pt x="67" y="10"/>
                    <a:pt x="67" y="10"/>
                    <a:pt x="67" y="10"/>
                  </a:cubicBezTo>
                  <a:cubicBezTo>
                    <a:pt x="57" y="10"/>
                    <a:pt x="57" y="10"/>
                    <a:pt x="57" y="10"/>
                  </a:cubicBezTo>
                  <a:lnTo>
                    <a:pt x="57" y="1"/>
                  </a:lnTo>
                  <a:close/>
                  <a:moveTo>
                    <a:pt x="58" y="21"/>
                  </a:moveTo>
                  <a:cubicBezTo>
                    <a:pt x="67" y="21"/>
                    <a:pt x="67" y="21"/>
                    <a:pt x="67" y="21"/>
                  </a:cubicBezTo>
                  <a:cubicBezTo>
                    <a:pt x="67" y="67"/>
                    <a:pt x="67" y="67"/>
                    <a:pt x="67" y="67"/>
                  </a:cubicBezTo>
                  <a:cubicBezTo>
                    <a:pt x="58" y="67"/>
                    <a:pt x="58" y="67"/>
                    <a:pt x="58" y="67"/>
                  </a:cubicBezTo>
                  <a:lnTo>
                    <a:pt x="58" y="21"/>
                  </a:lnTo>
                  <a:close/>
                  <a:moveTo>
                    <a:pt x="113" y="69"/>
                  </a:moveTo>
                  <a:cubicBezTo>
                    <a:pt x="113" y="82"/>
                    <a:pt x="106" y="87"/>
                    <a:pt x="92" y="87"/>
                  </a:cubicBezTo>
                  <a:cubicBezTo>
                    <a:pt x="85" y="87"/>
                    <a:pt x="80" y="86"/>
                    <a:pt x="78" y="86"/>
                  </a:cubicBezTo>
                  <a:cubicBezTo>
                    <a:pt x="78" y="77"/>
                    <a:pt x="78" y="77"/>
                    <a:pt x="78" y="77"/>
                  </a:cubicBezTo>
                  <a:cubicBezTo>
                    <a:pt x="81" y="78"/>
                    <a:pt x="85" y="81"/>
                    <a:pt x="91" y="81"/>
                  </a:cubicBezTo>
                  <a:cubicBezTo>
                    <a:pt x="104" y="81"/>
                    <a:pt x="104" y="71"/>
                    <a:pt x="104" y="66"/>
                  </a:cubicBezTo>
                  <a:cubicBezTo>
                    <a:pt x="104" y="59"/>
                    <a:pt x="104" y="59"/>
                    <a:pt x="104" y="59"/>
                  </a:cubicBezTo>
                  <a:cubicBezTo>
                    <a:pt x="104" y="59"/>
                    <a:pt x="104" y="59"/>
                    <a:pt x="104" y="59"/>
                  </a:cubicBezTo>
                  <a:cubicBezTo>
                    <a:pt x="103" y="62"/>
                    <a:pt x="99" y="67"/>
                    <a:pt x="92" y="67"/>
                  </a:cubicBezTo>
                  <a:cubicBezTo>
                    <a:pt x="80" y="67"/>
                    <a:pt x="76" y="56"/>
                    <a:pt x="76" y="44"/>
                  </a:cubicBezTo>
                  <a:cubicBezTo>
                    <a:pt x="76" y="31"/>
                    <a:pt x="81" y="20"/>
                    <a:pt x="92" y="20"/>
                  </a:cubicBezTo>
                  <a:cubicBezTo>
                    <a:pt x="99" y="20"/>
                    <a:pt x="103" y="25"/>
                    <a:pt x="104" y="27"/>
                  </a:cubicBezTo>
                  <a:cubicBezTo>
                    <a:pt x="104" y="27"/>
                    <a:pt x="104" y="27"/>
                    <a:pt x="104" y="27"/>
                  </a:cubicBezTo>
                  <a:cubicBezTo>
                    <a:pt x="104" y="21"/>
                    <a:pt x="104" y="21"/>
                    <a:pt x="104" y="21"/>
                  </a:cubicBezTo>
                  <a:cubicBezTo>
                    <a:pt x="113" y="21"/>
                    <a:pt x="113" y="21"/>
                    <a:pt x="113" y="21"/>
                  </a:cubicBezTo>
                  <a:lnTo>
                    <a:pt x="113" y="69"/>
                  </a:lnTo>
                  <a:close/>
                  <a:moveTo>
                    <a:pt x="94" y="60"/>
                  </a:moveTo>
                  <a:cubicBezTo>
                    <a:pt x="102" y="60"/>
                    <a:pt x="104" y="50"/>
                    <a:pt x="104" y="43"/>
                  </a:cubicBezTo>
                  <a:cubicBezTo>
                    <a:pt x="104" y="36"/>
                    <a:pt x="102" y="27"/>
                    <a:pt x="94" y="27"/>
                  </a:cubicBezTo>
                  <a:cubicBezTo>
                    <a:pt x="87" y="27"/>
                    <a:pt x="85" y="37"/>
                    <a:pt x="85" y="44"/>
                  </a:cubicBezTo>
                  <a:cubicBezTo>
                    <a:pt x="85" y="50"/>
                    <a:pt x="87" y="60"/>
                    <a:pt x="94" y="60"/>
                  </a:cubicBezTo>
                  <a:close/>
                  <a:moveTo>
                    <a:pt x="124" y="1"/>
                  </a:moveTo>
                  <a:cubicBezTo>
                    <a:pt x="133" y="1"/>
                    <a:pt x="133" y="1"/>
                    <a:pt x="133" y="1"/>
                  </a:cubicBezTo>
                  <a:cubicBezTo>
                    <a:pt x="133" y="31"/>
                    <a:pt x="133" y="31"/>
                    <a:pt x="133" y="31"/>
                  </a:cubicBezTo>
                  <a:cubicBezTo>
                    <a:pt x="133" y="31"/>
                    <a:pt x="133" y="31"/>
                    <a:pt x="133" y="31"/>
                  </a:cubicBezTo>
                  <a:cubicBezTo>
                    <a:pt x="135" y="27"/>
                    <a:pt x="138" y="20"/>
                    <a:pt x="148" y="20"/>
                  </a:cubicBezTo>
                  <a:cubicBezTo>
                    <a:pt x="158" y="20"/>
                    <a:pt x="160" y="29"/>
                    <a:pt x="160" y="35"/>
                  </a:cubicBezTo>
                  <a:cubicBezTo>
                    <a:pt x="160" y="67"/>
                    <a:pt x="160" y="67"/>
                    <a:pt x="160" y="67"/>
                  </a:cubicBezTo>
                  <a:cubicBezTo>
                    <a:pt x="151" y="67"/>
                    <a:pt x="151" y="67"/>
                    <a:pt x="151" y="67"/>
                  </a:cubicBezTo>
                  <a:cubicBezTo>
                    <a:pt x="151" y="42"/>
                    <a:pt x="151" y="42"/>
                    <a:pt x="151" y="42"/>
                  </a:cubicBezTo>
                  <a:cubicBezTo>
                    <a:pt x="151" y="33"/>
                    <a:pt x="151" y="29"/>
                    <a:pt x="145" y="29"/>
                  </a:cubicBezTo>
                  <a:cubicBezTo>
                    <a:pt x="138" y="29"/>
                    <a:pt x="133" y="38"/>
                    <a:pt x="133" y="47"/>
                  </a:cubicBezTo>
                  <a:cubicBezTo>
                    <a:pt x="133" y="67"/>
                    <a:pt x="133" y="67"/>
                    <a:pt x="133" y="67"/>
                  </a:cubicBezTo>
                  <a:cubicBezTo>
                    <a:pt x="124" y="67"/>
                    <a:pt x="124" y="67"/>
                    <a:pt x="124" y="67"/>
                  </a:cubicBezTo>
                  <a:lnTo>
                    <a:pt x="124" y="1"/>
                  </a:lnTo>
                  <a:close/>
                  <a:moveTo>
                    <a:pt x="198" y="21"/>
                  </a:moveTo>
                  <a:cubicBezTo>
                    <a:pt x="206" y="21"/>
                    <a:pt x="206" y="21"/>
                    <a:pt x="206" y="21"/>
                  </a:cubicBezTo>
                  <a:cubicBezTo>
                    <a:pt x="206" y="28"/>
                    <a:pt x="206" y="28"/>
                    <a:pt x="206" y="28"/>
                  </a:cubicBezTo>
                  <a:cubicBezTo>
                    <a:pt x="207" y="28"/>
                    <a:pt x="207" y="28"/>
                    <a:pt x="207" y="28"/>
                  </a:cubicBezTo>
                  <a:cubicBezTo>
                    <a:pt x="208" y="25"/>
                    <a:pt x="212" y="20"/>
                    <a:pt x="219" y="20"/>
                  </a:cubicBezTo>
                  <a:cubicBezTo>
                    <a:pt x="230" y="20"/>
                    <a:pt x="235" y="30"/>
                    <a:pt x="235" y="43"/>
                  </a:cubicBezTo>
                  <a:cubicBezTo>
                    <a:pt x="235" y="58"/>
                    <a:pt x="229" y="68"/>
                    <a:pt x="219" y="68"/>
                  </a:cubicBezTo>
                  <a:cubicBezTo>
                    <a:pt x="211" y="68"/>
                    <a:pt x="208" y="63"/>
                    <a:pt x="207" y="61"/>
                  </a:cubicBezTo>
                  <a:cubicBezTo>
                    <a:pt x="206" y="61"/>
                    <a:pt x="206" y="61"/>
                    <a:pt x="206" y="61"/>
                  </a:cubicBezTo>
                  <a:cubicBezTo>
                    <a:pt x="206" y="87"/>
                    <a:pt x="206" y="87"/>
                    <a:pt x="206" y="87"/>
                  </a:cubicBezTo>
                  <a:cubicBezTo>
                    <a:pt x="198" y="87"/>
                    <a:pt x="198" y="87"/>
                    <a:pt x="198" y="87"/>
                  </a:cubicBezTo>
                  <a:lnTo>
                    <a:pt x="198" y="21"/>
                  </a:lnTo>
                  <a:close/>
                  <a:moveTo>
                    <a:pt x="216" y="61"/>
                  </a:moveTo>
                  <a:cubicBezTo>
                    <a:pt x="223" y="61"/>
                    <a:pt x="225" y="54"/>
                    <a:pt x="225" y="44"/>
                  </a:cubicBezTo>
                  <a:cubicBezTo>
                    <a:pt x="225" y="37"/>
                    <a:pt x="224" y="27"/>
                    <a:pt x="216" y="27"/>
                  </a:cubicBezTo>
                  <a:cubicBezTo>
                    <a:pt x="209" y="27"/>
                    <a:pt x="206" y="36"/>
                    <a:pt x="206" y="44"/>
                  </a:cubicBezTo>
                  <a:cubicBezTo>
                    <a:pt x="206" y="52"/>
                    <a:pt x="209" y="61"/>
                    <a:pt x="216" y="61"/>
                  </a:cubicBezTo>
                  <a:close/>
                  <a:moveTo>
                    <a:pt x="275" y="66"/>
                  </a:moveTo>
                  <a:cubicBezTo>
                    <a:pt x="271" y="67"/>
                    <a:pt x="269" y="68"/>
                    <a:pt x="264" y="68"/>
                  </a:cubicBezTo>
                  <a:cubicBezTo>
                    <a:pt x="250" y="68"/>
                    <a:pt x="241" y="60"/>
                    <a:pt x="241" y="42"/>
                  </a:cubicBezTo>
                  <a:cubicBezTo>
                    <a:pt x="241" y="22"/>
                    <a:pt x="254" y="20"/>
                    <a:pt x="260" y="20"/>
                  </a:cubicBezTo>
                  <a:cubicBezTo>
                    <a:pt x="271" y="20"/>
                    <a:pt x="276" y="28"/>
                    <a:pt x="276" y="38"/>
                  </a:cubicBezTo>
                  <a:cubicBezTo>
                    <a:pt x="276" y="41"/>
                    <a:pt x="276" y="41"/>
                    <a:pt x="276" y="41"/>
                  </a:cubicBezTo>
                  <a:cubicBezTo>
                    <a:pt x="250" y="41"/>
                    <a:pt x="250" y="41"/>
                    <a:pt x="250" y="41"/>
                  </a:cubicBezTo>
                  <a:cubicBezTo>
                    <a:pt x="250" y="49"/>
                    <a:pt x="254" y="61"/>
                    <a:pt x="266" y="61"/>
                  </a:cubicBezTo>
                  <a:cubicBezTo>
                    <a:pt x="270" y="61"/>
                    <a:pt x="273" y="60"/>
                    <a:pt x="275" y="60"/>
                  </a:cubicBezTo>
                  <a:lnTo>
                    <a:pt x="275" y="66"/>
                  </a:lnTo>
                  <a:close/>
                  <a:moveTo>
                    <a:pt x="268" y="35"/>
                  </a:moveTo>
                  <a:cubicBezTo>
                    <a:pt x="268" y="32"/>
                    <a:pt x="266" y="27"/>
                    <a:pt x="259" y="27"/>
                  </a:cubicBezTo>
                  <a:cubicBezTo>
                    <a:pt x="252" y="27"/>
                    <a:pt x="250" y="33"/>
                    <a:pt x="250" y="35"/>
                  </a:cubicBezTo>
                  <a:lnTo>
                    <a:pt x="268" y="35"/>
                  </a:lnTo>
                  <a:close/>
                  <a:moveTo>
                    <a:pt x="284" y="21"/>
                  </a:moveTo>
                  <a:cubicBezTo>
                    <a:pt x="293" y="21"/>
                    <a:pt x="293" y="21"/>
                    <a:pt x="293" y="21"/>
                  </a:cubicBezTo>
                  <a:cubicBezTo>
                    <a:pt x="293" y="30"/>
                    <a:pt x="293" y="30"/>
                    <a:pt x="293" y="30"/>
                  </a:cubicBezTo>
                  <a:cubicBezTo>
                    <a:pt x="293" y="30"/>
                    <a:pt x="293" y="30"/>
                    <a:pt x="293" y="30"/>
                  </a:cubicBezTo>
                  <a:cubicBezTo>
                    <a:pt x="295" y="27"/>
                    <a:pt x="298" y="20"/>
                    <a:pt x="307" y="20"/>
                  </a:cubicBezTo>
                  <a:cubicBezTo>
                    <a:pt x="307" y="29"/>
                    <a:pt x="307" y="29"/>
                    <a:pt x="307" y="29"/>
                  </a:cubicBezTo>
                  <a:cubicBezTo>
                    <a:pt x="300" y="29"/>
                    <a:pt x="293" y="33"/>
                    <a:pt x="293" y="47"/>
                  </a:cubicBezTo>
                  <a:cubicBezTo>
                    <a:pt x="293" y="67"/>
                    <a:pt x="293" y="67"/>
                    <a:pt x="293" y="67"/>
                  </a:cubicBezTo>
                  <a:cubicBezTo>
                    <a:pt x="284" y="67"/>
                    <a:pt x="284" y="67"/>
                    <a:pt x="284" y="67"/>
                  </a:cubicBezTo>
                  <a:lnTo>
                    <a:pt x="284" y="21"/>
                  </a:lnTo>
                  <a:close/>
                  <a:moveTo>
                    <a:pt x="321" y="28"/>
                  </a:moveTo>
                  <a:cubicBezTo>
                    <a:pt x="313" y="28"/>
                    <a:pt x="313" y="28"/>
                    <a:pt x="313" y="28"/>
                  </a:cubicBezTo>
                  <a:cubicBezTo>
                    <a:pt x="313" y="21"/>
                    <a:pt x="313" y="21"/>
                    <a:pt x="313" y="21"/>
                  </a:cubicBezTo>
                  <a:cubicBezTo>
                    <a:pt x="321" y="21"/>
                    <a:pt x="321" y="21"/>
                    <a:pt x="321" y="21"/>
                  </a:cubicBezTo>
                  <a:cubicBezTo>
                    <a:pt x="321" y="16"/>
                    <a:pt x="321" y="16"/>
                    <a:pt x="321" y="16"/>
                  </a:cubicBezTo>
                  <a:cubicBezTo>
                    <a:pt x="321" y="5"/>
                    <a:pt x="327" y="0"/>
                    <a:pt x="339" y="0"/>
                  </a:cubicBezTo>
                  <a:cubicBezTo>
                    <a:pt x="342" y="0"/>
                    <a:pt x="345" y="0"/>
                    <a:pt x="348" y="0"/>
                  </a:cubicBezTo>
                  <a:cubicBezTo>
                    <a:pt x="348" y="8"/>
                    <a:pt x="348" y="8"/>
                    <a:pt x="348" y="8"/>
                  </a:cubicBezTo>
                  <a:cubicBezTo>
                    <a:pt x="345" y="7"/>
                    <a:pt x="343" y="6"/>
                    <a:pt x="339" y="6"/>
                  </a:cubicBezTo>
                  <a:cubicBezTo>
                    <a:pt x="332" y="6"/>
                    <a:pt x="330" y="12"/>
                    <a:pt x="330" y="16"/>
                  </a:cubicBezTo>
                  <a:cubicBezTo>
                    <a:pt x="330" y="21"/>
                    <a:pt x="330" y="21"/>
                    <a:pt x="330" y="21"/>
                  </a:cubicBezTo>
                  <a:cubicBezTo>
                    <a:pt x="343" y="21"/>
                    <a:pt x="343" y="21"/>
                    <a:pt x="343" y="21"/>
                  </a:cubicBezTo>
                  <a:cubicBezTo>
                    <a:pt x="343" y="28"/>
                    <a:pt x="343" y="28"/>
                    <a:pt x="343" y="28"/>
                  </a:cubicBezTo>
                  <a:cubicBezTo>
                    <a:pt x="330" y="28"/>
                    <a:pt x="330" y="28"/>
                    <a:pt x="330" y="28"/>
                  </a:cubicBezTo>
                  <a:cubicBezTo>
                    <a:pt x="330" y="67"/>
                    <a:pt x="330" y="67"/>
                    <a:pt x="330" y="67"/>
                  </a:cubicBezTo>
                  <a:cubicBezTo>
                    <a:pt x="321" y="67"/>
                    <a:pt x="321" y="67"/>
                    <a:pt x="321" y="67"/>
                  </a:cubicBezTo>
                  <a:lnTo>
                    <a:pt x="321" y="28"/>
                  </a:lnTo>
                  <a:close/>
                  <a:moveTo>
                    <a:pt x="347" y="44"/>
                  </a:moveTo>
                  <a:cubicBezTo>
                    <a:pt x="347" y="29"/>
                    <a:pt x="353" y="20"/>
                    <a:pt x="367" y="20"/>
                  </a:cubicBezTo>
                  <a:cubicBezTo>
                    <a:pt x="381" y="20"/>
                    <a:pt x="387" y="29"/>
                    <a:pt x="387" y="44"/>
                  </a:cubicBezTo>
                  <a:cubicBezTo>
                    <a:pt x="387" y="58"/>
                    <a:pt x="381" y="68"/>
                    <a:pt x="367" y="68"/>
                  </a:cubicBezTo>
                  <a:cubicBezTo>
                    <a:pt x="353" y="68"/>
                    <a:pt x="347" y="58"/>
                    <a:pt x="347" y="44"/>
                  </a:cubicBezTo>
                  <a:close/>
                  <a:moveTo>
                    <a:pt x="367" y="61"/>
                  </a:moveTo>
                  <a:cubicBezTo>
                    <a:pt x="376" y="61"/>
                    <a:pt x="378" y="51"/>
                    <a:pt x="378" y="44"/>
                  </a:cubicBezTo>
                  <a:cubicBezTo>
                    <a:pt x="378" y="37"/>
                    <a:pt x="376" y="27"/>
                    <a:pt x="367" y="27"/>
                  </a:cubicBezTo>
                  <a:cubicBezTo>
                    <a:pt x="358" y="27"/>
                    <a:pt x="356" y="37"/>
                    <a:pt x="356" y="44"/>
                  </a:cubicBezTo>
                  <a:cubicBezTo>
                    <a:pt x="356" y="51"/>
                    <a:pt x="358" y="61"/>
                    <a:pt x="367" y="61"/>
                  </a:cubicBezTo>
                  <a:close/>
                  <a:moveTo>
                    <a:pt x="396" y="21"/>
                  </a:moveTo>
                  <a:cubicBezTo>
                    <a:pt x="405" y="21"/>
                    <a:pt x="405" y="21"/>
                    <a:pt x="405" y="21"/>
                  </a:cubicBezTo>
                  <a:cubicBezTo>
                    <a:pt x="405" y="30"/>
                    <a:pt x="405" y="30"/>
                    <a:pt x="405" y="30"/>
                  </a:cubicBezTo>
                  <a:cubicBezTo>
                    <a:pt x="405" y="30"/>
                    <a:pt x="405" y="30"/>
                    <a:pt x="405" y="30"/>
                  </a:cubicBezTo>
                  <a:cubicBezTo>
                    <a:pt x="406" y="27"/>
                    <a:pt x="410" y="20"/>
                    <a:pt x="419" y="20"/>
                  </a:cubicBezTo>
                  <a:cubicBezTo>
                    <a:pt x="419" y="29"/>
                    <a:pt x="419" y="29"/>
                    <a:pt x="419" y="29"/>
                  </a:cubicBezTo>
                  <a:cubicBezTo>
                    <a:pt x="411" y="29"/>
                    <a:pt x="405" y="33"/>
                    <a:pt x="405" y="47"/>
                  </a:cubicBezTo>
                  <a:cubicBezTo>
                    <a:pt x="405" y="67"/>
                    <a:pt x="405" y="67"/>
                    <a:pt x="405" y="67"/>
                  </a:cubicBezTo>
                  <a:cubicBezTo>
                    <a:pt x="396" y="67"/>
                    <a:pt x="396" y="67"/>
                    <a:pt x="396" y="67"/>
                  </a:cubicBezTo>
                  <a:lnTo>
                    <a:pt x="396" y="21"/>
                  </a:lnTo>
                  <a:close/>
                  <a:moveTo>
                    <a:pt x="426" y="21"/>
                  </a:moveTo>
                  <a:cubicBezTo>
                    <a:pt x="435" y="21"/>
                    <a:pt x="435" y="21"/>
                    <a:pt x="435" y="21"/>
                  </a:cubicBezTo>
                  <a:cubicBezTo>
                    <a:pt x="435" y="30"/>
                    <a:pt x="435" y="30"/>
                    <a:pt x="435" y="30"/>
                  </a:cubicBezTo>
                  <a:cubicBezTo>
                    <a:pt x="435" y="30"/>
                    <a:pt x="435" y="30"/>
                    <a:pt x="435" y="30"/>
                  </a:cubicBezTo>
                  <a:cubicBezTo>
                    <a:pt x="436" y="27"/>
                    <a:pt x="439" y="20"/>
                    <a:pt x="448" y="20"/>
                  </a:cubicBezTo>
                  <a:cubicBezTo>
                    <a:pt x="456" y="20"/>
                    <a:pt x="458" y="26"/>
                    <a:pt x="459" y="30"/>
                  </a:cubicBezTo>
                  <a:cubicBezTo>
                    <a:pt x="459" y="30"/>
                    <a:pt x="459" y="30"/>
                    <a:pt x="459" y="30"/>
                  </a:cubicBezTo>
                  <a:cubicBezTo>
                    <a:pt x="461" y="26"/>
                    <a:pt x="465" y="20"/>
                    <a:pt x="472" y="20"/>
                  </a:cubicBezTo>
                  <a:cubicBezTo>
                    <a:pt x="483" y="20"/>
                    <a:pt x="485" y="29"/>
                    <a:pt x="485" y="35"/>
                  </a:cubicBezTo>
                  <a:cubicBezTo>
                    <a:pt x="485" y="67"/>
                    <a:pt x="485" y="67"/>
                    <a:pt x="485" y="67"/>
                  </a:cubicBezTo>
                  <a:cubicBezTo>
                    <a:pt x="476" y="67"/>
                    <a:pt x="476" y="67"/>
                    <a:pt x="476" y="67"/>
                  </a:cubicBezTo>
                  <a:cubicBezTo>
                    <a:pt x="476" y="42"/>
                    <a:pt x="476" y="42"/>
                    <a:pt x="476" y="42"/>
                  </a:cubicBezTo>
                  <a:cubicBezTo>
                    <a:pt x="476" y="33"/>
                    <a:pt x="476" y="29"/>
                    <a:pt x="470" y="29"/>
                  </a:cubicBezTo>
                  <a:cubicBezTo>
                    <a:pt x="464" y="29"/>
                    <a:pt x="460" y="37"/>
                    <a:pt x="460" y="45"/>
                  </a:cubicBezTo>
                  <a:cubicBezTo>
                    <a:pt x="460" y="67"/>
                    <a:pt x="460" y="67"/>
                    <a:pt x="460" y="67"/>
                  </a:cubicBezTo>
                  <a:cubicBezTo>
                    <a:pt x="451" y="67"/>
                    <a:pt x="451" y="67"/>
                    <a:pt x="451" y="67"/>
                  </a:cubicBezTo>
                  <a:cubicBezTo>
                    <a:pt x="451" y="42"/>
                    <a:pt x="451" y="42"/>
                    <a:pt x="451" y="42"/>
                  </a:cubicBezTo>
                  <a:cubicBezTo>
                    <a:pt x="451" y="33"/>
                    <a:pt x="451" y="29"/>
                    <a:pt x="445" y="29"/>
                  </a:cubicBezTo>
                  <a:cubicBezTo>
                    <a:pt x="439" y="29"/>
                    <a:pt x="435" y="38"/>
                    <a:pt x="435" y="47"/>
                  </a:cubicBezTo>
                  <a:cubicBezTo>
                    <a:pt x="435" y="67"/>
                    <a:pt x="435" y="67"/>
                    <a:pt x="435" y="67"/>
                  </a:cubicBezTo>
                  <a:cubicBezTo>
                    <a:pt x="426" y="67"/>
                    <a:pt x="426" y="67"/>
                    <a:pt x="426" y="67"/>
                  </a:cubicBezTo>
                  <a:lnTo>
                    <a:pt x="426" y="21"/>
                  </a:lnTo>
                  <a:close/>
                  <a:moveTo>
                    <a:pt x="518" y="61"/>
                  </a:moveTo>
                  <a:cubicBezTo>
                    <a:pt x="518" y="61"/>
                    <a:pt x="518" y="61"/>
                    <a:pt x="518" y="61"/>
                  </a:cubicBezTo>
                  <a:cubicBezTo>
                    <a:pt x="517" y="64"/>
                    <a:pt x="513" y="68"/>
                    <a:pt x="506" y="68"/>
                  </a:cubicBezTo>
                  <a:cubicBezTo>
                    <a:pt x="498" y="68"/>
                    <a:pt x="493" y="63"/>
                    <a:pt x="493" y="56"/>
                  </a:cubicBezTo>
                  <a:cubicBezTo>
                    <a:pt x="493" y="43"/>
                    <a:pt x="507" y="41"/>
                    <a:pt x="518" y="41"/>
                  </a:cubicBezTo>
                  <a:cubicBezTo>
                    <a:pt x="518" y="33"/>
                    <a:pt x="518" y="33"/>
                    <a:pt x="518" y="33"/>
                  </a:cubicBezTo>
                  <a:cubicBezTo>
                    <a:pt x="518" y="28"/>
                    <a:pt x="515" y="27"/>
                    <a:pt x="511" y="27"/>
                  </a:cubicBezTo>
                  <a:cubicBezTo>
                    <a:pt x="506" y="27"/>
                    <a:pt x="504" y="30"/>
                    <a:pt x="504" y="34"/>
                  </a:cubicBezTo>
                  <a:cubicBezTo>
                    <a:pt x="495" y="34"/>
                    <a:pt x="495" y="34"/>
                    <a:pt x="495" y="34"/>
                  </a:cubicBezTo>
                  <a:cubicBezTo>
                    <a:pt x="495" y="26"/>
                    <a:pt x="499" y="20"/>
                    <a:pt x="512" y="20"/>
                  </a:cubicBezTo>
                  <a:cubicBezTo>
                    <a:pt x="527" y="20"/>
                    <a:pt x="527" y="31"/>
                    <a:pt x="527" y="35"/>
                  </a:cubicBezTo>
                  <a:cubicBezTo>
                    <a:pt x="527" y="67"/>
                    <a:pt x="527" y="67"/>
                    <a:pt x="527" y="67"/>
                  </a:cubicBezTo>
                  <a:cubicBezTo>
                    <a:pt x="518" y="67"/>
                    <a:pt x="518" y="67"/>
                    <a:pt x="518" y="67"/>
                  </a:cubicBezTo>
                  <a:lnTo>
                    <a:pt x="518" y="61"/>
                  </a:lnTo>
                  <a:close/>
                  <a:moveTo>
                    <a:pt x="517" y="46"/>
                  </a:moveTo>
                  <a:cubicBezTo>
                    <a:pt x="510" y="46"/>
                    <a:pt x="503" y="49"/>
                    <a:pt x="503" y="55"/>
                  </a:cubicBezTo>
                  <a:cubicBezTo>
                    <a:pt x="503" y="59"/>
                    <a:pt x="505" y="61"/>
                    <a:pt x="508" y="61"/>
                  </a:cubicBezTo>
                  <a:cubicBezTo>
                    <a:pt x="514" y="61"/>
                    <a:pt x="518" y="54"/>
                    <a:pt x="518" y="49"/>
                  </a:cubicBezTo>
                  <a:cubicBezTo>
                    <a:pt x="518" y="46"/>
                    <a:pt x="518" y="46"/>
                    <a:pt x="518" y="46"/>
                  </a:cubicBezTo>
                  <a:lnTo>
                    <a:pt x="517" y="46"/>
                  </a:lnTo>
                  <a:close/>
                  <a:moveTo>
                    <a:pt x="538" y="21"/>
                  </a:moveTo>
                  <a:cubicBezTo>
                    <a:pt x="547" y="21"/>
                    <a:pt x="547" y="21"/>
                    <a:pt x="547" y="21"/>
                  </a:cubicBezTo>
                  <a:cubicBezTo>
                    <a:pt x="547" y="31"/>
                    <a:pt x="547" y="31"/>
                    <a:pt x="547" y="31"/>
                  </a:cubicBezTo>
                  <a:cubicBezTo>
                    <a:pt x="547" y="31"/>
                    <a:pt x="547" y="31"/>
                    <a:pt x="547" y="31"/>
                  </a:cubicBezTo>
                  <a:cubicBezTo>
                    <a:pt x="549" y="27"/>
                    <a:pt x="552" y="20"/>
                    <a:pt x="562" y="20"/>
                  </a:cubicBezTo>
                  <a:cubicBezTo>
                    <a:pt x="572" y="20"/>
                    <a:pt x="574" y="29"/>
                    <a:pt x="574" y="35"/>
                  </a:cubicBezTo>
                  <a:cubicBezTo>
                    <a:pt x="574" y="67"/>
                    <a:pt x="574" y="67"/>
                    <a:pt x="574" y="67"/>
                  </a:cubicBezTo>
                  <a:cubicBezTo>
                    <a:pt x="565" y="67"/>
                    <a:pt x="565" y="67"/>
                    <a:pt x="565" y="67"/>
                  </a:cubicBezTo>
                  <a:cubicBezTo>
                    <a:pt x="565" y="42"/>
                    <a:pt x="565" y="42"/>
                    <a:pt x="565" y="42"/>
                  </a:cubicBezTo>
                  <a:cubicBezTo>
                    <a:pt x="565" y="33"/>
                    <a:pt x="565" y="29"/>
                    <a:pt x="559" y="29"/>
                  </a:cubicBezTo>
                  <a:cubicBezTo>
                    <a:pt x="552" y="29"/>
                    <a:pt x="547" y="38"/>
                    <a:pt x="547" y="47"/>
                  </a:cubicBezTo>
                  <a:cubicBezTo>
                    <a:pt x="547" y="67"/>
                    <a:pt x="547" y="67"/>
                    <a:pt x="547" y="67"/>
                  </a:cubicBezTo>
                  <a:cubicBezTo>
                    <a:pt x="538" y="67"/>
                    <a:pt x="538" y="67"/>
                    <a:pt x="538" y="67"/>
                  </a:cubicBezTo>
                  <a:lnTo>
                    <a:pt x="538" y="21"/>
                  </a:lnTo>
                  <a:close/>
                  <a:moveTo>
                    <a:pt x="618" y="66"/>
                  </a:moveTo>
                  <a:cubicBezTo>
                    <a:pt x="614" y="67"/>
                    <a:pt x="610" y="68"/>
                    <a:pt x="605" y="68"/>
                  </a:cubicBezTo>
                  <a:cubicBezTo>
                    <a:pt x="588" y="68"/>
                    <a:pt x="583" y="54"/>
                    <a:pt x="583" y="42"/>
                  </a:cubicBezTo>
                  <a:cubicBezTo>
                    <a:pt x="583" y="30"/>
                    <a:pt x="589" y="20"/>
                    <a:pt x="602" y="20"/>
                  </a:cubicBezTo>
                  <a:cubicBezTo>
                    <a:pt x="615" y="20"/>
                    <a:pt x="619" y="29"/>
                    <a:pt x="619" y="36"/>
                  </a:cubicBezTo>
                  <a:cubicBezTo>
                    <a:pt x="609" y="36"/>
                    <a:pt x="609" y="36"/>
                    <a:pt x="609" y="36"/>
                  </a:cubicBezTo>
                  <a:cubicBezTo>
                    <a:pt x="609" y="33"/>
                    <a:pt x="608" y="27"/>
                    <a:pt x="602" y="27"/>
                  </a:cubicBezTo>
                  <a:cubicBezTo>
                    <a:pt x="596" y="27"/>
                    <a:pt x="592" y="32"/>
                    <a:pt x="592" y="41"/>
                  </a:cubicBezTo>
                  <a:cubicBezTo>
                    <a:pt x="592" y="50"/>
                    <a:pt x="596" y="61"/>
                    <a:pt x="610" y="61"/>
                  </a:cubicBezTo>
                  <a:cubicBezTo>
                    <a:pt x="613" y="61"/>
                    <a:pt x="615" y="61"/>
                    <a:pt x="618" y="60"/>
                  </a:cubicBezTo>
                  <a:lnTo>
                    <a:pt x="618" y="66"/>
                  </a:lnTo>
                  <a:close/>
                  <a:moveTo>
                    <a:pt x="659" y="66"/>
                  </a:moveTo>
                  <a:cubicBezTo>
                    <a:pt x="655" y="67"/>
                    <a:pt x="652" y="68"/>
                    <a:pt x="647" y="68"/>
                  </a:cubicBezTo>
                  <a:cubicBezTo>
                    <a:pt x="634" y="68"/>
                    <a:pt x="625" y="60"/>
                    <a:pt x="625" y="42"/>
                  </a:cubicBezTo>
                  <a:cubicBezTo>
                    <a:pt x="625" y="22"/>
                    <a:pt x="638" y="20"/>
                    <a:pt x="643" y="20"/>
                  </a:cubicBezTo>
                  <a:cubicBezTo>
                    <a:pt x="654" y="20"/>
                    <a:pt x="660" y="28"/>
                    <a:pt x="660" y="38"/>
                  </a:cubicBezTo>
                  <a:cubicBezTo>
                    <a:pt x="660" y="41"/>
                    <a:pt x="660" y="41"/>
                    <a:pt x="660" y="41"/>
                  </a:cubicBezTo>
                  <a:cubicBezTo>
                    <a:pt x="633" y="41"/>
                    <a:pt x="633" y="41"/>
                    <a:pt x="633" y="41"/>
                  </a:cubicBezTo>
                  <a:cubicBezTo>
                    <a:pt x="633" y="49"/>
                    <a:pt x="638" y="61"/>
                    <a:pt x="650" y="61"/>
                  </a:cubicBezTo>
                  <a:cubicBezTo>
                    <a:pt x="654" y="61"/>
                    <a:pt x="657" y="60"/>
                    <a:pt x="659" y="60"/>
                  </a:cubicBezTo>
                  <a:lnTo>
                    <a:pt x="659" y="66"/>
                  </a:lnTo>
                  <a:close/>
                  <a:moveTo>
                    <a:pt x="651" y="35"/>
                  </a:moveTo>
                  <a:cubicBezTo>
                    <a:pt x="651" y="32"/>
                    <a:pt x="650" y="27"/>
                    <a:pt x="643" y="27"/>
                  </a:cubicBezTo>
                  <a:cubicBezTo>
                    <a:pt x="636" y="27"/>
                    <a:pt x="634" y="33"/>
                    <a:pt x="634" y="35"/>
                  </a:cubicBezTo>
                  <a:lnTo>
                    <a:pt x="651" y="35"/>
                  </a:lnTo>
                  <a:close/>
                  <a:moveTo>
                    <a:pt x="669" y="54"/>
                  </a:moveTo>
                  <a:cubicBezTo>
                    <a:pt x="683" y="54"/>
                    <a:pt x="683" y="54"/>
                    <a:pt x="683" y="54"/>
                  </a:cubicBezTo>
                  <a:cubicBezTo>
                    <a:pt x="683" y="67"/>
                    <a:pt x="683" y="67"/>
                    <a:pt x="683" y="67"/>
                  </a:cubicBezTo>
                  <a:cubicBezTo>
                    <a:pt x="669" y="67"/>
                    <a:pt x="669" y="67"/>
                    <a:pt x="669" y="67"/>
                  </a:cubicBezTo>
                  <a:lnTo>
                    <a:pt x="669" y="54"/>
                  </a:lnTo>
                  <a:close/>
                  <a:moveTo>
                    <a:pt x="720" y="1"/>
                  </a:moveTo>
                  <a:cubicBezTo>
                    <a:pt x="737" y="1"/>
                    <a:pt x="737" y="1"/>
                    <a:pt x="737" y="1"/>
                  </a:cubicBezTo>
                  <a:cubicBezTo>
                    <a:pt x="757" y="1"/>
                    <a:pt x="765" y="12"/>
                    <a:pt x="765" y="33"/>
                  </a:cubicBezTo>
                  <a:cubicBezTo>
                    <a:pt x="765" y="61"/>
                    <a:pt x="752" y="67"/>
                    <a:pt x="737" y="67"/>
                  </a:cubicBezTo>
                  <a:cubicBezTo>
                    <a:pt x="720" y="67"/>
                    <a:pt x="720" y="67"/>
                    <a:pt x="720" y="67"/>
                  </a:cubicBezTo>
                  <a:lnTo>
                    <a:pt x="720" y="1"/>
                  </a:lnTo>
                  <a:close/>
                  <a:moveTo>
                    <a:pt x="730" y="59"/>
                  </a:moveTo>
                  <a:cubicBezTo>
                    <a:pt x="735" y="59"/>
                    <a:pt x="735" y="59"/>
                    <a:pt x="735" y="59"/>
                  </a:cubicBezTo>
                  <a:cubicBezTo>
                    <a:pt x="747" y="59"/>
                    <a:pt x="754" y="55"/>
                    <a:pt x="754" y="34"/>
                  </a:cubicBezTo>
                  <a:cubicBezTo>
                    <a:pt x="754" y="13"/>
                    <a:pt x="747" y="8"/>
                    <a:pt x="735" y="8"/>
                  </a:cubicBezTo>
                  <a:cubicBezTo>
                    <a:pt x="730" y="8"/>
                    <a:pt x="730" y="8"/>
                    <a:pt x="730" y="8"/>
                  </a:cubicBezTo>
                  <a:lnTo>
                    <a:pt x="730" y="59"/>
                  </a:lnTo>
                  <a:close/>
                  <a:moveTo>
                    <a:pt x="806" y="66"/>
                  </a:moveTo>
                  <a:cubicBezTo>
                    <a:pt x="802" y="67"/>
                    <a:pt x="800" y="68"/>
                    <a:pt x="795" y="68"/>
                  </a:cubicBezTo>
                  <a:cubicBezTo>
                    <a:pt x="781" y="68"/>
                    <a:pt x="772" y="60"/>
                    <a:pt x="772" y="42"/>
                  </a:cubicBezTo>
                  <a:cubicBezTo>
                    <a:pt x="772" y="22"/>
                    <a:pt x="785" y="20"/>
                    <a:pt x="791" y="20"/>
                  </a:cubicBezTo>
                  <a:cubicBezTo>
                    <a:pt x="802" y="20"/>
                    <a:pt x="807" y="28"/>
                    <a:pt x="807" y="38"/>
                  </a:cubicBezTo>
                  <a:cubicBezTo>
                    <a:pt x="807" y="41"/>
                    <a:pt x="807" y="41"/>
                    <a:pt x="807" y="41"/>
                  </a:cubicBezTo>
                  <a:cubicBezTo>
                    <a:pt x="781" y="41"/>
                    <a:pt x="781" y="41"/>
                    <a:pt x="781" y="41"/>
                  </a:cubicBezTo>
                  <a:cubicBezTo>
                    <a:pt x="781" y="49"/>
                    <a:pt x="785" y="61"/>
                    <a:pt x="797" y="61"/>
                  </a:cubicBezTo>
                  <a:cubicBezTo>
                    <a:pt x="801" y="61"/>
                    <a:pt x="804" y="60"/>
                    <a:pt x="806" y="60"/>
                  </a:cubicBezTo>
                  <a:lnTo>
                    <a:pt x="806" y="66"/>
                  </a:lnTo>
                  <a:close/>
                  <a:moveTo>
                    <a:pt x="799" y="35"/>
                  </a:moveTo>
                  <a:cubicBezTo>
                    <a:pt x="799" y="32"/>
                    <a:pt x="797" y="27"/>
                    <a:pt x="790" y="27"/>
                  </a:cubicBezTo>
                  <a:cubicBezTo>
                    <a:pt x="783" y="27"/>
                    <a:pt x="781" y="33"/>
                    <a:pt x="781" y="35"/>
                  </a:cubicBezTo>
                  <a:lnTo>
                    <a:pt x="799" y="35"/>
                  </a:lnTo>
                  <a:close/>
                  <a:moveTo>
                    <a:pt x="816" y="1"/>
                  </a:moveTo>
                  <a:cubicBezTo>
                    <a:pt x="825" y="1"/>
                    <a:pt x="825" y="1"/>
                    <a:pt x="825" y="1"/>
                  </a:cubicBezTo>
                  <a:cubicBezTo>
                    <a:pt x="825" y="67"/>
                    <a:pt x="825" y="67"/>
                    <a:pt x="825" y="67"/>
                  </a:cubicBezTo>
                  <a:cubicBezTo>
                    <a:pt x="816" y="67"/>
                    <a:pt x="816" y="67"/>
                    <a:pt x="816" y="67"/>
                  </a:cubicBezTo>
                  <a:lnTo>
                    <a:pt x="816" y="1"/>
                  </a:lnTo>
                  <a:close/>
                  <a:moveTo>
                    <a:pt x="836" y="1"/>
                  </a:moveTo>
                  <a:cubicBezTo>
                    <a:pt x="847" y="1"/>
                    <a:pt x="847" y="1"/>
                    <a:pt x="847" y="1"/>
                  </a:cubicBezTo>
                  <a:cubicBezTo>
                    <a:pt x="847" y="10"/>
                    <a:pt x="847" y="10"/>
                    <a:pt x="847" y="10"/>
                  </a:cubicBezTo>
                  <a:cubicBezTo>
                    <a:pt x="836" y="10"/>
                    <a:pt x="836" y="10"/>
                    <a:pt x="836" y="10"/>
                  </a:cubicBezTo>
                  <a:lnTo>
                    <a:pt x="836" y="1"/>
                  </a:lnTo>
                  <a:close/>
                  <a:moveTo>
                    <a:pt x="837" y="21"/>
                  </a:moveTo>
                  <a:cubicBezTo>
                    <a:pt x="846" y="21"/>
                    <a:pt x="846" y="21"/>
                    <a:pt x="846" y="21"/>
                  </a:cubicBezTo>
                  <a:cubicBezTo>
                    <a:pt x="846" y="67"/>
                    <a:pt x="846" y="67"/>
                    <a:pt x="846" y="67"/>
                  </a:cubicBezTo>
                  <a:cubicBezTo>
                    <a:pt x="837" y="67"/>
                    <a:pt x="837" y="67"/>
                    <a:pt x="837" y="67"/>
                  </a:cubicBezTo>
                  <a:lnTo>
                    <a:pt x="837" y="21"/>
                  </a:lnTo>
                  <a:close/>
                  <a:moveTo>
                    <a:pt x="852" y="21"/>
                  </a:moveTo>
                  <a:cubicBezTo>
                    <a:pt x="862" y="21"/>
                    <a:pt x="862" y="21"/>
                    <a:pt x="862" y="21"/>
                  </a:cubicBezTo>
                  <a:cubicBezTo>
                    <a:pt x="874" y="54"/>
                    <a:pt x="874" y="54"/>
                    <a:pt x="874" y="54"/>
                  </a:cubicBezTo>
                  <a:cubicBezTo>
                    <a:pt x="874" y="54"/>
                    <a:pt x="874" y="54"/>
                    <a:pt x="874" y="54"/>
                  </a:cubicBezTo>
                  <a:cubicBezTo>
                    <a:pt x="885" y="21"/>
                    <a:pt x="885" y="21"/>
                    <a:pt x="885" y="21"/>
                  </a:cubicBezTo>
                  <a:cubicBezTo>
                    <a:pt x="894" y="21"/>
                    <a:pt x="894" y="21"/>
                    <a:pt x="894" y="21"/>
                  </a:cubicBezTo>
                  <a:cubicBezTo>
                    <a:pt x="878" y="67"/>
                    <a:pt x="878" y="67"/>
                    <a:pt x="878" y="67"/>
                  </a:cubicBezTo>
                  <a:cubicBezTo>
                    <a:pt x="870" y="67"/>
                    <a:pt x="870" y="67"/>
                    <a:pt x="870" y="67"/>
                  </a:cubicBezTo>
                  <a:lnTo>
                    <a:pt x="852" y="21"/>
                  </a:lnTo>
                  <a:close/>
                  <a:moveTo>
                    <a:pt x="931" y="66"/>
                  </a:moveTo>
                  <a:cubicBezTo>
                    <a:pt x="927" y="67"/>
                    <a:pt x="924" y="68"/>
                    <a:pt x="919" y="68"/>
                  </a:cubicBezTo>
                  <a:cubicBezTo>
                    <a:pt x="905" y="68"/>
                    <a:pt x="897" y="60"/>
                    <a:pt x="897" y="42"/>
                  </a:cubicBezTo>
                  <a:cubicBezTo>
                    <a:pt x="897" y="22"/>
                    <a:pt x="909" y="20"/>
                    <a:pt x="915" y="20"/>
                  </a:cubicBezTo>
                  <a:cubicBezTo>
                    <a:pt x="926" y="20"/>
                    <a:pt x="932" y="28"/>
                    <a:pt x="932" y="38"/>
                  </a:cubicBezTo>
                  <a:cubicBezTo>
                    <a:pt x="932" y="41"/>
                    <a:pt x="932" y="41"/>
                    <a:pt x="932" y="41"/>
                  </a:cubicBezTo>
                  <a:cubicBezTo>
                    <a:pt x="905" y="41"/>
                    <a:pt x="905" y="41"/>
                    <a:pt x="905" y="41"/>
                  </a:cubicBezTo>
                  <a:cubicBezTo>
                    <a:pt x="905" y="49"/>
                    <a:pt x="909" y="61"/>
                    <a:pt x="922" y="61"/>
                  </a:cubicBezTo>
                  <a:cubicBezTo>
                    <a:pt x="926" y="61"/>
                    <a:pt x="929" y="60"/>
                    <a:pt x="931" y="60"/>
                  </a:cubicBezTo>
                  <a:lnTo>
                    <a:pt x="931" y="66"/>
                  </a:lnTo>
                  <a:close/>
                  <a:moveTo>
                    <a:pt x="923" y="35"/>
                  </a:moveTo>
                  <a:cubicBezTo>
                    <a:pt x="923" y="32"/>
                    <a:pt x="921" y="27"/>
                    <a:pt x="915" y="27"/>
                  </a:cubicBezTo>
                  <a:cubicBezTo>
                    <a:pt x="908" y="27"/>
                    <a:pt x="906" y="33"/>
                    <a:pt x="906" y="35"/>
                  </a:cubicBezTo>
                  <a:lnTo>
                    <a:pt x="923" y="35"/>
                  </a:lnTo>
                  <a:close/>
                  <a:moveTo>
                    <a:pt x="940" y="21"/>
                  </a:moveTo>
                  <a:cubicBezTo>
                    <a:pt x="949" y="21"/>
                    <a:pt x="949" y="21"/>
                    <a:pt x="949" y="21"/>
                  </a:cubicBezTo>
                  <a:cubicBezTo>
                    <a:pt x="949" y="30"/>
                    <a:pt x="949" y="30"/>
                    <a:pt x="949" y="30"/>
                  </a:cubicBezTo>
                  <a:cubicBezTo>
                    <a:pt x="949" y="30"/>
                    <a:pt x="949" y="30"/>
                    <a:pt x="949" y="30"/>
                  </a:cubicBezTo>
                  <a:cubicBezTo>
                    <a:pt x="950" y="27"/>
                    <a:pt x="954" y="20"/>
                    <a:pt x="963" y="20"/>
                  </a:cubicBezTo>
                  <a:cubicBezTo>
                    <a:pt x="963" y="29"/>
                    <a:pt x="963" y="29"/>
                    <a:pt x="963" y="29"/>
                  </a:cubicBezTo>
                  <a:cubicBezTo>
                    <a:pt x="955" y="29"/>
                    <a:pt x="949" y="33"/>
                    <a:pt x="949" y="47"/>
                  </a:cubicBezTo>
                  <a:cubicBezTo>
                    <a:pt x="949" y="67"/>
                    <a:pt x="949" y="67"/>
                    <a:pt x="949" y="67"/>
                  </a:cubicBezTo>
                  <a:cubicBezTo>
                    <a:pt x="940" y="67"/>
                    <a:pt x="940" y="67"/>
                    <a:pt x="940" y="67"/>
                  </a:cubicBezTo>
                  <a:lnTo>
                    <a:pt x="940" y="21"/>
                  </a:lnTo>
                  <a:close/>
                  <a:moveTo>
                    <a:pt x="1001" y="66"/>
                  </a:moveTo>
                  <a:cubicBezTo>
                    <a:pt x="998" y="67"/>
                    <a:pt x="995" y="68"/>
                    <a:pt x="990" y="68"/>
                  </a:cubicBezTo>
                  <a:cubicBezTo>
                    <a:pt x="976" y="68"/>
                    <a:pt x="967" y="60"/>
                    <a:pt x="967" y="42"/>
                  </a:cubicBezTo>
                  <a:cubicBezTo>
                    <a:pt x="967" y="22"/>
                    <a:pt x="980" y="20"/>
                    <a:pt x="986" y="20"/>
                  </a:cubicBezTo>
                  <a:cubicBezTo>
                    <a:pt x="997" y="20"/>
                    <a:pt x="1002" y="28"/>
                    <a:pt x="1002" y="38"/>
                  </a:cubicBezTo>
                  <a:cubicBezTo>
                    <a:pt x="1002" y="41"/>
                    <a:pt x="1002" y="41"/>
                    <a:pt x="1002" y="41"/>
                  </a:cubicBezTo>
                  <a:cubicBezTo>
                    <a:pt x="976" y="41"/>
                    <a:pt x="976" y="41"/>
                    <a:pt x="976" y="41"/>
                  </a:cubicBezTo>
                  <a:cubicBezTo>
                    <a:pt x="976" y="49"/>
                    <a:pt x="980" y="61"/>
                    <a:pt x="993" y="61"/>
                  </a:cubicBezTo>
                  <a:cubicBezTo>
                    <a:pt x="997" y="61"/>
                    <a:pt x="999" y="60"/>
                    <a:pt x="1001" y="60"/>
                  </a:cubicBezTo>
                  <a:lnTo>
                    <a:pt x="1001" y="66"/>
                  </a:lnTo>
                  <a:close/>
                  <a:moveTo>
                    <a:pt x="994" y="35"/>
                  </a:moveTo>
                  <a:cubicBezTo>
                    <a:pt x="994" y="32"/>
                    <a:pt x="992" y="27"/>
                    <a:pt x="985" y="27"/>
                  </a:cubicBezTo>
                  <a:cubicBezTo>
                    <a:pt x="978" y="27"/>
                    <a:pt x="976" y="33"/>
                    <a:pt x="976" y="35"/>
                  </a:cubicBezTo>
                  <a:lnTo>
                    <a:pt x="994" y="35"/>
                  </a:lnTo>
                  <a:close/>
                  <a:moveTo>
                    <a:pt x="1037" y="60"/>
                  </a:moveTo>
                  <a:cubicBezTo>
                    <a:pt x="1037" y="60"/>
                    <a:pt x="1037" y="60"/>
                    <a:pt x="1037" y="60"/>
                  </a:cubicBezTo>
                  <a:cubicBezTo>
                    <a:pt x="1036" y="62"/>
                    <a:pt x="1032" y="68"/>
                    <a:pt x="1024" y="68"/>
                  </a:cubicBezTo>
                  <a:cubicBezTo>
                    <a:pt x="1013" y="68"/>
                    <a:pt x="1009" y="58"/>
                    <a:pt x="1009" y="45"/>
                  </a:cubicBezTo>
                  <a:cubicBezTo>
                    <a:pt x="1009" y="30"/>
                    <a:pt x="1014" y="20"/>
                    <a:pt x="1025" y="20"/>
                  </a:cubicBezTo>
                  <a:cubicBezTo>
                    <a:pt x="1032" y="20"/>
                    <a:pt x="1036" y="25"/>
                    <a:pt x="1037" y="27"/>
                  </a:cubicBezTo>
                  <a:cubicBezTo>
                    <a:pt x="1037" y="27"/>
                    <a:pt x="1037" y="27"/>
                    <a:pt x="1037" y="27"/>
                  </a:cubicBezTo>
                  <a:cubicBezTo>
                    <a:pt x="1037" y="1"/>
                    <a:pt x="1037" y="1"/>
                    <a:pt x="1037" y="1"/>
                  </a:cubicBezTo>
                  <a:cubicBezTo>
                    <a:pt x="1046" y="1"/>
                    <a:pt x="1046" y="1"/>
                    <a:pt x="1046" y="1"/>
                  </a:cubicBezTo>
                  <a:cubicBezTo>
                    <a:pt x="1046" y="67"/>
                    <a:pt x="1046" y="67"/>
                    <a:pt x="1046" y="67"/>
                  </a:cubicBezTo>
                  <a:cubicBezTo>
                    <a:pt x="1037" y="67"/>
                    <a:pt x="1037" y="67"/>
                    <a:pt x="1037" y="67"/>
                  </a:cubicBezTo>
                  <a:lnTo>
                    <a:pt x="1037" y="60"/>
                  </a:lnTo>
                  <a:close/>
                  <a:moveTo>
                    <a:pt x="1027" y="61"/>
                  </a:moveTo>
                  <a:cubicBezTo>
                    <a:pt x="1034" y="61"/>
                    <a:pt x="1037" y="51"/>
                    <a:pt x="1037" y="44"/>
                  </a:cubicBezTo>
                  <a:cubicBezTo>
                    <a:pt x="1037" y="36"/>
                    <a:pt x="1035" y="27"/>
                    <a:pt x="1027" y="27"/>
                  </a:cubicBezTo>
                  <a:cubicBezTo>
                    <a:pt x="1020" y="27"/>
                    <a:pt x="1018" y="34"/>
                    <a:pt x="1018" y="44"/>
                  </a:cubicBezTo>
                  <a:cubicBezTo>
                    <a:pt x="1018" y="51"/>
                    <a:pt x="1019" y="61"/>
                    <a:pt x="1027" y="61"/>
                  </a:cubicBezTo>
                  <a:close/>
                  <a:moveTo>
                    <a:pt x="1056" y="54"/>
                  </a:moveTo>
                  <a:cubicBezTo>
                    <a:pt x="1070" y="54"/>
                    <a:pt x="1070" y="54"/>
                    <a:pt x="1070" y="54"/>
                  </a:cubicBezTo>
                  <a:cubicBezTo>
                    <a:pt x="1070" y="67"/>
                    <a:pt x="1070" y="67"/>
                    <a:pt x="1070" y="67"/>
                  </a:cubicBezTo>
                  <a:cubicBezTo>
                    <a:pt x="1056" y="67"/>
                    <a:pt x="1056" y="67"/>
                    <a:pt x="1056" y="67"/>
                  </a:cubicBezTo>
                  <a:lnTo>
                    <a:pt x="1056" y="54"/>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AU">
                <a:solidFill>
                  <a:srgbClr val="000000"/>
                </a:solidFill>
                <a:latin typeface="Arial" charset="0"/>
                <a:cs typeface="Arial" charset="0"/>
              </a:endParaRPr>
            </a:p>
          </p:txBody>
        </p:sp>
      </p:grpSp>
      <p:pic>
        <p:nvPicPr>
          <p:cNvPr id="15" name="Picture 14" descr="Acc_Strat_Line_5_RGB_Wht.png"/>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4006800" y="6228000"/>
            <a:ext cx="4698000" cy="228799"/>
          </a:xfrm>
          <a:prstGeom prst="rect">
            <a:avLst/>
          </a:prstGeom>
        </p:spPr>
      </p:pic>
    </p:spTree>
    <p:extLst>
      <p:ext uri="{BB962C8B-B14F-4D97-AF65-F5344CB8AC3E}">
        <p14:creationId xmlns:p14="http://schemas.microsoft.com/office/powerpoint/2010/main" val="1231555386"/>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over Slide_Top_Colour">
    <p:bg>
      <p:bgPr>
        <a:solidFill>
          <a:schemeClr val="accent2"/>
        </a:solidFill>
        <a:effectLst/>
      </p:bgPr>
    </p:bg>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userDrawn="1">
            <p:ph type="ctrTitle" hasCustomPrompt="1"/>
          </p:nvPr>
        </p:nvSpPr>
        <p:spPr>
          <a:xfrm>
            <a:off x="455613" y="1599031"/>
            <a:ext cx="4010025" cy="996950"/>
          </a:xfrm>
          <a:prstGeom prst="rect">
            <a:avLst/>
          </a:prstGeom>
        </p:spPr>
        <p:txBody>
          <a:bodyPr lIns="0" tIns="0" anchor="b" anchorCtr="0">
            <a:noAutofit/>
          </a:bodyPr>
          <a:lstStyle>
            <a:lvl1pPr algn="l">
              <a:lnSpc>
                <a:spcPct val="100000"/>
              </a:lnSpc>
              <a:defRPr sz="3600" b="0" spc="0" baseline="0">
                <a:solidFill>
                  <a:schemeClr val="bg1"/>
                </a:solidFill>
                <a:latin typeface="Agfa Rotis Sans Serif" panose="00000400000000000000" pitchFamily="2" charset="0"/>
                <a:cs typeface="Arial" pitchFamily="34" charset="0"/>
              </a:defRPr>
            </a:lvl1pPr>
          </a:lstStyle>
          <a:p>
            <a:r>
              <a:rPr lang="en-US" dirty="0" smtClean="0"/>
              <a:t>Click to edit Master title style </a:t>
            </a:r>
            <a:endParaRPr lang="en-GB" dirty="0"/>
          </a:p>
        </p:txBody>
      </p:sp>
      <p:sp>
        <p:nvSpPr>
          <p:cNvPr id="33" name="Text Placeholder 32"/>
          <p:cNvSpPr>
            <a:spLocks noGrp="1"/>
          </p:cNvSpPr>
          <p:nvPr userDrawn="1">
            <p:ph type="body" sz="quarter" idx="10"/>
          </p:nvPr>
        </p:nvSpPr>
        <p:spPr>
          <a:xfrm>
            <a:off x="455612" y="2669757"/>
            <a:ext cx="4010025" cy="467562"/>
          </a:xfrm>
        </p:spPr>
        <p:txBody>
          <a:bodyPr/>
          <a:lstStyle>
            <a:lvl1pPr marL="0" indent="0" algn="l" rtl="0" eaLnBrk="1" fontAlgn="base" hangingPunct="1">
              <a:lnSpc>
                <a:spcPct val="100000"/>
              </a:lnSpc>
              <a:spcBef>
                <a:spcPct val="0"/>
              </a:spcBef>
              <a:spcAft>
                <a:spcPct val="0"/>
              </a:spcAft>
              <a:buFont typeface="Arial" charset="0"/>
              <a:buNone/>
              <a:defRPr lang="en-US" sz="2000" b="0" kern="1200" spc="0" baseline="0" dirty="0" smtClean="0">
                <a:solidFill>
                  <a:schemeClr val="bg1"/>
                </a:solidFill>
                <a:latin typeface="Agfa Rotis Sans Serif" panose="00000400000000000000" pitchFamily="2" charset="0"/>
                <a:ea typeface="Arial" pitchFamily="-105" charset="-52"/>
                <a:cs typeface="Arial" pitchFamily="34" charset="0"/>
              </a:defRPr>
            </a:lvl1pPr>
            <a:lvl2pPr algn="l" rtl="0" eaLnBrk="1" fontAlgn="base" hangingPunct="1">
              <a:lnSpc>
                <a:spcPct val="100000"/>
              </a:lnSpc>
              <a:spcBef>
                <a:spcPct val="0"/>
              </a:spcBef>
              <a:spcAft>
                <a:spcPct val="0"/>
              </a:spcAft>
              <a:buFont typeface="Arial" charset="0"/>
              <a:defRPr lang="en-US" sz="2000" b="0" kern="1200" spc="0" baseline="0" dirty="0" smtClean="0">
                <a:solidFill>
                  <a:schemeClr val="accent1"/>
                </a:solidFill>
                <a:latin typeface="Arial" pitchFamily="34" charset="0"/>
                <a:ea typeface="Arial" pitchFamily="-105" charset="-52"/>
                <a:cs typeface="Arial" pitchFamily="34" charset="0"/>
              </a:defRPr>
            </a:lvl2pPr>
            <a:lvl3pPr algn="l" rtl="0" eaLnBrk="1" fontAlgn="base" hangingPunct="1">
              <a:lnSpc>
                <a:spcPct val="100000"/>
              </a:lnSpc>
              <a:spcBef>
                <a:spcPct val="0"/>
              </a:spcBef>
              <a:spcAft>
                <a:spcPct val="0"/>
              </a:spcAft>
              <a:buFont typeface="Arial" charset="0"/>
              <a:defRPr lang="en-US" sz="2000" b="0" kern="1200" spc="0" baseline="0" dirty="0" smtClean="0">
                <a:solidFill>
                  <a:schemeClr val="accent1"/>
                </a:solidFill>
                <a:latin typeface="Arial" pitchFamily="34" charset="0"/>
                <a:ea typeface="Arial" pitchFamily="-105" charset="-52"/>
                <a:cs typeface="Arial" pitchFamily="34" charset="0"/>
              </a:defRPr>
            </a:lvl3pPr>
            <a:lvl4pPr algn="l" rtl="0" eaLnBrk="1" fontAlgn="base" hangingPunct="1">
              <a:lnSpc>
                <a:spcPct val="100000"/>
              </a:lnSpc>
              <a:spcBef>
                <a:spcPct val="0"/>
              </a:spcBef>
              <a:spcAft>
                <a:spcPct val="0"/>
              </a:spcAft>
              <a:buFont typeface="Arial" charset="0"/>
              <a:defRPr lang="en-US" sz="2000" b="0" kern="1200" spc="0" baseline="0" dirty="0" smtClean="0">
                <a:solidFill>
                  <a:schemeClr val="accent1"/>
                </a:solidFill>
                <a:latin typeface="Arial" pitchFamily="34" charset="0"/>
                <a:ea typeface="Arial" pitchFamily="-105" charset="-52"/>
                <a:cs typeface="Arial" pitchFamily="34" charset="0"/>
              </a:defRPr>
            </a:lvl4pPr>
            <a:lvl5pPr algn="l" rtl="0" eaLnBrk="1" fontAlgn="base" hangingPunct="1">
              <a:lnSpc>
                <a:spcPct val="100000"/>
              </a:lnSpc>
              <a:spcBef>
                <a:spcPct val="0"/>
              </a:spcBef>
              <a:spcAft>
                <a:spcPct val="0"/>
              </a:spcAft>
              <a:buFont typeface="Arial" charset="0"/>
              <a:defRPr lang="en-AU" sz="2000" b="0" kern="1200" spc="0" baseline="0" dirty="0">
                <a:solidFill>
                  <a:schemeClr val="accent1"/>
                </a:solidFill>
                <a:latin typeface="Arial" pitchFamily="34" charset="0"/>
                <a:ea typeface="Arial" pitchFamily="-105" charset="-52"/>
                <a:cs typeface="Arial" pitchFamily="34" charset="0"/>
              </a:defRPr>
            </a:lvl5pPr>
          </a:lstStyle>
          <a:p>
            <a:pPr lvl="0"/>
            <a:r>
              <a:rPr lang="en-US" dirty="0" smtClean="0"/>
              <a:t>Click to edit Master text styles</a:t>
            </a:r>
          </a:p>
        </p:txBody>
      </p:sp>
      <p:grpSp>
        <p:nvGrpSpPr>
          <p:cNvPr id="163" name="Group 162"/>
          <p:cNvGrpSpPr/>
          <p:nvPr userDrawn="1"/>
        </p:nvGrpSpPr>
        <p:grpSpPr>
          <a:xfrm>
            <a:off x="5680800" y="3009008"/>
            <a:ext cx="3074394" cy="2061722"/>
            <a:chOff x="5728986" y="1472516"/>
            <a:chExt cx="3074394" cy="2061722"/>
          </a:xfrm>
        </p:grpSpPr>
        <p:sp>
          <p:nvSpPr>
            <p:cNvPr id="164" name="Freeform 163"/>
            <p:cNvSpPr/>
            <p:nvPr/>
          </p:nvSpPr>
          <p:spPr>
            <a:xfrm>
              <a:off x="6191575" y="1472516"/>
              <a:ext cx="2013677" cy="2061722"/>
            </a:xfrm>
            <a:custGeom>
              <a:avLst/>
              <a:gdLst>
                <a:gd name="connsiteX0" fmla="*/ 0 w 4457700"/>
                <a:gd name="connsiteY0" fmla="*/ 0 h 4552950"/>
                <a:gd name="connsiteX1" fmla="*/ 4457700 w 4457700"/>
                <a:gd name="connsiteY1" fmla="*/ 1828800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24037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16893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62462"/>
                <a:gd name="connsiteY0" fmla="*/ 0 h 4552950"/>
                <a:gd name="connsiteX1" fmla="*/ 4462462 w 4462462"/>
                <a:gd name="connsiteY1" fmla="*/ 1819275 h 4552950"/>
                <a:gd name="connsiteX2" fmla="*/ 4457700 w 4462462"/>
                <a:gd name="connsiteY2" fmla="*/ 2743200 h 4552950"/>
                <a:gd name="connsiteX3" fmla="*/ 0 w 4462462"/>
                <a:gd name="connsiteY3" fmla="*/ 4552950 h 4552950"/>
                <a:gd name="connsiteX4" fmla="*/ 0 w 4462462"/>
                <a:gd name="connsiteY4" fmla="*/ 3543300 h 4552950"/>
                <a:gd name="connsiteX5" fmla="*/ 3282950 w 4462462"/>
                <a:gd name="connsiteY5" fmla="*/ 2286000 h 4552950"/>
                <a:gd name="connsiteX6" fmla="*/ 0 w 4462462"/>
                <a:gd name="connsiteY6" fmla="*/ 1016000 h 4552950"/>
                <a:gd name="connsiteX7" fmla="*/ 0 w 4462462"/>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82950 w 4462921"/>
                <a:gd name="connsiteY5" fmla="*/ 2286000 h 4560094"/>
                <a:gd name="connsiteX6" fmla="*/ 0 w 4462921"/>
                <a:gd name="connsiteY6" fmla="*/ 1016000 h 4560094"/>
                <a:gd name="connsiteX7" fmla="*/ 0 w 4462921"/>
                <a:gd name="connsiteY7" fmla="*/ 0 h 4560094"/>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75807 w 4462921"/>
                <a:gd name="connsiteY5" fmla="*/ 2286000 h 4560094"/>
                <a:gd name="connsiteX6" fmla="*/ 0 w 4462921"/>
                <a:gd name="connsiteY6" fmla="*/ 1016000 h 4560094"/>
                <a:gd name="connsiteX7" fmla="*/ 0 w 4462921"/>
                <a:gd name="connsiteY7" fmla="*/ 0 h 4560094"/>
                <a:gd name="connsiteX0" fmla="*/ 0 w 4462921"/>
                <a:gd name="connsiteY0" fmla="*/ 0 h 4557713"/>
                <a:gd name="connsiteX1" fmla="*/ 4462462 w 4462921"/>
                <a:gd name="connsiteY1" fmla="*/ 1819275 h 4557713"/>
                <a:gd name="connsiteX2" fmla="*/ 4462463 w 4462921"/>
                <a:gd name="connsiteY2" fmla="*/ 2747962 h 4557713"/>
                <a:gd name="connsiteX3" fmla="*/ 2381 w 4462921"/>
                <a:gd name="connsiteY3" fmla="*/ 4557713 h 4557713"/>
                <a:gd name="connsiteX4" fmla="*/ 0 w 4462921"/>
                <a:gd name="connsiteY4" fmla="*/ 3543300 h 4557713"/>
                <a:gd name="connsiteX5" fmla="*/ 3275807 w 4462921"/>
                <a:gd name="connsiteY5" fmla="*/ 2286000 h 4557713"/>
                <a:gd name="connsiteX6" fmla="*/ 0 w 4462921"/>
                <a:gd name="connsiteY6" fmla="*/ 1016000 h 4557713"/>
                <a:gd name="connsiteX7" fmla="*/ 0 w 4462921"/>
                <a:gd name="connsiteY7" fmla="*/ 0 h 4557713"/>
                <a:gd name="connsiteX0" fmla="*/ 0 w 4462921"/>
                <a:gd name="connsiteY0" fmla="*/ 0 h 4562475"/>
                <a:gd name="connsiteX1" fmla="*/ 4462462 w 4462921"/>
                <a:gd name="connsiteY1" fmla="*/ 1819275 h 4562475"/>
                <a:gd name="connsiteX2" fmla="*/ 4462463 w 4462921"/>
                <a:gd name="connsiteY2" fmla="*/ 2747962 h 4562475"/>
                <a:gd name="connsiteX3" fmla="*/ 2381 w 4462921"/>
                <a:gd name="connsiteY3" fmla="*/ 4562475 h 4562475"/>
                <a:gd name="connsiteX4" fmla="*/ 0 w 4462921"/>
                <a:gd name="connsiteY4" fmla="*/ 3543300 h 4562475"/>
                <a:gd name="connsiteX5" fmla="*/ 3275807 w 4462921"/>
                <a:gd name="connsiteY5" fmla="*/ 2286000 h 4562475"/>
                <a:gd name="connsiteX6" fmla="*/ 0 w 4462921"/>
                <a:gd name="connsiteY6" fmla="*/ 1016000 h 4562475"/>
                <a:gd name="connsiteX7" fmla="*/ 0 w 4462921"/>
                <a:gd name="connsiteY7" fmla="*/ 0 h 4562475"/>
                <a:gd name="connsiteX0" fmla="*/ 2486 w 4465407"/>
                <a:gd name="connsiteY0" fmla="*/ 0 h 4564856"/>
                <a:gd name="connsiteX1" fmla="*/ 4464948 w 4465407"/>
                <a:gd name="connsiteY1" fmla="*/ 1819275 h 4564856"/>
                <a:gd name="connsiteX2" fmla="*/ 4464949 w 4465407"/>
                <a:gd name="connsiteY2" fmla="*/ 2747962 h 4564856"/>
                <a:gd name="connsiteX3" fmla="*/ 105 w 4465407"/>
                <a:gd name="connsiteY3" fmla="*/ 4564856 h 4564856"/>
                <a:gd name="connsiteX4" fmla="*/ 2486 w 4465407"/>
                <a:gd name="connsiteY4" fmla="*/ 3543300 h 4564856"/>
                <a:gd name="connsiteX5" fmla="*/ 3278293 w 4465407"/>
                <a:gd name="connsiteY5" fmla="*/ 2286000 h 4564856"/>
                <a:gd name="connsiteX6" fmla="*/ 2486 w 4465407"/>
                <a:gd name="connsiteY6" fmla="*/ 1016000 h 4564856"/>
                <a:gd name="connsiteX7" fmla="*/ 2486 w 4465407"/>
                <a:gd name="connsiteY7" fmla="*/ 0 h 4564856"/>
                <a:gd name="connsiteX0" fmla="*/ 2610 w 4465531"/>
                <a:gd name="connsiteY0" fmla="*/ 0 h 4564856"/>
                <a:gd name="connsiteX1" fmla="*/ 4465072 w 4465531"/>
                <a:gd name="connsiteY1" fmla="*/ 1819275 h 4564856"/>
                <a:gd name="connsiteX2" fmla="*/ 4465073 w 4465531"/>
                <a:gd name="connsiteY2" fmla="*/ 2747962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0343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5106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16000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5530"/>
                <a:gd name="connsiteY0" fmla="*/ 0 h 4564856"/>
                <a:gd name="connsiteX1" fmla="*/ 4465071 w 4465530"/>
                <a:gd name="connsiteY1" fmla="*/ 1819275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3145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64129 w 4465530"/>
                <a:gd name="connsiteY5" fmla="*/ 2288382 h 4564856"/>
                <a:gd name="connsiteX6" fmla="*/ 2610 w 4465530"/>
                <a:gd name="connsiteY6" fmla="*/ 1023145 h 4564856"/>
                <a:gd name="connsiteX7" fmla="*/ 2610 w 4465530"/>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5066 w 4467986"/>
                <a:gd name="connsiteY6" fmla="*/ 1023145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18079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23145 h 4564856"/>
                <a:gd name="connsiteX7" fmla="*/ 0 w 4467986"/>
                <a:gd name="connsiteY7" fmla="*/ 0 h 4564856"/>
                <a:gd name="connsiteX0" fmla="*/ 0 w 4467986"/>
                <a:gd name="connsiteY0" fmla="*/ 0 h 4567262"/>
                <a:gd name="connsiteX1" fmla="*/ 4467527 w 4467986"/>
                <a:gd name="connsiteY1" fmla="*/ 1814537 h 4567262"/>
                <a:gd name="connsiteX2" fmla="*/ 4467529 w 4467986"/>
                <a:gd name="connsiteY2" fmla="*/ 2757512 h 4567262"/>
                <a:gd name="connsiteX3" fmla="*/ 2685 w 4467986"/>
                <a:gd name="connsiteY3" fmla="*/ 4567262 h 4567262"/>
                <a:gd name="connsiteX4" fmla="*/ 2684 w 4467986"/>
                <a:gd name="connsiteY4" fmla="*/ 3548087 h 4567262"/>
                <a:gd name="connsiteX5" fmla="*/ 3266585 w 4467986"/>
                <a:gd name="connsiteY5" fmla="*/ 2290788 h 4567262"/>
                <a:gd name="connsiteX6" fmla="*/ 2533 w 4467986"/>
                <a:gd name="connsiteY6" fmla="*/ 1025551 h 4567262"/>
                <a:gd name="connsiteX7" fmla="*/ 0 w 4467986"/>
                <a:gd name="connsiteY7" fmla="*/ 0 h 4567262"/>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50493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57411 w 4465956"/>
                <a:gd name="connsiteY5" fmla="*/ 2293194 h 4569668"/>
                <a:gd name="connsiteX6" fmla="*/ 503 w 4465956"/>
                <a:gd name="connsiteY6" fmla="*/ 1027957 h 4569668"/>
                <a:gd name="connsiteX7" fmla="*/ 377 w 4465956"/>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65956" h="4569668">
                  <a:moveTo>
                    <a:pt x="377" y="0"/>
                  </a:moveTo>
                  <a:lnTo>
                    <a:pt x="4465497" y="1816943"/>
                  </a:lnTo>
                  <a:cubicBezTo>
                    <a:pt x="4463910" y="2124918"/>
                    <a:pt x="4467086" y="2451943"/>
                    <a:pt x="4465499" y="2759918"/>
                  </a:cubicBezTo>
                  <a:lnTo>
                    <a:pt x="655" y="4569668"/>
                  </a:lnTo>
                  <a:cubicBezTo>
                    <a:pt x="-139" y="4230737"/>
                    <a:pt x="1448" y="3887042"/>
                    <a:pt x="654" y="3548111"/>
                  </a:cubicBezTo>
                  <a:lnTo>
                    <a:pt x="3257411" y="2293194"/>
                  </a:lnTo>
                  <a:lnTo>
                    <a:pt x="503" y="1027957"/>
                  </a:lnTo>
                  <a:cubicBezTo>
                    <a:pt x="-1186" y="686909"/>
                    <a:pt x="2066" y="341048"/>
                    <a:pt x="377"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CA" dirty="0">
                <a:solidFill>
                  <a:srgbClr val="FFFFFF"/>
                </a:solidFill>
                <a:latin typeface="Agfa Rotis Sans Serif" panose="00000400000000000000" pitchFamily="2" charset="0"/>
              </a:endParaRPr>
            </a:p>
          </p:txBody>
        </p:sp>
        <p:sp>
          <p:nvSpPr>
            <p:cNvPr id="165" name="Freeform 11"/>
            <p:cNvSpPr>
              <a:spLocks noEditPoints="1"/>
            </p:cNvSpPr>
            <p:nvPr userDrawn="1"/>
          </p:nvSpPr>
          <p:spPr bwMode="auto">
            <a:xfrm>
              <a:off x="5728986" y="2313444"/>
              <a:ext cx="3074394" cy="250623"/>
            </a:xfrm>
            <a:custGeom>
              <a:avLst/>
              <a:gdLst>
                <a:gd name="T0" fmla="*/ 46 w 1070"/>
                <a:gd name="T1" fmla="*/ 1 h 87"/>
                <a:gd name="T2" fmla="*/ 0 w 1070"/>
                <a:gd name="T3" fmla="*/ 67 h 87"/>
                <a:gd name="T4" fmla="*/ 57 w 1070"/>
                <a:gd name="T5" fmla="*/ 1 h 87"/>
                <a:gd name="T6" fmla="*/ 113 w 1070"/>
                <a:gd name="T7" fmla="*/ 69 h 87"/>
                <a:gd name="T8" fmla="*/ 104 w 1070"/>
                <a:gd name="T9" fmla="*/ 59 h 87"/>
                <a:gd name="T10" fmla="*/ 104 w 1070"/>
                <a:gd name="T11" fmla="*/ 27 h 87"/>
                <a:gd name="T12" fmla="*/ 94 w 1070"/>
                <a:gd name="T13" fmla="*/ 27 h 87"/>
                <a:gd name="T14" fmla="*/ 133 w 1070"/>
                <a:gd name="T15" fmla="*/ 31 h 87"/>
                <a:gd name="T16" fmla="*/ 145 w 1070"/>
                <a:gd name="T17" fmla="*/ 29 h 87"/>
                <a:gd name="T18" fmla="*/ 206 w 1070"/>
                <a:gd name="T19" fmla="*/ 21 h 87"/>
                <a:gd name="T20" fmla="*/ 207 w 1070"/>
                <a:gd name="T21" fmla="*/ 61 h 87"/>
                <a:gd name="T22" fmla="*/ 225 w 1070"/>
                <a:gd name="T23" fmla="*/ 44 h 87"/>
                <a:gd name="T24" fmla="*/ 241 w 1070"/>
                <a:gd name="T25" fmla="*/ 42 h 87"/>
                <a:gd name="T26" fmla="*/ 275 w 1070"/>
                <a:gd name="T27" fmla="*/ 60 h 87"/>
                <a:gd name="T28" fmla="*/ 284 w 1070"/>
                <a:gd name="T29" fmla="*/ 21 h 87"/>
                <a:gd name="T30" fmla="*/ 293 w 1070"/>
                <a:gd name="T31" fmla="*/ 47 h 87"/>
                <a:gd name="T32" fmla="*/ 313 w 1070"/>
                <a:gd name="T33" fmla="*/ 21 h 87"/>
                <a:gd name="T34" fmla="*/ 339 w 1070"/>
                <a:gd name="T35" fmla="*/ 6 h 87"/>
                <a:gd name="T36" fmla="*/ 330 w 1070"/>
                <a:gd name="T37" fmla="*/ 67 h 87"/>
                <a:gd name="T38" fmla="*/ 367 w 1070"/>
                <a:gd name="T39" fmla="*/ 68 h 87"/>
                <a:gd name="T40" fmla="*/ 367 w 1070"/>
                <a:gd name="T41" fmla="*/ 61 h 87"/>
                <a:gd name="T42" fmla="*/ 419 w 1070"/>
                <a:gd name="T43" fmla="*/ 29 h 87"/>
                <a:gd name="T44" fmla="*/ 435 w 1070"/>
                <a:gd name="T45" fmla="*/ 21 h 87"/>
                <a:gd name="T46" fmla="*/ 472 w 1070"/>
                <a:gd name="T47" fmla="*/ 20 h 87"/>
                <a:gd name="T48" fmla="*/ 460 w 1070"/>
                <a:gd name="T49" fmla="*/ 45 h 87"/>
                <a:gd name="T50" fmla="*/ 435 w 1070"/>
                <a:gd name="T51" fmla="*/ 67 h 87"/>
                <a:gd name="T52" fmla="*/ 493 w 1070"/>
                <a:gd name="T53" fmla="*/ 56 h 87"/>
                <a:gd name="T54" fmla="*/ 512 w 1070"/>
                <a:gd name="T55" fmla="*/ 20 h 87"/>
                <a:gd name="T56" fmla="*/ 503 w 1070"/>
                <a:gd name="T57" fmla="*/ 55 h 87"/>
                <a:gd name="T58" fmla="*/ 547 w 1070"/>
                <a:gd name="T59" fmla="*/ 21 h 87"/>
                <a:gd name="T60" fmla="*/ 565 w 1070"/>
                <a:gd name="T61" fmla="*/ 67 h 87"/>
                <a:gd name="T62" fmla="*/ 538 w 1070"/>
                <a:gd name="T63" fmla="*/ 21 h 87"/>
                <a:gd name="T64" fmla="*/ 609 w 1070"/>
                <a:gd name="T65" fmla="*/ 36 h 87"/>
                <a:gd name="T66" fmla="*/ 659 w 1070"/>
                <a:gd name="T67" fmla="*/ 66 h 87"/>
                <a:gd name="T68" fmla="*/ 633 w 1070"/>
                <a:gd name="T69" fmla="*/ 41 h 87"/>
                <a:gd name="T70" fmla="*/ 634 w 1070"/>
                <a:gd name="T71" fmla="*/ 35 h 87"/>
                <a:gd name="T72" fmla="*/ 669 w 1070"/>
                <a:gd name="T73" fmla="*/ 54 h 87"/>
                <a:gd name="T74" fmla="*/ 720 w 1070"/>
                <a:gd name="T75" fmla="*/ 1 h 87"/>
                <a:gd name="T76" fmla="*/ 730 w 1070"/>
                <a:gd name="T77" fmla="*/ 59 h 87"/>
                <a:gd name="T78" fmla="*/ 807 w 1070"/>
                <a:gd name="T79" fmla="*/ 41 h 87"/>
                <a:gd name="T80" fmla="*/ 790 w 1070"/>
                <a:gd name="T81" fmla="*/ 27 h 87"/>
                <a:gd name="T82" fmla="*/ 816 w 1070"/>
                <a:gd name="T83" fmla="*/ 67 h 87"/>
                <a:gd name="T84" fmla="*/ 836 w 1070"/>
                <a:gd name="T85" fmla="*/ 1 h 87"/>
                <a:gd name="T86" fmla="*/ 852 w 1070"/>
                <a:gd name="T87" fmla="*/ 21 h 87"/>
                <a:gd name="T88" fmla="*/ 878 w 1070"/>
                <a:gd name="T89" fmla="*/ 67 h 87"/>
                <a:gd name="T90" fmla="*/ 915 w 1070"/>
                <a:gd name="T91" fmla="*/ 20 h 87"/>
                <a:gd name="T92" fmla="*/ 931 w 1070"/>
                <a:gd name="T93" fmla="*/ 66 h 87"/>
                <a:gd name="T94" fmla="*/ 949 w 1070"/>
                <a:gd name="T95" fmla="*/ 21 h 87"/>
                <a:gd name="T96" fmla="*/ 949 w 1070"/>
                <a:gd name="T97" fmla="*/ 67 h 87"/>
                <a:gd name="T98" fmla="*/ 986 w 1070"/>
                <a:gd name="T99" fmla="*/ 20 h 87"/>
                <a:gd name="T100" fmla="*/ 1001 w 1070"/>
                <a:gd name="T101" fmla="*/ 66 h 87"/>
                <a:gd name="T102" fmla="*/ 1037 w 1070"/>
                <a:gd name="T103" fmla="*/ 60 h 87"/>
                <a:gd name="T104" fmla="*/ 1037 w 1070"/>
                <a:gd name="T105" fmla="*/ 1 h 87"/>
                <a:gd name="T106" fmla="*/ 1037 w 1070"/>
                <a:gd name="T107" fmla="*/ 44 h 87"/>
                <a:gd name="T108" fmla="*/ 1070 w 1070"/>
                <a:gd name="T109" fmla="*/ 6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70" h="87">
                  <a:moveTo>
                    <a:pt x="0" y="1"/>
                  </a:moveTo>
                  <a:cubicBezTo>
                    <a:pt x="10" y="1"/>
                    <a:pt x="10" y="1"/>
                    <a:pt x="10" y="1"/>
                  </a:cubicBezTo>
                  <a:cubicBezTo>
                    <a:pt x="10" y="29"/>
                    <a:pt x="10" y="29"/>
                    <a:pt x="10" y="29"/>
                  </a:cubicBezTo>
                  <a:cubicBezTo>
                    <a:pt x="36" y="29"/>
                    <a:pt x="36" y="29"/>
                    <a:pt x="36" y="29"/>
                  </a:cubicBezTo>
                  <a:cubicBezTo>
                    <a:pt x="36" y="1"/>
                    <a:pt x="36" y="1"/>
                    <a:pt x="36" y="1"/>
                  </a:cubicBezTo>
                  <a:cubicBezTo>
                    <a:pt x="46" y="1"/>
                    <a:pt x="46" y="1"/>
                    <a:pt x="46" y="1"/>
                  </a:cubicBezTo>
                  <a:cubicBezTo>
                    <a:pt x="46" y="67"/>
                    <a:pt x="46" y="67"/>
                    <a:pt x="46" y="67"/>
                  </a:cubicBezTo>
                  <a:cubicBezTo>
                    <a:pt x="36" y="67"/>
                    <a:pt x="36" y="67"/>
                    <a:pt x="36" y="67"/>
                  </a:cubicBezTo>
                  <a:cubicBezTo>
                    <a:pt x="36" y="36"/>
                    <a:pt x="36" y="36"/>
                    <a:pt x="36" y="36"/>
                  </a:cubicBezTo>
                  <a:cubicBezTo>
                    <a:pt x="10" y="36"/>
                    <a:pt x="10" y="36"/>
                    <a:pt x="10" y="36"/>
                  </a:cubicBezTo>
                  <a:cubicBezTo>
                    <a:pt x="10" y="67"/>
                    <a:pt x="10" y="67"/>
                    <a:pt x="10" y="67"/>
                  </a:cubicBezTo>
                  <a:cubicBezTo>
                    <a:pt x="0" y="67"/>
                    <a:pt x="0" y="67"/>
                    <a:pt x="0" y="67"/>
                  </a:cubicBezTo>
                  <a:lnTo>
                    <a:pt x="0" y="1"/>
                  </a:lnTo>
                  <a:close/>
                  <a:moveTo>
                    <a:pt x="57" y="1"/>
                  </a:moveTo>
                  <a:cubicBezTo>
                    <a:pt x="67" y="1"/>
                    <a:pt x="67" y="1"/>
                    <a:pt x="67" y="1"/>
                  </a:cubicBezTo>
                  <a:cubicBezTo>
                    <a:pt x="67" y="10"/>
                    <a:pt x="67" y="10"/>
                    <a:pt x="67" y="10"/>
                  </a:cubicBezTo>
                  <a:cubicBezTo>
                    <a:pt x="57" y="10"/>
                    <a:pt x="57" y="10"/>
                    <a:pt x="57" y="10"/>
                  </a:cubicBezTo>
                  <a:lnTo>
                    <a:pt x="57" y="1"/>
                  </a:lnTo>
                  <a:close/>
                  <a:moveTo>
                    <a:pt x="58" y="21"/>
                  </a:moveTo>
                  <a:cubicBezTo>
                    <a:pt x="67" y="21"/>
                    <a:pt x="67" y="21"/>
                    <a:pt x="67" y="21"/>
                  </a:cubicBezTo>
                  <a:cubicBezTo>
                    <a:pt x="67" y="67"/>
                    <a:pt x="67" y="67"/>
                    <a:pt x="67" y="67"/>
                  </a:cubicBezTo>
                  <a:cubicBezTo>
                    <a:pt x="58" y="67"/>
                    <a:pt x="58" y="67"/>
                    <a:pt x="58" y="67"/>
                  </a:cubicBezTo>
                  <a:lnTo>
                    <a:pt x="58" y="21"/>
                  </a:lnTo>
                  <a:close/>
                  <a:moveTo>
                    <a:pt x="113" y="69"/>
                  </a:moveTo>
                  <a:cubicBezTo>
                    <a:pt x="113" y="82"/>
                    <a:pt x="106" y="87"/>
                    <a:pt x="92" y="87"/>
                  </a:cubicBezTo>
                  <a:cubicBezTo>
                    <a:pt x="85" y="87"/>
                    <a:pt x="80" y="86"/>
                    <a:pt x="78" y="86"/>
                  </a:cubicBezTo>
                  <a:cubicBezTo>
                    <a:pt x="78" y="77"/>
                    <a:pt x="78" y="77"/>
                    <a:pt x="78" y="77"/>
                  </a:cubicBezTo>
                  <a:cubicBezTo>
                    <a:pt x="81" y="78"/>
                    <a:pt x="85" y="81"/>
                    <a:pt x="91" y="81"/>
                  </a:cubicBezTo>
                  <a:cubicBezTo>
                    <a:pt x="104" y="81"/>
                    <a:pt x="104" y="71"/>
                    <a:pt x="104" y="66"/>
                  </a:cubicBezTo>
                  <a:cubicBezTo>
                    <a:pt x="104" y="59"/>
                    <a:pt x="104" y="59"/>
                    <a:pt x="104" y="59"/>
                  </a:cubicBezTo>
                  <a:cubicBezTo>
                    <a:pt x="104" y="59"/>
                    <a:pt x="104" y="59"/>
                    <a:pt x="104" y="59"/>
                  </a:cubicBezTo>
                  <a:cubicBezTo>
                    <a:pt x="103" y="62"/>
                    <a:pt x="99" y="67"/>
                    <a:pt x="92" y="67"/>
                  </a:cubicBezTo>
                  <a:cubicBezTo>
                    <a:pt x="80" y="67"/>
                    <a:pt x="76" y="56"/>
                    <a:pt x="76" y="44"/>
                  </a:cubicBezTo>
                  <a:cubicBezTo>
                    <a:pt x="76" y="31"/>
                    <a:pt x="81" y="20"/>
                    <a:pt x="92" y="20"/>
                  </a:cubicBezTo>
                  <a:cubicBezTo>
                    <a:pt x="99" y="20"/>
                    <a:pt x="103" y="25"/>
                    <a:pt x="104" y="27"/>
                  </a:cubicBezTo>
                  <a:cubicBezTo>
                    <a:pt x="104" y="27"/>
                    <a:pt x="104" y="27"/>
                    <a:pt x="104" y="27"/>
                  </a:cubicBezTo>
                  <a:cubicBezTo>
                    <a:pt x="104" y="21"/>
                    <a:pt x="104" y="21"/>
                    <a:pt x="104" y="21"/>
                  </a:cubicBezTo>
                  <a:cubicBezTo>
                    <a:pt x="113" y="21"/>
                    <a:pt x="113" y="21"/>
                    <a:pt x="113" y="21"/>
                  </a:cubicBezTo>
                  <a:lnTo>
                    <a:pt x="113" y="69"/>
                  </a:lnTo>
                  <a:close/>
                  <a:moveTo>
                    <a:pt x="94" y="60"/>
                  </a:moveTo>
                  <a:cubicBezTo>
                    <a:pt x="102" y="60"/>
                    <a:pt x="104" y="50"/>
                    <a:pt x="104" y="43"/>
                  </a:cubicBezTo>
                  <a:cubicBezTo>
                    <a:pt x="104" y="36"/>
                    <a:pt x="102" y="27"/>
                    <a:pt x="94" y="27"/>
                  </a:cubicBezTo>
                  <a:cubicBezTo>
                    <a:pt x="87" y="27"/>
                    <a:pt x="85" y="37"/>
                    <a:pt x="85" y="44"/>
                  </a:cubicBezTo>
                  <a:cubicBezTo>
                    <a:pt x="85" y="50"/>
                    <a:pt x="87" y="60"/>
                    <a:pt x="94" y="60"/>
                  </a:cubicBezTo>
                  <a:close/>
                  <a:moveTo>
                    <a:pt x="124" y="1"/>
                  </a:moveTo>
                  <a:cubicBezTo>
                    <a:pt x="133" y="1"/>
                    <a:pt x="133" y="1"/>
                    <a:pt x="133" y="1"/>
                  </a:cubicBezTo>
                  <a:cubicBezTo>
                    <a:pt x="133" y="31"/>
                    <a:pt x="133" y="31"/>
                    <a:pt x="133" y="31"/>
                  </a:cubicBezTo>
                  <a:cubicBezTo>
                    <a:pt x="133" y="31"/>
                    <a:pt x="133" y="31"/>
                    <a:pt x="133" y="31"/>
                  </a:cubicBezTo>
                  <a:cubicBezTo>
                    <a:pt x="135" y="27"/>
                    <a:pt x="138" y="20"/>
                    <a:pt x="148" y="20"/>
                  </a:cubicBezTo>
                  <a:cubicBezTo>
                    <a:pt x="158" y="20"/>
                    <a:pt x="160" y="29"/>
                    <a:pt x="160" y="35"/>
                  </a:cubicBezTo>
                  <a:cubicBezTo>
                    <a:pt x="160" y="67"/>
                    <a:pt x="160" y="67"/>
                    <a:pt x="160" y="67"/>
                  </a:cubicBezTo>
                  <a:cubicBezTo>
                    <a:pt x="151" y="67"/>
                    <a:pt x="151" y="67"/>
                    <a:pt x="151" y="67"/>
                  </a:cubicBezTo>
                  <a:cubicBezTo>
                    <a:pt x="151" y="42"/>
                    <a:pt x="151" y="42"/>
                    <a:pt x="151" y="42"/>
                  </a:cubicBezTo>
                  <a:cubicBezTo>
                    <a:pt x="151" y="33"/>
                    <a:pt x="151" y="29"/>
                    <a:pt x="145" y="29"/>
                  </a:cubicBezTo>
                  <a:cubicBezTo>
                    <a:pt x="138" y="29"/>
                    <a:pt x="133" y="38"/>
                    <a:pt x="133" y="47"/>
                  </a:cubicBezTo>
                  <a:cubicBezTo>
                    <a:pt x="133" y="67"/>
                    <a:pt x="133" y="67"/>
                    <a:pt x="133" y="67"/>
                  </a:cubicBezTo>
                  <a:cubicBezTo>
                    <a:pt x="124" y="67"/>
                    <a:pt x="124" y="67"/>
                    <a:pt x="124" y="67"/>
                  </a:cubicBezTo>
                  <a:lnTo>
                    <a:pt x="124" y="1"/>
                  </a:lnTo>
                  <a:close/>
                  <a:moveTo>
                    <a:pt x="198" y="21"/>
                  </a:moveTo>
                  <a:cubicBezTo>
                    <a:pt x="206" y="21"/>
                    <a:pt x="206" y="21"/>
                    <a:pt x="206" y="21"/>
                  </a:cubicBezTo>
                  <a:cubicBezTo>
                    <a:pt x="206" y="28"/>
                    <a:pt x="206" y="28"/>
                    <a:pt x="206" y="28"/>
                  </a:cubicBezTo>
                  <a:cubicBezTo>
                    <a:pt x="207" y="28"/>
                    <a:pt x="207" y="28"/>
                    <a:pt x="207" y="28"/>
                  </a:cubicBezTo>
                  <a:cubicBezTo>
                    <a:pt x="208" y="25"/>
                    <a:pt x="212" y="20"/>
                    <a:pt x="219" y="20"/>
                  </a:cubicBezTo>
                  <a:cubicBezTo>
                    <a:pt x="230" y="20"/>
                    <a:pt x="235" y="30"/>
                    <a:pt x="235" y="43"/>
                  </a:cubicBezTo>
                  <a:cubicBezTo>
                    <a:pt x="235" y="58"/>
                    <a:pt x="229" y="68"/>
                    <a:pt x="219" y="68"/>
                  </a:cubicBezTo>
                  <a:cubicBezTo>
                    <a:pt x="211" y="68"/>
                    <a:pt x="208" y="63"/>
                    <a:pt x="207" y="61"/>
                  </a:cubicBezTo>
                  <a:cubicBezTo>
                    <a:pt x="206" y="61"/>
                    <a:pt x="206" y="61"/>
                    <a:pt x="206" y="61"/>
                  </a:cubicBezTo>
                  <a:cubicBezTo>
                    <a:pt x="206" y="87"/>
                    <a:pt x="206" y="87"/>
                    <a:pt x="206" y="87"/>
                  </a:cubicBezTo>
                  <a:cubicBezTo>
                    <a:pt x="198" y="87"/>
                    <a:pt x="198" y="87"/>
                    <a:pt x="198" y="87"/>
                  </a:cubicBezTo>
                  <a:lnTo>
                    <a:pt x="198" y="21"/>
                  </a:lnTo>
                  <a:close/>
                  <a:moveTo>
                    <a:pt x="216" y="61"/>
                  </a:moveTo>
                  <a:cubicBezTo>
                    <a:pt x="223" y="61"/>
                    <a:pt x="225" y="54"/>
                    <a:pt x="225" y="44"/>
                  </a:cubicBezTo>
                  <a:cubicBezTo>
                    <a:pt x="225" y="37"/>
                    <a:pt x="224" y="27"/>
                    <a:pt x="216" y="27"/>
                  </a:cubicBezTo>
                  <a:cubicBezTo>
                    <a:pt x="209" y="27"/>
                    <a:pt x="206" y="36"/>
                    <a:pt x="206" y="44"/>
                  </a:cubicBezTo>
                  <a:cubicBezTo>
                    <a:pt x="206" y="52"/>
                    <a:pt x="209" y="61"/>
                    <a:pt x="216" y="61"/>
                  </a:cubicBezTo>
                  <a:close/>
                  <a:moveTo>
                    <a:pt x="275" y="66"/>
                  </a:moveTo>
                  <a:cubicBezTo>
                    <a:pt x="271" y="67"/>
                    <a:pt x="269" y="68"/>
                    <a:pt x="264" y="68"/>
                  </a:cubicBezTo>
                  <a:cubicBezTo>
                    <a:pt x="250" y="68"/>
                    <a:pt x="241" y="60"/>
                    <a:pt x="241" y="42"/>
                  </a:cubicBezTo>
                  <a:cubicBezTo>
                    <a:pt x="241" y="22"/>
                    <a:pt x="254" y="20"/>
                    <a:pt x="260" y="20"/>
                  </a:cubicBezTo>
                  <a:cubicBezTo>
                    <a:pt x="271" y="20"/>
                    <a:pt x="276" y="28"/>
                    <a:pt x="276" y="38"/>
                  </a:cubicBezTo>
                  <a:cubicBezTo>
                    <a:pt x="276" y="41"/>
                    <a:pt x="276" y="41"/>
                    <a:pt x="276" y="41"/>
                  </a:cubicBezTo>
                  <a:cubicBezTo>
                    <a:pt x="250" y="41"/>
                    <a:pt x="250" y="41"/>
                    <a:pt x="250" y="41"/>
                  </a:cubicBezTo>
                  <a:cubicBezTo>
                    <a:pt x="250" y="49"/>
                    <a:pt x="254" y="61"/>
                    <a:pt x="266" y="61"/>
                  </a:cubicBezTo>
                  <a:cubicBezTo>
                    <a:pt x="270" y="61"/>
                    <a:pt x="273" y="60"/>
                    <a:pt x="275" y="60"/>
                  </a:cubicBezTo>
                  <a:lnTo>
                    <a:pt x="275" y="66"/>
                  </a:lnTo>
                  <a:close/>
                  <a:moveTo>
                    <a:pt x="268" y="35"/>
                  </a:moveTo>
                  <a:cubicBezTo>
                    <a:pt x="268" y="32"/>
                    <a:pt x="266" y="27"/>
                    <a:pt x="259" y="27"/>
                  </a:cubicBezTo>
                  <a:cubicBezTo>
                    <a:pt x="252" y="27"/>
                    <a:pt x="250" y="33"/>
                    <a:pt x="250" y="35"/>
                  </a:cubicBezTo>
                  <a:lnTo>
                    <a:pt x="268" y="35"/>
                  </a:lnTo>
                  <a:close/>
                  <a:moveTo>
                    <a:pt x="284" y="21"/>
                  </a:moveTo>
                  <a:cubicBezTo>
                    <a:pt x="293" y="21"/>
                    <a:pt x="293" y="21"/>
                    <a:pt x="293" y="21"/>
                  </a:cubicBezTo>
                  <a:cubicBezTo>
                    <a:pt x="293" y="30"/>
                    <a:pt x="293" y="30"/>
                    <a:pt x="293" y="30"/>
                  </a:cubicBezTo>
                  <a:cubicBezTo>
                    <a:pt x="293" y="30"/>
                    <a:pt x="293" y="30"/>
                    <a:pt x="293" y="30"/>
                  </a:cubicBezTo>
                  <a:cubicBezTo>
                    <a:pt x="295" y="27"/>
                    <a:pt x="298" y="20"/>
                    <a:pt x="307" y="20"/>
                  </a:cubicBezTo>
                  <a:cubicBezTo>
                    <a:pt x="307" y="29"/>
                    <a:pt x="307" y="29"/>
                    <a:pt x="307" y="29"/>
                  </a:cubicBezTo>
                  <a:cubicBezTo>
                    <a:pt x="300" y="29"/>
                    <a:pt x="293" y="33"/>
                    <a:pt x="293" y="47"/>
                  </a:cubicBezTo>
                  <a:cubicBezTo>
                    <a:pt x="293" y="67"/>
                    <a:pt x="293" y="67"/>
                    <a:pt x="293" y="67"/>
                  </a:cubicBezTo>
                  <a:cubicBezTo>
                    <a:pt x="284" y="67"/>
                    <a:pt x="284" y="67"/>
                    <a:pt x="284" y="67"/>
                  </a:cubicBezTo>
                  <a:lnTo>
                    <a:pt x="284" y="21"/>
                  </a:lnTo>
                  <a:close/>
                  <a:moveTo>
                    <a:pt x="321" y="28"/>
                  </a:moveTo>
                  <a:cubicBezTo>
                    <a:pt x="313" y="28"/>
                    <a:pt x="313" y="28"/>
                    <a:pt x="313" y="28"/>
                  </a:cubicBezTo>
                  <a:cubicBezTo>
                    <a:pt x="313" y="21"/>
                    <a:pt x="313" y="21"/>
                    <a:pt x="313" y="21"/>
                  </a:cubicBezTo>
                  <a:cubicBezTo>
                    <a:pt x="321" y="21"/>
                    <a:pt x="321" y="21"/>
                    <a:pt x="321" y="21"/>
                  </a:cubicBezTo>
                  <a:cubicBezTo>
                    <a:pt x="321" y="16"/>
                    <a:pt x="321" y="16"/>
                    <a:pt x="321" y="16"/>
                  </a:cubicBezTo>
                  <a:cubicBezTo>
                    <a:pt x="321" y="5"/>
                    <a:pt x="327" y="0"/>
                    <a:pt x="339" y="0"/>
                  </a:cubicBezTo>
                  <a:cubicBezTo>
                    <a:pt x="342" y="0"/>
                    <a:pt x="345" y="0"/>
                    <a:pt x="348" y="0"/>
                  </a:cubicBezTo>
                  <a:cubicBezTo>
                    <a:pt x="348" y="8"/>
                    <a:pt x="348" y="8"/>
                    <a:pt x="348" y="8"/>
                  </a:cubicBezTo>
                  <a:cubicBezTo>
                    <a:pt x="345" y="7"/>
                    <a:pt x="343" y="6"/>
                    <a:pt x="339" y="6"/>
                  </a:cubicBezTo>
                  <a:cubicBezTo>
                    <a:pt x="332" y="6"/>
                    <a:pt x="330" y="12"/>
                    <a:pt x="330" y="16"/>
                  </a:cubicBezTo>
                  <a:cubicBezTo>
                    <a:pt x="330" y="21"/>
                    <a:pt x="330" y="21"/>
                    <a:pt x="330" y="21"/>
                  </a:cubicBezTo>
                  <a:cubicBezTo>
                    <a:pt x="343" y="21"/>
                    <a:pt x="343" y="21"/>
                    <a:pt x="343" y="21"/>
                  </a:cubicBezTo>
                  <a:cubicBezTo>
                    <a:pt x="343" y="28"/>
                    <a:pt x="343" y="28"/>
                    <a:pt x="343" y="28"/>
                  </a:cubicBezTo>
                  <a:cubicBezTo>
                    <a:pt x="330" y="28"/>
                    <a:pt x="330" y="28"/>
                    <a:pt x="330" y="28"/>
                  </a:cubicBezTo>
                  <a:cubicBezTo>
                    <a:pt x="330" y="67"/>
                    <a:pt x="330" y="67"/>
                    <a:pt x="330" y="67"/>
                  </a:cubicBezTo>
                  <a:cubicBezTo>
                    <a:pt x="321" y="67"/>
                    <a:pt x="321" y="67"/>
                    <a:pt x="321" y="67"/>
                  </a:cubicBezTo>
                  <a:lnTo>
                    <a:pt x="321" y="28"/>
                  </a:lnTo>
                  <a:close/>
                  <a:moveTo>
                    <a:pt x="347" y="44"/>
                  </a:moveTo>
                  <a:cubicBezTo>
                    <a:pt x="347" y="29"/>
                    <a:pt x="353" y="20"/>
                    <a:pt x="367" y="20"/>
                  </a:cubicBezTo>
                  <a:cubicBezTo>
                    <a:pt x="381" y="20"/>
                    <a:pt x="387" y="29"/>
                    <a:pt x="387" y="44"/>
                  </a:cubicBezTo>
                  <a:cubicBezTo>
                    <a:pt x="387" y="58"/>
                    <a:pt x="381" y="68"/>
                    <a:pt x="367" y="68"/>
                  </a:cubicBezTo>
                  <a:cubicBezTo>
                    <a:pt x="353" y="68"/>
                    <a:pt x="347" y="58"/>
                    <a:pt x="347" y="44"/>
                  </a:cubicBezTo>
                  <a:close/>
                  <a:moveTo>
                    <a:pt x="367" y="61"/>
                  </a:moveTo>
                  <a:cubicBezTo>
                    <a:pt x="376" y="61"/>
                    <a:pt x="378" y="51"/>
                    <a:pt x="378" y="44"/>
                  </a:cubicBezTo>
                  <a:cubicBezTo>
                    <a:pt x="378" y="37"/>
                    <a:pt x="376" y="27"/>
                    <a:pt x="367" y="27"/>
                  </a:cubicBezTo>
                  <a:cubicBezTo>
                    <a:pt x="358" y="27"/>
                    <a:pt x="356" y="37"/>
                    <a:pt x="356" y="44"/>
                  </a:cubicBezTo>
                  <a:cubicBezTo>
                    <a:pt x="356" y="51"/>
                    <a:pt x="358" y="61"/>
                    <a:pt x="367" y="61"/>
                  </a:cubicBezTo>
                  <a:close/>
                  <a:moveTo>
                    <a:pt x="396" y="21"/>
                  </a:moveTo>
                  <a:cubicBezTo>
                    <a:pt x="405" y="21"/>
                    <a:pt x="405" y="21"/>
                    <a:pt x="405" y="21"/>
                  </a:cubicBezTo>
                  <a:cubicBezTo>
                    <a:pt x="405" y="30"/>
                    <a:pt x="405" y="30"/>
                    <a:pt x="405" y="30"/>
                  </a:cubicBezTo>
                  <a:cubicBezTo>
                    <a:pt x="405" y="30"/>
                    <a:pt x="405" y="30"/>
                    <a:pt x="405" y="30"/>
                  </a:cubicBezTo>
                  <a:cubicBezTo>
                    <a:pt x="406" y="27"/>
                    <a:pt x="410" y="20"/>
                    <a:pt x="419" y="20"/>
                  </a:cubicBezTo>
                  <a:cubicBezTo>
                    <a:pt x="419" y="29"/>
                    <a:pt x="419" y="29"/>
                    <a:pt x="419" y="29"/>
                  </a:cubicBezTo>
                  <a:cubicBezTo>
                    <a:pt x="411" y="29"/>
                    <a:pt x="405" y="33"/>
                    <a:pt x="405" y="47"/>
                  </a:cubicBezTo>
                  <a:cubicBezTo>
                    <a:pt x="405" y="67"/>
                    <a:pt x="405" y="67"/>
                    <a:pt x="405" y="67"/>
                  </a:cubicBezTo>
                  <a:cubicBezTo>
                    <a:pt x="396" y="67"/>
                    <a:pt x="396" y="67"/>
                    <a:pt x="396" y="67"/>
                  </a:cubicBezTo>
                  <a:lnTo>
                    <a:pt x="396" y="21"/>
                  </a:lnTo>
                  <a:close/>
                  <a:moveTo>
                    <a:pt x="426" y="21"/>
                  </a:moveTo>
                  <a:cubicBezTo>
                    <a:pt x="435" y="21"/>
                    <a:pt x="435" y="21"/>
                    <a:pt x="435" y="21"/>
                  </a:cubicBezTo>
                  <a:cubicBezTo>
                    <a:pt x="435" y="30"/>
                    <a:pt x="435" y="30"/>
                    <a:pt x="435" y="30"/>
                  </a:cubicBezTo>
                  <a:cubicBezTo>
                    <a:pt x="435" y="30"/>
                    <a:pt x="435" y="30"/>
                    <a:pt x="435" y="30"/>
                  </a:cubicBezTo>
                  <a:cubicBezTo>
                    <a:pt x="436" y="27"/>
                    <a:pt x="439" y="20"/>
                    <a:pt x="448" y="20"/>
                  </a:cubicBezTo>
                  <a:cubicBezTo>
                    <a:pt x="456" y="20"/>
                    <a:pt x="458" y="26"/>
                    <a:pt x="459" y="30"/>
                  </a:cubicBezTo>
                  <a:cubicBezTo>
                    <a:pt x="459" y="30"/>
                    <a:pt x="459" y="30"/>
                    <a:pt x="459" y="30"/>
                  </a:cubicBezTo>
                  <a:cubicBezTo>
                    <a:pt x="461" y="26"/>
                    <a:pt x="465" y="20"/>
                    <a:pt x="472" y="20"/>
                  </a:cubicBezTo>
                  <a:cubicBezTo>
                    <a:pt x="483" y="20"/>
                    <a:pt x="485" y="29"/>
                    <a:pt x="485" y="35"/>
                  </a:cubicBezTo>
                  <a:cubicBezTo>
                    <a:pt x="485" y="67"/>
                    <a:pt x="485" y="67"/>
                    <a:pt x="485" y="67"/>
                  </a:cubicBezTo>
                  <a:cubicBezTo>
                    <a:pt x="476" y="67"/>
                    <a:pt x="476" y="67"/>
                    <a:pt x="476" y="67"/>
                  </a:cubicBezTo>
                  <a:cubicBezTo>
                    <a:pt x="476" y="42"/>
                    <a:pt x="476" y="42"/>
                    <a:pt x="476" y="42"/>
                  </a:cubicBezTo>
                  <a:cubicBezTo>
                    <a:pt x="476" y="33"/>
                    <a:pt x="476" y="29"/>
                    <a:pt x="470" y="29"/>
                  </a:cubicBezTo>
                  <a:cubicBezTo>
                    <a:pt x="464" y="29"/>
                    <a:pt x="460" y="37"/>
                    <a:pt x="460" y="45"/>
                  </a:cubicBezTo>
                  <a:cubicBezTo>
                    <a:pt x="460" y="67"/>
                    <a:pt x="460" y="67"/>
                    <a:pt x="460" y="67"/>
                  </a:cubicBezTo>
                  <a:cubicBezTo>
                    <a:pt x="451" y="67"/>
                    <a:pt x="451" y="67"/>
                    <a:pt x="451" y="67"/>
                  </a:cubicBezTo>
                  <a:cubicBezTo>
                    <a:pt x="451" y="42"/>
                    <a:pt x="451" y="42"/>
                    <a:pt x="451" y="42"/>
                  </a:cubicBezTo>
                  <a:cubicBezTo>
                    <a:pt x="451" y="33"/>
                    <a:pt x="451" y="29"/>
                    <a:pt x="445" y="29"/>
                  </a:cubicBezTo>
                  <a:cubicBezTo>
                    <a:pt x="439" y="29"/>
                    <a:pt x="435" y="38"/>
                    <a:pt x="435" y="47"/>
                  </a:cubicBezTo>
                  <a:cubicBezTo>
                    <a:pt x="435" y="67"/>
                    <a:pt x="435" y="67"/>
                    <a:pt x="435" y="67"/>
                  </a:cubicBezTo>
                  <a:cubicBezTo>
                    <a:pt x="426" y="67"/>
                    <a:pt x="426" y="67"/>
                    <a:pt x="426" y="67"/>
                  </a:cubicBezTo>
                  <a:lnTo>
                    <a:pt x="426" y="21"/>
                  </a:lnTo>
                  <a:close/>
                  <a:moveTo>
                    <a:pt x="518" y="61"/>
                  </a:moveTo>
                  <a:cubicBezTo>
                    <a:pt x="518" y="61"/>
                    <a:pt x="518" y="61"/>
                    <a:pt x="518" y="61"/>
                  </a:cubicBezTo>
                  <a:cubicBezTo>
                    <a:pt x="517" y="64"/>
                    <a:pt x="513" y="68"/>
                    <a:pt x="506" y="68"/>
                  </a:cubicBezTo>
                  <a:cubicBezTo>
                    <a:pt x="498" y="68"/>
                    <a:pt x="493" y="63"/>
                    <a:pt x="493" y="56"/>
                  </a:cubicBezTo>
                  <a:cubicBezTo>
                    <a:pt x="493" y="43"/>
                    <a:pt x="507" y="41"/>
                    <a:pt x="518" y="41"/>
                  </a:cubicBezTo>
                  <a:cubicBezTo>
                    <a:pt x="518" y="33"/>
                    <a:pt x="518" y="33"/>
                    <a:pt x="518" y="33"/>
                  </a:cubicBezTo>
                  <a:cubicBezTo>
                    <a:pt x="518" y="28"/>
                    <a:pt x="515" y="27"/>
                    <a:pt x="511" y="27"/>
                  </a:cubicBezTo>
                  <a:cubicBezTo>
                    <a:pt x="506" y="27"/>
                    <a:pt x="504" y="30"/>
                    <a:pt x="504" y="34"/>
                  </a:cubicBezTo>
                  <a:cubicBezTo>
                    <a:pt x="495" y="34"/>
                    <a:pt x="495" y="34"/>
                    <a:pt x="495" y="34"/>
                  </a:cubicBezTo>
                  <a:cubicBezTo>
                    <a:pt x="495" y="26"/>
                    <a:pt x="499" y="20"/>
                    <a:pt x="512" y="20"/>
                  </a:cubicBezTo>
                  <a:cubicBezTo>
                    <a:pt x="527" y="20"/>
                    <a:pt x="527" y="31"/>
                    <a:pt x="527" y="35"/>
                  </a:cubicBezTo>
                  <a:cubicBezTo>
                    <a:pt x="527" y="67"/>
                    <a:pt x="527" y="67"/>
                    <a:pt x="527" y="67"/>
                  </a:cubicBezTo>
                  <a:cubicBezTo>
                    <a:pt x="518" y="67"/>
                    <a:pt x="518" y="67"/>
                    <a:pt x="518" y="67"/>
                  </a:cubicBezTo>
                  <a:lnTo>
                    <a:pt x="518" y="61"/>
                  </a:lnTo>
                  <a:close/>
                  <a:moveTo>
                    <a:pt x="517" y="46"/>
                  </a:moveTo>
                  <a:cubicBezTo>
                    <a:pt x="510" y="46"/>
                    <a:pt x="503" y="49"/>
                    <a:pt x="503" y="55"/>
                  </a:cubicBezTo>
                  <a:cubicBezTo>
                    <a:pt x="503" y="59"/>
                    <a:pt x="505" y="61"/>
                    <a:pt x="508" y="61"/>
                  </a:cubicBezTo>
                  <a:cubicBezTo>
                    <a:pt x="514" y="61"/>
                    <a:pt x="518" y="54"/>
                    <a:pt x="518" y="49"/>
                  </a:cubicBezTo>
                  <a:cubicBezTo>
                    <a:pt x="518" y="46"/>
                    <a:pt x="518" y="46"/>
                    <a:pt x="518" y="46"/>
                  </a:cubicBezTo>
                  <a:lnTo>
                    <a:pt x="517" y="46"/>
                  </a:lnTo>
                  <a:close/>
                  <a:moveTo>
                    <a:pt x="538" y="21"/>
                  </a:moveTo>
                  <a:cubicBezTo>
                    <a:pt x="547" y="21"/>
                    <a:pt x="547" y="21"/>
                    <a:pt x="547" y="21"/>
                  </a:cubicBezTo>
                  <a:cubicBezTo>
                    <a:pt x="547" y="31"/>
                    <a:pt x="547" y="31"/>
                    <a:pt x="547" y="31"/>
                  </a:cubicBezTo>
                  <a:cubicBezTo>
                    <a:pt x="547" y="31"/>
                    <a:pt x="547" y="31"/>
                    <a:pt x="547" y="31"/>
                  </a:cubicBezTo>
                  <a:cubicBezTo>
                    <a:pt x="549" y="27"/>
                    <a:pt x="552" y="20"/>
                    <a:pt x="562" y="20"/>
                  </a:cubicBezTo>
                  <a:cubicBezTo>
                    <a:pt x="572" y="20"/>
                    <a:pt x="574" y="29"/>
                    <a:pt x="574" y="35"/>
                  </a:cubicBezTo>
                  <a:cubicBezTo>
                    <a:pt x="574" y="67"/>
                    <a:pt x="574" y="67"/>
                    <a:pt x="574" y="67"/>
                  </a:cubicBezTo>
                  <a:cubicBezTo>
                    <a:pt x="565" y="67"/>
                    <a:pt x="565" y="67"/>
                    <a:pt x="565" y="67"/>
                  </a:cubicBezTo>
                  <a:cubicBezTo>
                    <a:pt x="565" y="42"/>
                    <a:pt x="565" y="42"/>
                    <a:pt x="565" y="42"/>
                  </a:cubicBezTo>
                  <a:cubicBezTo>
                    <a:pt x="565" y="33"/>
                    <a:pt x="565" y="29"/>
                    <a:pt x="559" y="29"/>
                  </a:cubicBezTo>
                  <a:cubicBezTo>
                    <a:pt x="552" y="29"/>
                    <a:pt x="547" y="38"/>
                    <a:pt x="547" y="47"/>
                  </a:cubicBezTo>
                  <a:cubicBezTo>
                    <a:pt x="547" y="67"/>
                    <a:pt x="547" y="67"/>
                    <a:pt x="547" y="67"/>
                  </a:cubicBezTo>
                  <a:cubicBezTo>
                    <a:pt x="538" y="67"/>
                    <a:pt x="538" y="67"/>
                    <a:pt x="538" y="67"/>
                  </a:cubicBezTo>
                  <a:lnTo>
                    <a:pt x="538" y="21"/>
                  </a:lnTo>
                  <a:close/>
                  <a:moveTo>
                    <a:pt x="618" y="66"/>
                  </a:moveTo>
                  <a:cubicBezTo>
                    <a:pt x="614" y="67"/>
                    <a:pt x="610" y="68"/>
                    <a:pt x="605" y="68"/>
                  </a:cubicBezTo>
                  <a:cubicBezTo>
                    <a:pt x="588" y="68"/>
                    <a:pt x="583" y="54"/>
                    <a:pt x="583" y="42"/>
                  </a:cubicBezTo>
                  <a:cubicBezTo>
                    <a:pt x="583" y="30"/>
                    <a:pt x="589" y="20"/>
                    <a:pt x="602" y="20"/>
                  </a:cubicBezTo>
                  <a:cubicBezTo>
                    <a:pt x="615" y="20"/>
                    <a:pt x="619" y="29"/>
                    <a:pt x="619" y="36"/>
                  </a:cubicBezTo>
                  <a:cubicBezTo>
                    <a:pt x="609" y="36"/>
                    <a:pt x="609" y="36"/>
                    <a:pt x="609" y="36"/>
                  </a:cubicBezTo>
                  <a:cubicBezTo>
                    <a:pt x="609" y="33"/>
                    <a:pt x="608" y="27"/>
                    <a:pt x="602" y="27"/>
                  </a:cubicBezTo>
                  <a:cubicBezTo>
                    <a:pt x="596" y="27"/>
                    <a:pt x="592" y="32"/>
                    <a:pt x="592" y="41"/>
                  </a:cubicBezTo>
                  <a:cubicBezTo>
                    <a:pt x="592" y="50"/>
                    <a:pt x="596" y="61"/>
                    <a:pt x="610" y="61"/>
                  </a:cubicBezTo>
                  <a:cubicBezTo>
                    <a:pt x="613" y="61"/>
                    <a:pt x="615" y="61"/>
                    <a:pt x="618" y="60"/>
                  </a:cubicBezTo>
                  <a:lnTo>
                    <a:pt x="618" y="66"/>
                  </a:lnTo>
                  <a:close/>
                  <a:moveTo>
                    <a:pt x="659" y="66"/>
                  </a:moveTo>
                  <a:cubicBezTo>
                    <a:pt x="655" y="67"/>
                    <a:pt x="652" y="68"/>
                    <a:pt x="647" y="68"/>
                  </a:cubicBezTo>
                  <a:cubicBezTo>
                    <a:pt x="634" y="68"/>
                    <a:pt x="625" y="60"/>
                    <a:pt x="625" y="42"/>
                  </a:cubicBezTo>
                  <a:cubicBezTo>
                    <a:pt x="625" y="22"/>
                    <a:pt x="638" y="20"/>
                    <a:pt x="643" y="20"/>
                  </a:cubicBezTo>
                  <a:cubicBezTo>
                    <a:pt x="654" y="20"/>
                    <a:pt x="660" y="28"/>
                    <a:pt x="660" y="38"/>
                  </a:cubicBezTo>
                  <a:cubicBezTo>
                    <a:pt x="660" y="41"/>
                    <a:pt x="660" y="41"/>
                    <a:pt x="660" y="41"/>
                  </a:cubicBezTo>
                  <a:cubicBezTo>
                    <a:pt x="633" y="41"/>
                    <a:pt x="633" y="41"/>
                    <a:pt x="633" y="41"/>
                  </a:cubicBezTo>
                  <a:cubicBezTo>
                    <a:pt x="633" y="49"/>
                    <a:pt x="638" y="61"/>
                    <a:pt x="650" y="61"/>
                  </a:cubicBezTo>
                  <a:cubicBezTo>
                    <a:pt x="654" y="61"/>
                    <a:pt x="657" y="60"/>
                    <a:pt x="659" y="60"/>
                  </a:cubicBezTo>
                  <a:lnTo>
                    <a:pt x="659" y="66"/>
                  </a:lnTo>
                  <a:close/>
                  <a:moveTo>
                    <a:pt x="651" y="35"/>
                  </a:moveTo>
                  <a:cubicBezTo>
                    <a:pt x="651" y="32"/>
                    <a:pt x="650" y="27"/>
                    <a:pt x="643" y="27"/>
                  </a:cubicBezTo>
                  <a:cubicBezTo>
                    <a:pt x="636" y="27"/>
                    <a:pt x="634" y="33"/>
                    <a:pt x="634" y="35"/>
                  </a:cubicBezTo>
                  <a:lnTo>
                    <a:pt x="651" y="35"/>
                  </a:lnTo>
                  <a:close/>
                  <a:moveTo>
                    <a:pt x="669" y="54"/>
                  </a:moveTo>
                  <a:cubicBezTo>
                    <a:pt x="683" y="54"/>
                    <a:pt x="683" y="54"/>
                    <a:pt x="683" y="54"/>
                  </a:cubicBezTo>
                  <a:cubicBezTo>
                    <a:pt x="683" y="67"/>
                    <a:pt x="683" y="67"/>
                    <a:pt x="683" y="67"/>
                  </a:cubicBezTo>
                  <a:cubicBezTo>
                    <a:pt x="669" y="67"/>
                    <a:pt x="669" y="67"/>
                    <a:pt x="669" y="67"/>
                  </a:cubicBezTo>
                  <a:lnTo>
                    <a:pt x="669" y="54"/>
                  </a:lnTo>
                  <a:close/>
                  <a:moveTo>
                    <a:pt x="720" y="1"/>
                  </a:moveTo>
                  <a:cubicBezTo>
                    <a:pt x="737" y="1"/>
                    <a:pt x="737" y="1"/>
                    <a:pt x="737" y="1"/>
                  </a:cubicBezTo>
                  <a:cubicBezTo>
                    <a:pt x="757" y="1"/>
                    <a:pt x="765" y="12"/>
                    <a:pt x="765" y="33"/>
                  </a:cubicBezTo>
                  <a:cubicBezTo>
                    <a:pt x="765" y="61"/>
                    <a:pt x="752" y="67"/>
                    <a:pt x="737" y="67"/>
                  </a:cubicBezTo>
                  <a:cubicBezTo>
                    <a:pt x="720" y="67"/>
                    <a:pt x="720" y="67"/>
                    <a:pt x="720" y="67"/>
                  </a:cubicBezTo>
                  <a:lnTo>
                    <a:pt x="720" y="1"/>
                  </a:lnTo>
                  <a:close/>
                  <a:moveTo>
                    <a:pt x="730" y="59"/>
                  </a:moveTo>
                  <a:cubicBezTo>
                    <a:pt x="735" y="59"/>
                    <a:pt x="735" y="59"/>
                    <a:pt x="735" y="59"/>
                  </a:cubicBezTo>
                  <a:cubicBezTo>
                    <a:pt x="747" y="59"/>
                    <a:pt x="754" y="55"/>
                    <a:pt x="754" y="34"/>
                  </a:cubicBezTo>
                  <a:cubicBezTo>
                    <a:pt x="754" y="13"/>
                    <a:pt x="747" y="8"/>
                    <a:pt x="735" y="8"/>
                  </a:cubicBezTo>
                  <a:cubicBezTo>
                    <a:pt x="730" y="8"/>
                    <a:pt x="730" y="8"/>
                    <a:pt x="730" y="8"/>
                  </a:cubicBezTo>
                  <a:lnTo>
                    <a:pt x="730" y="59"/>
                  </a:lnTo>
                  <a:close/>
                  <a:moveTo>
                    <a:pt x="806" y="66"/>
                  </a:moveTo>
                  <a:cubicBezTo>
                    <a:pt x="802" y="67"/>
                    <a:pt x="800" y="68"/>
                    <a:pt x="795" y="68"/>
                  </a:cubicBezTo>
                  <a:cubicBezTo>
                    <a:pt x="781" y="68"/>
                    <a:pt x="772" y="60"/>
                    <a:pt x="772" y="42"/>
                  </a:cubicBezTo>
                  <a:cubicBezTo>
                    <a:pt x="772" y="22"/>
                    <a:pt x="785" y="20"/>
                    <a:pt x="791" y="20"/>
                  </a:cubicBezTo>
                  <a:cubicBezTo>
                    <a:pt x="802" y="20"/>
                    <a:pt x="807" y="28"/>
                    <a:pt x="807" y="38"/>
                  </a:cubicBezTo>
                  <a:cubicBezTo>
                    <a:pt x="807" y="41"/>
                    <a:pt x="807" y="41"/>
                    <a:pt x="807" y="41"/>
                  </a:cubicBezTo>
                  <a:cubicBezTo>
                    <a:pt x="781" y="41"/>
                    <a:pt x="781" y="41"/>
                    <a:pt x="781" y="41"/>
                  </a:cubicBezTo>
                  <a:cubicBezTo>
                    <a:pt x="781" y="49"/>
                    <a:pt x="785" y="61"/>
                    <a:pt x="797" y="61"/>
                  </a:cubicBezTo>
                  <a:cubicBezTo>
                    <a:pt x="801" y="61"/>
                    <a:pt x="804" y="60"/>
                    <a:pt x="806" y="60"/>
                  </a:cubicBezTo>
                  <a:lnTo>
                    <a:pt x="806" y="66"/>
                  </a:lnTo>
                  <a:close/>
                  <a:moveTo>
                    <a:pt x="799" y="35"/>
                  </a:moveTo>
                  <a:cubicBezTo>
                    <a:pt x="799" y="32"/>
                    <a:pt x="797" y="27"/>
                    <a:pt x="790" y="27"/>
                  </a:cubicBezTo>
                  <a:cubicBezTo>
                    <a:pt x="783" y="27"/>
                    <a:pt x="781" y="33"/>
                    <a:pt x="781" y="35"/>
                  </a:cubicBezTo>
                  <a:lnTo>
                    <a:pt x="799" y="35"/>
                  </a:lnTo>
                  <a:close/>
                  <a:moveTo>
                    <a:pt x="816" y="1"/>
                  </a:moveTo>
                  <a:cubicBezTo>
                    <a:pt x="825" y="1"/>
                    <a:pt x="825" y="1"/>
                    <a:pt x="825" y="1"/>
                  </a:cubicBezTo>
                  <a:cubicBezTo>
                    <a:pt x="825" y="67"/>
                    <a:pt x="825" y="67"/>
                    <a:pt x="825" y="67"/>
                  </a:cubicBezTo>
                  <a:cubicBezTo>
                    <a:pt x="816" y="67"/>
                    <a:pt x="816" y="67"/>
                    <a:pt x="816" y="67"/>
                  </a:cubicBezTo>
                  <a:lnTo>
                    <a:pt x="816" y="1"/>
                  </a:lnTo>
                  <a:close/>
                  <a:moveTo>
                    <a:pt x="836" y="1"/>
                  </a:moveTo>
                  <a:cubicBezTo>
                    <a:pt x="847" y="1"/>
                    <a:pt x="847" y="1"/>
                    <a:pt x="847" y="1"/>
                  </a:cubicBezTo>
                  <a:cubicBezTo>
                    <a:pt x="847" y="10"/>
                    <a:pt x="847" y="10"/>
                    <a:pt x="847" y="10"/>
                  </a:cubicBezTo>
                  <a:cubicBezTo>
                    <a:pt x="836" y="10"/>
                    <a:pt x="836" y="10"/>
                    <a:pt x="836" y="10"/>
                  </a:cubicBezTo>
                  <a:lnTo>
                    <a:pt x="836" y="1"/>
                  </a:lnTo>
                  <a:close/>
                  <a:moveTo>
                    <a:pt x="837" y="21"/>
                  </a:moveTo>
                  <a:cubicBezTo>
                    <a:pt x="846" y="21"/>
                    <a:pt x="846" y="21"/>
                    <a:pt x="846" y="21"/>
                  </a:cubicBezTo>
                  <a:cubicBezTo>
                    <a:pt x="846" y="67"/>
                    <a:pt x="846" y="67"/>
                    <a:pt x="846" y="67"/>
                  </a:cubicBezTo>
                  <a:cubicBezTo>
                    <a:pt x="837" y="67"/>
                    <a:pt x="837" y="67"/>
                    <a:pt x="837" y="67"/>
                  </a:cubicBezTo>
                  <a:lnTo>
                    <a:pt x="837" y="21"/>
                  </a:lnTo>
                  <a:close/>
                  <a:moveTo>
                    <a:pt x="852" y="21"/>
                  </a:moveTo>
                  <a:cubicBezTo>
                    <a:pt x="862" y="21"/>
                    <a:pt x="862" y="21"/>
                    <a:pt x="862" y="21"/>
                  </a:cubicBezTo>
                  <a:cubicBezTo>
                    <a:pt x="874" y="54"/>
                    <a:pt x="874" y="54"/>
                    <a:pt x="874" y="54"/>
                  </a:cubicBezTo>
                  <a:cubicBezTo>
                    <a:pt x="874" y="54"/>
                    <a:pt x="874" y="54"/>
                    <a:pt x="874" y="54"/>
                  </a:cubicBezTo>
                  <a:cubicBezTo>
                    <a:pt x="885" y="21"/>
                    <a:pt x="885" y="21"/>
                    <a:pt x="885" y="21"/>
                  </a:cubicBezTo>
                  <a:cubicBezTo>
                    <a:pt x="894" y="21"/>
                    <a:pt x="894" y="21"/>
                    <a:pt x="894" y="21"/>
                  </a:cubicBezTo>
                  <a:cubicBezTo>
                    <a:pt x="878" y="67"/>
                    <a:pt x="878" y="67"/>
                    <a:pt x="878" y="67"/>
                  </a:cubicBezTo>
                  <a:cubicBezTo>
                    <a:pt x="870" y="67"/>
                    <a:pt x="870" y="67"/>
                    <a:pt x="870" y="67"/>
                  </a:cubicBezTo>
                  <a:lnTo>
                    <a:pt x="852" y="21"/>
                  </a:lnTo>
                  <a:close/>
                  <a:moveTo>
                    <a:pt x="931" y="66"/>
                  </a:moveTo>
                  <a:cubicBezTo>
                    <a:pt x="927" y="67"/>
                    <a:pt x="924" y="68"/>
                    <a:pt x="919" y="68"/>
                  </a:cubicBezTo>
                  <a:cubicBezTo>
                    <a:pt x="905" y="68"/>
                    <a:pt x="897" y="60"/>
                    <a:pt x="897" y="42"/>
                  </a:cubicBezTo>
                  <a:cubicBezTo>
                    <a:pt x="897" y="22"/>
                    <a:pt x="909" y="20"/>
                    <a:pt x="915" y="20"/>
                  </a:cubicBezTo>
                  <a:cubicBezTo>
                    <a:pt x="926" y="20"/>
                    <a:pt x="932" y="28"/>
                    <a:pt x="932" y="38"/>
                  </a:cubicBezTo>
                  <a:cubicBezTo>
                    <a:pt x="932" y="41"/>
                    <a:pt x="932" y="41"/>
                    <a:pt x="932" y="41"/>
                  </a:cubicBezTo>
                  <a:cubicBezTo>
                    <a:pt x="905" y="41"/>
                    <a:pt x="905" y="41"/>
                    <a:pt x="905" y="41"/>
                  </a:cubicBezTo>
                  <a:cubicBezTo>
                    <a:pt x="905" y="49"/>
                    <a:pt x="909" y="61"/>
                    <a:pt x="922" y="61"/>
                  </a:cubicBezTo>
                  <a:cubicBezTo>
                    <a:pt x="926" y="61"/>
                    <a:pt x="929" y="60"/>
                    <a:pt x="931" y="60"/>
                  </a:cubicBezTo>
                  <a:lnTo>
                    <a:pt x="931" y="66"/>
                  </a:lnTo>
                  <a:close/>
                  <a:moveTo>
                    <a:pt x="923" y="35"/>
                  </a:moveTo>
                  <a:cubicBezTo>
                    <a:pt x="923" y="32"/>
                    <a:pt x="921" y="27"/>
                    <a:pt x="915" y="27"/>
                  </a:cubicBezTo>
                  <a:cubicBezTo>
                    <a:pt x="908" y="27"/>
                    <a:pt x="906" y="33"/>
                    <a:pt x="906" y="35"/>
                  </a:cubicBezTo>
                  <a:lnTo>
                    <a:pt x="923" y="35"/>
                  </a:lnTo>
                  <a:close/>
                  <a:moveTo>
                    <a:pt x="940" y="21"/>
                  </a:moveTo>
                  <a:cubicBezTo>
                    <a:pt x="949" y="21"/>
                    <a:pt x="949" y="21"/>
                    <a:pt x="949" y="21"/>
                  </a:cubicBezTo>
                  <a:cubicBezTo>
                    <a:pt x="949" y="30"/>
                    <a:pt x="949" y="30"/>
                    <a:pt x="949" y="30"/>
                  </a:cubicBezTo>
                  <a:cubicBezTo>
                    <a:pt x="949" y="30"/>
                    <a:pt x="949" y="30"/>
                    <a:pt x="949" y="30"/>
                  </a:cubicBezTo>
                  <a:cubicBezTo>
                    <a:pt x="950" y="27"/>
                    <a:pt x="954" y="20"/>
                    <a:pt x="963" y="20"/>
                  </a:cubicBezTo>
                  <a:cubicBezTo>
                    <a:pt x="963" y="29"/>
                    <a:pt x="963" y="29"/>
                    <a:pt x="963" y="29"/>
                  </a:cubicBezTo>
                  <a:cubicBezTo>
                    <a:pt x="955" y="29"/>
                    <a:pt x="949" y="33"/>
                    <a:pt x="949" y="47"/>
                  </a:cubicBezTo>
                  <a:cubicBezTo>
                    <a:pt x="949" y="67"/>
                    <a:pt x="949" y="67"/>
                    <a:pt x="949" y="67"/>
                  </a:cubicBezTo>
                  <a:cubicBezTo>
                    <a:pt x="940" y="67"/>
                    <a:pt x="940" y="67"/>
                    <a:pt x="940" y="67"/>
                  </a:cubicBezTo>
                  <a:lnTo>
                    <a:pt x="940" y="21"/>
                  </a:lnTo>
                  <a:close/>
                  <a:moveTo>
                    <a:pt x="1001" y="66"/>
                  </a:moveTo>
                  <a:cubicBezTo>
                    <a:pt x="998" y="67"/>
                    <a:pt x="995" y="68"/>
                    <a:pt x="990" y="68"/>
                  </a:cubicBezTo>
                  <a:cubicBezTo>
                    <a:pt x="976" y="68"/>
                    <a:pt x="967" y="60"/>
                    <a:pt x="967" y="42"/>
                  </a:cubicBezTo>
                  <a:cubicBezTo>
                    <a:pt x="967" y="22"/>
                    <a:pt x="980" y="20"/>
                    <a:pt x="986" y="20"/>
                  </a:cubicBezTo>
                  <a:cubicBezTo>
                    <a:pt x="997" y="20"/>
                    <a:pt x="1002" y="28"/>
                    <a:pt x="1002" y="38"/>
                  </a:cubicBezTo>
                  <a:cubicBezTo>
                    <a:pt x="1002" y="41"/>
                    <a:pt x="1002" y="41"/>
                    <a:pt x="1002" y="41"/>
                  </a:cubicBezTo>
                  <a:cubicBezTo>
                    <a:pt x="976" y="41"/>
                    <a:pt x="976" y="41"/>
                    <a:pt x="976" y="41"/>
                  </a:cubicBezTo>
                  <a:cubicBezTo>
                    <a:pt x="976" y="49"/>
                    <a:pt x="980" y="61"/>
                    <a:pt x="993" y="61"/>
                  </a:cubicBezTo>
                  <a:cubicBezTo>
                    <a:pt x="997" y="61"/>
                    <a:pt x="999" y="60"/>
                    <a:pt x="1001" y="60"/>
                  </a:cubicBezTo>
                  <a:lnTo>
                    <a:pt x="1001" y="66"/>
                  </a:lnTo>
                  <a:close/>
                  <a:moveTo>
                    <a:pt x="994" y="35"/>
                  </a:moveTo>
                  <a:cubicBezTo>
                    <a:pt x="994" y="32"/>
                    <a:pt x="992" y="27"/>
                    <a:pt x="985" y="27"/>
                  </a:cubicBezTo>
                  <a:cubicBezTo>
                    <a:pt x="978" y="27"/>
                    <a:pt x="976" y="33"/>
                    <a:pt x="976" y="35"/>
                  </a:cubicBezTo>
                  <a:lnTo>
                    <a:pt x="994" y="35"/>
                  </a:lnTo>
                  <a:close/>
                  <a:moveTo>
                    <a:pt x="1037" y="60"/>
                  </a:moveTo>
                  <a:cubicBezTo>
                    <a:pt x="1037" y="60"/>
                    <a:pt x="1037" y="60"/>
                    <a:pt x="1037" y="60"/>
                  </a:cubicBezTo>
                  <a:cubicBezTo>
                    <a:pt x="1036" y="62"/>
                    <a:pt x="1032" y="68"/>
                    <a:pt x="1024" y="68"/>
                  </a:cubicBezTo>
                  <a:cubicBezTo>
                    <a:pt x="1013" y="68"/>
                    <a:pt x="1009" y="58"/>
                    <a:pt x="1009" y="45"/>
                  </a:cubicBezTo>
                  <a:cubicBezTo>
                    <a:pt x="1009" y="30"/>
                    <a:pt x="1014" y="20"/>
                    <a:pt x="1025" y="20"/>
                  </a:cubicBezTo>
                  <a:cubicBezTo>
                    <a:pt x="1032" y="20"/>
                    <a:pt x="1036" y="25"/>
                    <a:pt x="1037" y="27"/>
                  </a:cubicBezTo>
                  <a:cubicBezTo>
                    <a:pt x="1037" y="27"/>
                    <a:pt x="1037" y="27"/>
                    <a:pt x="1037" y="27"/>
                  </a:cubicBezTo>
                  <a:cubicBezTo>
                    <a:pt x="1037" y="1"/>
                    <a:pt x="1037" y="1"/>
                    <a:pt x="1037" y="1"/>
                  </a:cubicBezTo>
                  <a:cubicBezTo>
                    <a:pt x="1046" y="1"/>
                    <a:pt x="1046" y="1"/>
                    <a:pt x="1046" y="1"/>
                  </a:cubicBezTo>
                  <a:cubicBezTo>
                    <a:pt x="1046" y="67"/>
                    <a:pt x="1046" y="67"/>
                    <a:pt x="1046" y="67"/>
                  </a:cubicBezTo>
                  <a:cubicBezTo>
                    <a:pt x="1037" y="67"/>
                    <a:pt x="1037" y="67"/>
                    <a:pt x="1037" y="67"/>
                  </a:cubicBezTo>
                  <a:lnTo>
                    <a:pt x="1037" y="60"/>
                  </a:lnTo>
                  <a:close/>
                  <a:moveTo>
                    <a:pt x="1027" y="61"/>
                  </a:moveTo>
                  <a:cubicBezTo>
                    <a:pt x="1034" y="61"/>
                    <a:pt x="1037" y="51"/>
                    <a:pt x="1037" y="44"/>
                  </a:cubicBezTo>
                  <a:cubicBezTo>
                    <a:pt x="1037" y="36"/>
                    <a:pt x="1035" y="27"/>
                    <a:pt x="1027" y="27"/>
                  </a:cubicBezTo>
                  <a:cubicBezTo>
                    <a:pt x="1020" y="27"/>
                    <a:pt x="1018" y="34"/>
                    <a:pt x="1018" y="44"/>
                  </a:cubicBezTo>
                  <a:cubicBezTo>
                    <a:pt x="1018" y="51"/>
                    <a:pt x="1019" y="61"/>
                    <a:pt x="1027" y="61"/>
                  </a:cubicBezTo>
                  <a:close/>
                  <a:moveTo>
                    <a:pt x="1056" y="54"/>
                  </a:moveTo>
                  <a:cubicBezTo>
                    <a:pt x="1070" y="54"/>
                    <a:pt x="1070" y="54"/>
                    <a:pt x="1070" y="54"/>
                  </a:cubicBezTo>
                  <a:cubicBezTo>
                    <a:pt x="1070" y="67"/>
                    <a:pt x="1070" y="67"/>
                    <a:pt x="1070" y="67"/>
                  </a:cubicBezTo>
                  <a:cubicBezTo>
                    <a:pt x="1056" y="67"/>
                    <a:pt x="1056" y="67"/>
                    <a:pt x="1056" y="67"/>
                  </a:cubicBezTo>
                  <a:lnTo>
                    <a:pt x="1056" y="54"/>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AU">
                <a:solidFill>
                  <a:srgbClr val="000000"/>
                </a:solidFill>
                <a:latin typeface="Arial" charset="0"/>
                <a:cs typeface="Arial" charset="0"/>
              </a:endParaRPr>
            </a:p>
          </p:txBody>
        </p:sp>
      </p:grpSp>
      <p:pic>
        <p:nvPicPr>
          <p:cNvPr id="71" name="Picture 70" descr="Acc_Strat_Line_5_RGB_Wht.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006800" y="6228000"/>
            <a:ext cx="4698000" cy="228799"/>
          </a:xfrm>
          <a:prstGeom prst="rect">
            <a:avLst/>
          </a:prstGeom>
        </p:spPr>
      </p:pic>
      <p:grpSp>
        <p:nvGrpSpPr>
          <p:cNvPr id="78" name="Group 77"/>
          <p:cNvGrpSpPr/>
          <p:nvPr userDrawn="1"/>
        </p:nvGrpSpPr>
        <p:grpSpPr>
          <a:xfrm>
            <a:off x="460377" y="293779"/>
            <a:ext cx="2183719" cy="635721"/>
            <a:chOff x="448031" y="5788818"/>
            <a:chExt cx="2183719" cy="635721"/>
          </a:xfrm>
        </p:grpSpPr>
        <p:pic>
          <p:nvPicPr>
            <p:cNvPr id="79" name="Picture 7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48031" y="6039743"/>
              <a:ext cx="2183719" cy="384796"/>
            </a:xfrm>
            <a:prstGeom prst="rect">
              <a:avLst/>
            </a:prstGeom>
          </p:spPr>
        </p:pic>
        <p:sp>
          <p:nvSpPr>
            <p:cNvPr id="80" name="Freeform 79"/>
            <p:cNvSpPr/>
            <p:nvPr/>
          </p:nvSpPr>
          <p:spPr>
            <a:xfrm>
              <a:off x="1730496" y="5788818"/>
              <a:ext cx="210221" cy="215102"/>
            </a:xfrm>
            <a:custGeom>
              <a:avLst/>
              <a:gdLst>
                <a:gd name="connsiteX0" fmla="*/ 0 w 4457700"/>
                <a:gd name="connsiteY0" fmla="*/ 0 h 4552950"/>
                <a:gd name="connsiteX1" fmla="*/ 4457700 w 4457700"/>
                <a:gd name="connsiteY1" fmla="*/ 1828800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24037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16893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62462"/>
                <a:gd name="connsiteY0" fmla="*/ 0 h 4552950"/>
                <a:gd name="connsiteX1" fmla="*/ 4462462 w 4462462"/>
                <a:gd name="connsiteY1" fmla="*/ 1819275 h 4552950"/>
                <a:gd name="connsiteX2" fmla="*/ 4457700 w 4462462"/>
                <a:gd name="connsiteY2" fmla="*/ 2743200 h 4552950"/>
                <a:gd name="connsiteX3" fmla="*/ 0 w 4462462"/>
                <a:gd name="connsiteY3" fmla="*/ 4552950 h 4552950"/>
                <a:gd name="connsiteX4" fmla="*/ 0 w 4462462"/>
                <a:gd name="connsiteY4" fmla="*/ 3543300 h 4552950"/>
                <a:gd name="connsiteX5" fmla="*/ 3282950 w 4462462"/>
                <a:gd name="connsiteY5" fmla="*/ 2286000 h 4552950"/>
                <a:gd name="connsiteX6" fmla="*/ 0 w 4462462"/>
                <a:gd name="connsiteY6" fmla="*/ 1016000 h 4552950"/>
                <a:gd name="connsiteX7" fmla="*/ 0 w 4462462"/>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82950 w 4462921"/>
                <a:gd name="connsiteY5" fmla="*/ 2286000 h 4560094"/>
                <a:gd name="connsiteX6" fmla="*/ 0 w 4462921"/>
                <a:gd name="connsiteY6" fmla="*/ 1016000 h 4560094"/>
                <a:gd name="connsiteX7" fmla="*/ 0 w 4462921"/>
                <a:gd name="connsiteY7" fmla="*/ 0 h 4560094"/>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75807 w 4462921"/>
                <a:gd name="connsiteY5" fmla="*/ 2286000 h 4560094"/>
                <a:gd name="connsiteX6" fmla="*/ 0 w 4462921"/>
                <a:gd name="connsiteY6" fmla="*/ 1016000 h 4560094"/>
                <a:gd name="connsiteX7" fmla="*/ 0 w 4462921"/>
                <a:gd name="connsiteY7" fmla="*/ 0 h 4560094"/>
                <a:gd name="connsiteX0" fmla="*/ 0 w 4462921"/>
                <a:gd name="connsiteY0" fmla="*/ 0 h 4557713"/>
                <a:gd name="connsiteX1" fmla="*/ 4462462 w 4462921"/>
                <a:gd name="connsiteY1" fmla="*/ 1819275 h 4557713"/>
                <a:gd name="connsiteX2" fmla="*/ 4462463 w 4462921"/>
                <a:gd name="connsiteY2" fmla="*/ 2747962 h 4557713"/>
                <a:gd name="connsiteX3" fmla="*/ 2381 w 4462921"/>
                <a:gd name="connsiteY3" fmla="*/ 4557713 h 4557713"/>
                <a:gd name="connsiteX4" fmla="*/ 0 w 4462921"/>
                <a:gd name="connsiteY4" fmla="*/ 3543300 h 4557713"/>
                <a:gd name="connsiteX5" fmla="*/ 3275807 w 4462921"/>
                <a:gd name="connsiteY5" fmla="*/ 2286000 h 4557713"/>
                <a:gd name="connsiteX6" fmla="*/ 0 w 4462921"/>
                <a:gd name="connsiteY6" fmla="*/ 1016000 h 4557713"/>
                <a:gd name="connsiteX7" fmla="*/ 0 w 4462921"/>
                <a:gd name="connsiteY7" fmla="*/ 0 h 4557713"/>
                <a:gd name="connsiteX0" fmla="*/ 0 w 4462921"/>
                <a:gd name="connsiteY0" fmla="*/ 0 h 4562475"/>
                <a:gd name="connsiteX1" fmla="*/ 4462462 w 4462921"/>
                <a:gd name="connsiteY1" fmla="*/ 1819275 h 4562475"/>
                <a:gd name="connsiteX2" fmla="*/ 4462463 w 4462921"/>
                <a:gd name="connsiteY2" fmla="*/ 2747962 h 4562475"/>
                <a:gd name="connsiteX3" fmla="*/ 2381 w 4462921"/>
                <a:gd name="connsiteY3" fmla="*/ 4562475 h 4562475"/>
                <a:gd name="connsiteX4" fmla="*/ 0 w 4462921"/>
                <a:gd name="connsiteY4" fmla="*/ 3543300 h 4562475"/>
                <a:gd name="connsiteX5" fmla="*/ 3275807 w 4462921"/>
                <a:gd name="connsiteY5" fmla="*/ 2286000 h 4562475"/>
                <a:gd name="connsiteX6" fmla="*/ 0 w 4462921"/>
                <a:gd name="connsiteY6" fmla="*/ 1016000 h 4562475"/>
                <a:gd name="connsiteX7" fmla="*/ 0 w 4462921"/>
                <a:gd name="connsiteY7" fmla="*/ 0 h 4562475"/>
                <a:gd name="connsiteX0" fmla="*/ 2486 w 4465407"/>
                <a:gd name="connsiteY0" fmla="*/ 0 h 4564856"/>
                <a:gd name="connsiteX1" fmla="*/ 4464948 w 4465407"/>
                <a:gd name="connsiteY1" fmla="*/ 1819275 h 4564856"/>
                <a:gd name="connsiteX2" fmla="*/ 4464949 w 4465407"/>
                <a:gd name="connsiteY2" fmla="*/ 2747962 h 4564856"/>
                <a:gd name="connsiteX3" fmla="*/ 105 w 4465407"/>
                <a:gd name="connsiteY3" fmla="*/ 4564856 h 4564856"/>
                <a:gd name="connsiteX4" fmla="*/ 2486 w 4465407"/>
                <a:gd name="connsiteY4" fmla="*/ 3543300 h 4564856"/>
                <a:gd name="connsiteX5" fmla="*/ 3278293 w 4465407"/>
                <a:gd name="connsiteY5" fmla="*/ 2286000 h 4564856"/>
                <a:gd name="connsiteX6" fmla="*/ 2486 w 4465407"/>
                <a:gd name="connsiteY6" fmla="*/ 1016000 h 4564856"/>
                <a:gd name="connsiteX7" fmla="*/ 2486 w 4465407"/>
                <a:gd name="connsiteY7" fmla="*/ 0 h 4564856"/>
                <a:gd name="connsiteX0" fmla="*/ 2610 w 4465531"/>
                <a:gd name="connsiteY0" fmla="*/ 0 h 4564856"/>
                <a:gd name="connsiteX1" fmla="*/ 4465072 w 4465531"/>
                <a:gd name="connsiteY1" fmla="*/ 1819275 h 4564856"/>
                <a:gd name="connsiteX2" fmla="*/ 4465073 w 4465531"/>
                <a:gd name="connsiteY2" fmla="*/ 2747962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0343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5106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16000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5530"/>
                <a:gd name="connsiteY0" fmla="*/ 0 h 4564856"/>
                <a:gd name="connsiteX1" fmla="*/ 4465071 w 4465530"/>
                <a:gd name="connsiteY1" fmla="*/ 1819275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3145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64129 w 4465530"/>
                <a:gd name="connsiteY5" fmla="*/ 2288382 h 4564856"/>
                <a:gd name="connsiteX6" fmla="*/ 2610 w 4465530"/>
                <a:gd name="connsiteY6" fmla="*/ 1023145 h 4564856"/>
                <a:gd name="connsiteX7" fmla="*/ 2610 w 4465530"/>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5066 w 4467986"/>
                <a:gd name="connsiteY6" fmla="*/ 1023145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18079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23145 h 4564856"/>
                <a:gd name="connsiteX7" fmla="*/ 0 w 4467986"/>
                <a:gd name="connsiteY7" fmla="*/ 0 h 4564856"/>
                <a:gd name="connsiteX0" fmla="*/ 0 w 4467986"/>
                <a:gd name="connsiteY0" fmla="*/ 0 h 4567262"/>
                <a:gd name="connsiteX1" fmla="*/ 4467527 w 4467986"/>
                <a:gd name="connsiteY1" fmla="*/ 1814537 h 4567262"/>
                <a:gd name="connsiteX2" fmla="*/ 4467529 w 4467986"/>
                <a:gd name="connsiteY2" fmla="*/ 2757512 h 4567262"/>
                <a:gd name="connsiteX3" fmla="*/ 2685 w 4467986"/>
                <a:gd name="connsiteY3" fmla="*/ 4567262 h 4567262"/>
                <a:gd name="connsiteX4" fmla="*/ 2684 w 4467986"/>
                <a:gd name="connsiteY4" fmla="*/ 3548087 h 4567262"/>
                <a:gd name="connsiteX5" fmla="*/ 3266585 w 4467986"/>
                <a:gd name="connsiteY5" fmla="*/ 2290788 h 4567262"/>
                <a:gd name="connsiteX6" fmla="*/ 2533 w 4467986"/>
                <a:gd name="connsiteY6" fmla="*/ 1025551 h 4567262"/>
                <a:gd name="connsiteX7" fmla="*/ 0 w 4467986"/>
                <a:gd name="connsiteY7" fmla="*/ 0 h 4567262"/>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50493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57411 w 4465956"/>
                <a:gd name="connsiteY5" fmla="*/ 2293194 h 4569668"/>
                <a:gd name="connsiteX6" fmla="*/ 503 w 4465956"/>
                <a:gd name="connsiteY6" fmla="*/ 1027957 h 4569668"/>
                <a:gd name="connsiteX7" fmla="*/ 377 w 4465956"/>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65956" h="4569668">
                  <a:moveTo>
                    <a:pt x="377" y="0"/>
                  </a:moveTo>
                  <a:lnTo>
                    <a:pt x="4465497" y="1816943"/>
                  </a:lnTo>
                  <a:cubicBezTo>
                    <a:pt x="4463910" y="2124918"/>
                    <a:pt x="4467086" y="2451943"/>
                    <a:pt x="4465499" y="2759918"/>
                  </a:cubicBezTo>
                  <a:lnTo>
                    <a:pt x="655" y="4569668"/>
                  </a:lnTo>
                  <a:cubicBezTo>
                    <a:pt x="-139" y="4230737"/>
                    <a:pt x="1448" y="3887042"/>
                    <a:pt x="654" y="3548111"/>
                  </a:cubicBezTo>
                  <a:lnTo>
                    <a:pt x="3257411" y="2293194"/>
                  </a:lnTo>
                  <a:lnTo>
                    <a:pt x="503" y="1027957"/>
                  </a:lnTo>
                  <a:cubicBezTo>
                    <a:pt x="-1186" y="686909"/>
                    <a:pt x="2066" y="341048"/>
                    <a:pt x="377"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CA" dirty="0">
                <a:solidFill>
                  <a:srgbClr val="002266"/>
                </a:solidFill>
                <a:latin typeface="Agfa Rotis Sans Serif" panose="00000400000000000000" pitchFamily="2" charset="0"/>
              </a:endParaRPr>
            </a:p>
          </p:txBody>
        </p:sp>
      </p:grpSp>
    </p:spTree>
    <p:extLst>
      <p:ext uri="{BB962C8B-B14F-4D97-AF65-F5344CB8AC3E}">
        <p14:creationId xmlns:p14="http://schemas.microsoft.com/office/powerpoint/2010/main" val="3668988554"/>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Subtitle and Text Slide">
    <p:spTree>
      <p:nvGrpSpPr>
        <p:cNvPr id="1" name=""/>
        <p:cNvGrpSpPr/>
        <p:nvPr/>
      </p:nvGrpSpPr>
      <p:grpSpPr>
        <a:xfrm>
          <a:off x="0" y="0"/>
          <a:ext cx="0" cy="0"/>
          <a:chOff x="0" y="0"/>
          <a:chExt cx="0" cy="0"/>
        </a:xfrm>
      </p:grpSpPr>
      <p:sp>
        <p:nvSpPr>
          <p:cNvPr id="17" name="Text Placeholder 16"/>
          <p:cNvSpPr>
            <a:spLocks noGrp="1"/>
          </p:cNvSpPr>
          <p:nvPr>
            <p:ph type="body" sz="quarter" idx="10"/>
          </p:nvPr>
        </p:nvSpPr>
        <p:spPr>
          <a:xfrm>
            <a:off x="455613" y="1011600"/>
            <a:ext cx="8232775" cy="396000"/>
          </a:xfrm>
          <a:prstGeom prst="rect">
            <a:avLst/>
          </a:prstGeom>
        </p:spPr>
        <p:txBody>
          <a:bodyPr lIns="0"/>
          <a:lstStyle>
            <a:lvl1pPr marL="0" indent="0">
              <a:buNone/>
              <a:defRPr sz="2000">
                <a:solidFill>
                  <a:schemeClr val="accent1"/>
                </a:solidFill>
                <a:latin typeface="Agfa Rotis Sans Serif" panose="00000400000000000000" pitchFamily="2" charset="0"/>
              </a:defRPr>
            </a:lvl1pPr>
            <a:lvl2pPr>
              <a:defRPr sz="2600"/>
            </a:lvl2pPr>
            <a:lvl3pPr>
              <a:defRPr sz="2400"/>
            </a:lvl3pPr>
            <a:lvl4pPr>
              <a:defRPr sz="2200"/>
            </a:lvl4pPr>
            <a:lvl5pPr>
              <a:defRPr sz="2000"/>
            </a:lvl5pPr>
          </a:lstStyle>
          <a:p>
            <a:pPr lvl="0"/>
            <a:r>
              <a:rPr lang="en-US" dirty="0" smtClean="0"/>
              <a:t>Click to edit Master text styles</a:t>
            </a:r>
          </a:p>
        </p:txBody>
      </p:sp>
      <p:sp>
        <p:nvSpPr>
          <p:cNvPr id="8" name="Content Placeholder 7"/>
          <p:cNvSpPr>
            <a:spLocks noGrp="1"/>
          </p:cNvSpPr>
          <p:nvPr>
            <p:ph sz="quarter" idx="11"/>
          </p:nvPr>
        </p:nvSpPr>
        <p:spPr>
          <a:xfrm>
            <a:off x="455613" y="1404000"/>
            <a:ext cx="8232775" cy="4996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dirty="0"/>
          </a:p>
        </p:txBody>
      </p:sp>
      <p:sp>
        <p:nvSpPr>
          <p:cNvPr id="2" name="Title 1"/>
          <p:cNvSpPr>
            <a:spLocks noGrp="1"/>
          </p:cNvSpPr>
          <p:nvPr>
            <p:ph type="title"/>
          </p:nvPr>
        </p:nvSpPr>
        <p:spPr/>
        <p:txBody>
          <a:bodyPr/>
          <a:lstStyle/>
          <a:p>
            <a:r>
              <a:rPr lang="en-US" smtClean="0"/>
              <a:t>Click to edit Master title style</a:t>
            </a:r>
            <a:endParaRPr lang="en-AU" dirty="0"/>
          </a:p>
        </p:txBody>
      </p:sp>
      <p:sp>
        <p:nvSpPr>
          <p:cNvPr id="5" name="Footer Placeholder 4"/>
          <p:cNvSpPr>
            <a:spLocks noGrp="1"/>
          </p:cNvSpPr>
          <p:nvPr>
            <p:ph type="ftr" sz="quarter" idx="12"/>
          </p:nvPr>
        </p:nvSpPr>
        <p:spPr/>
        <p:txBody>
          <a:bodyPr/>
          <a:lstStyle/>
          <a:p>
            <a:r>
              <a:rPr dirty="0" smtClean="0">
                <a:solidFill>
                  <a:srgbClr val="666666"/>
                </a:solidFill>
              </a:rPr>
              <a:t>Copyright © 2016 Accenture  All rights reserved.</a:t>
            </a:r>
            <a:endParaRPr dirty="0">
              <a:solidFill>
                <a:srgbClr val="666666"/>
              </a:solidFill>
            </a:endParaRPr>
          </a:p>
        </p:txBody>
      </p:sp>
      <p:sp>
        <p:nvSpPr>
          <p:cNvPr id="6" name="Slide Number Placeholder 5"/>
          <p:cNvSpPr>
            <a:spLocks noGrp="1"/>
          </p:cNvSpPr>
          <p:nvPr>
            <p:ph type="sldNum" sz="quarter" idx="13"/>
          </p:nvPr>
        </p:nvSpPr>
        <p:spPr/>
        <p:txBody>
          <a:bodyPr/>
          <a:lstStyle/>
          <a:p>
            <a:pPr>
              <a:defRPr/>
            </a:pPr>
            <a:fld id="{90CBDC3A-D49F-4631-A8C7-55D59B33E5FA}" type="slidenum">
              <a:rPr lang="en-US" smtClean="0">
                <a:solidFill>
                  <a:srgbClr val="666666"/>
                </a:solidFill>
              </a:rPr>
              <a:pPr>
                <a:defRPr/>
              </a:pPr>
              <a:t>‹#›</a:t>
            </a:fld>
            <a:endParaRPr lang="en-US" dirty="0">
              <a:solidFill>
                <a:srgbClr val="666666"/>
              </a:solidFill>
            </a:endParaRPr>
          </a:p>
        </p:txBody>
      </p:sp>
    </p:spTree>
    <p:extLst>
      <p:ext uri="{BB962C8B-B14F-4D97-AF65-F5344CB8AC3E}">
        <p14:creationId xmlns:p14="http://schemas.microsoft.com/office/powerpoint/2010/main" val="413241264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nd Two Column Text slide with Headings">
    <p:spTree>
      <p:nvGrpSpPr>
        <p:cNvPr id="1" name=""/>
        <p:cNvGrpSpPr/>
        <p:nvPr/>
      </p:nvGrpSpPr>
      <p:grpSpPr>
        <a:xfrm>
          <a:off x="0" y="0"/>
          <a:ext cx="0" cy="0"/>
          <a:chOff x="0" y="0"/>
          <a:chExt cx="0" cy="0"/>
        </a:xfrm>
      </p:grpSpPr>
      <p:sp>
        <p:nvSpPr>
          <p:cNvPr id="6" name="Slide Number Placeholder 5"/>
          <p:cNvSpPr>
            <a:spLocks noGrp="1"/>
          </p:cNvSpPr>
          <p:nvPr>
            <p:ph type="sldNum" sz="quarter" idx="15"/>
          </p:nvPr>
        </p:nvSpPr>
        <p:spPr/>
        <p:txBody>
          <a:bodyPr/>
          <a:lstStyle/>
          <a:p>
            <a:pPr>
              <a:defRPr/>
            </a:pPr>
            <a:fld id="{90CBDC3A-D49F-4631-A8C7-55D59B33E5FA}" type="slidenum">
              <a:rPr lang="en-US" smtClean="0">
                <a:solidFill>
                  <a:srgbClr val="666666"/>
                </a:solidFill>
              </a:rPr>
              <a:pPr>
                <a:defRPr/>
              </a:pPr>
              <a:t>‹#›</a:t>
            </a:fld>
            <a:endParaRPr lang="en-US" dirty="0">
              <a:solidFill>
                <a:srgbClr val="666666"/>
              </a:solidFill>
            </a:endParaRPr>
          </a:p>
        </p:txBody>
      </p:sp>
      <p:sp>
        <p:nvSpPr>
          <p:cNvPr id="7" name="Title 6"/>
          <p:cNvSpPr>
            <a:spLocks noGrp="1"/>
          </p:cNvSpPr>
          <p:nvPr>
            <p:ph type="title"/>
          </p:nvPr>
        </p:nvSpPr>
        <p:spPr/>
        <p:txBody>
          <a:bodyPr/>
          <a:lstStyle/>
          <a:p>
            <a:r>
              <a:rPr lang="en-US" smtClean="0"/>
              <a:t>Click to edit Master title style</a:t>
            </a:r>
            <a:endParaRPr lang="en-AU" dirty="0"/>
          </a:p>
        </p:txBody>
      </p:sp>
      <p:sp>
        <p:nvSpPr>
          <p:cNvPr id="10" name="Text Placeholder 16"/>
          <p:cNvSpPr>
            <a:spLocks noGrp="1"/>
          </p:cNvSpPr>
          <p:nvPr>
            <p:ph type="body" sz="quarter" idx="10"/>
          </p:nvPr>
        </p:nvSpPr>
        <p:spPr>
          <a:xfrm>
            <a:off x="455614" y="1011600"/>
            <a:ext cx="4010114" cy="396000"/>
          </a:xfrm>
          <a:prstGeom prst="rect">
            <a:avLst/>
          </a:prstGeom>
        </p:spPr>
        <p:txBody>
          <a:bodyPr vert="horz" lIns="0" tIns="45720" rIns="0" bIns="0" rtlCol="0">
            <a:noAutofit/>
          </a:bodyPr>
          <a:lstStyle>
            <a:lvl1pPr>
              <a:defRPr lang="en-US" sz="2000" dirty="0" smtClean="0">
                <a:solidFill>
                  <a:schemeClr val="accent1"/>
                </a:solidFill>
                <a:latin typeface="Agfa Rotis Sans Serif" panose="00000400000000000000" pitchFamily="2" charset="0"/>
              </a:defRPr>
            </a:lvl1pPr>
          </a:lstStyle>
          <a:p>
            <a:pPr marL="0" lvl="0" indent="0">
              <a:buNone/>
            </a:pPr>
            <a:r>
              <a:rPr lang="en-US" dirty="0" smtClean="0"/>
              <a:t>Click to edit Master text styles</a:t>
            </a:r>
          </a:p>
        </p:txBody>
      </p:sp>
      <p:sp>
        <p:nvSpPr>
          <p:cNvPr id="11" name="Content Placeholder 7"/>
          <p:cNvSpPr>
            <a:spLocks noGrp="1"/>
          </p:cNvSpPr>
          <p:nvPr>
            <p:ph sz="quarter" idx="11"/>
          </p:nvPr>
        </p:nvSpPr>
        <p:spPr>
          <a:xfrm>
            <a:off x="455525" y="1404000"/>
            <a:ext cx="4010114" cy="4996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dirty="0"/>
          </a:p>
        </p:txBody>
      </p:sp>
      <p:sp>
        <p:nvSpPr>
          <p:cNvPr id="12" name="Text Placeholder 16"/>
          <p:cNvSpPr>
            <a:spLocks noGrp="1"/>
          </p:cNvSpPr>
          <p:nvPr>
            <p:ph type="body" sz="quarter" idx="16"/>
          </p:nvPr>
        </p:nvSpPr>
        <p:spPr>
          <a:xfrm>
            <a:off x="4679950" y="1011600"/>
            <a:ext cx="4008438" cy="396000"/>
          </a:xfrm>
          <a:prstGeom prst="rect">
            <a:avLst/>
          </a:prstGeom>
        </p:spPr>
        <p:txBody>
          <a:bodyPr lIns="0"/>
          <a:lstStyle>
            <a:lvl1pPr marL="0" indent="0">
              <a:buNone/>
              <a:defRPr sz="2000">
                <a:solidFill>
                  <a:schemeClr val="accent1"/>
                </a:solidFill>
                <a:latin typeface="Agfa Rotis Sans Serif" panose="00000400000000000000" pitchFamily="2" charset="0"/>
              </a:defRPr>
            </a:lvl1pPr>
            <a:lvl2pPr>
              <a:defRPr sz="2600"/>
            </a:lvl2pPr>
            <a:lvl3pPr>
              <a:defRPr sz="2400"/>
            </a:lvl3pPr>
            <a:lvl4pPr>
              <a:defRPr sz="2200"/>
            </a:lvl4pPr>
            <a:lvl5pPr>
              <a:defRPr sz="2000"/>
            </a:lvl5pPr>
          </a:lstStyle>
          <a:p>
            <a:pPr lvl="0"/>
            <a:r>
              <a:rPr lang="en-US" dirty="0" smtClean="0"/>
              <a:t>Click to edit Master text styles</a:t>
            </a:r>
          </a:p>
        </p:txBody>
      </p:sp>
      <p:sp>
        <p:nvSpPr>
          <p:cNvPr id="13" name="Content Placeholder 7"/>
          <p:cNvSpPr>
            <a:spLocks noGrp="1"/>
          </p:cNvSpPr>
          <p:nvPr>
            <p:ph sz="quarter" idx="17"/>
          </p:nvPr>
        </p:nvSpPr>
        <p:spPr>
          <a:xfrm>
            <a:off x="4679950" y="1404000"/>
            <a:ext cx="4008438" cy="4996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dirty="0"/>
          </a:p>
        </p:txBody>
      </p:sp>
      <p:sp>
        <p:nvSpPr>
          <p:cNvPr id="2" name="Footer Placeholder 1"/>
          <p:cNvSpPr>
            <a:spLocks noGrp="1"/>
          </p:cNvSpPr>
          <p:nvPr>
            <p:ph type="ftr" sz="quarter" idx="18"/>
          </p:nvPr>
        </p:nvSpPr>
        <p:spPr/>
        <p:txBody>
          <a:bodyPr/>
          <a:lstStyle/>
          <a:p>
            <a:r>
              <a:rPr dirty="0" smtClean="0">
                <a:solidFill>
                  <a:srgbClr val="666666"/>
                </a:solidFill>
              </a:rPr>
              <a:t>Copyright © 2016 Accenture  All rights reserved.</a:t>
            </a:r>
            <a:endParaRPr dirty="0">
              <a:solidFill>
                <a:srgbClr val="666666"/>
              </a:solidFill>
            </a:endParaRPr>
          </a:p>
        </p:txBody>
      </p:sp>
    </p:spTree>
    <p:extLst>
      <p:ext uri="{BB962C8B-B14F-4D97-AF65-F5344CB8AC3E}">
        <p14:creationId xmlns:p14="http://schemas.microsoft.com/office/powerpoint/2010/main" val="361083503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nd Two Column Text slide with Heading">
    <p:spTree>
      <p:nvGrpSpPr>
        <p:cNvPr id="1" name=""/>
        <p:cNvGrpSpPr/>
        <p:nvPr/>
      </p:nvGrpSpPr>
      <p:grpSpPr>
        <a:xfrm>
          <a:off x="0" y="0"/>
          <a:ext cx="0" cy="0"/>
          <a:chOff x="0" y="0"/>
          <a:chExt cx="0" cy="0"/>
        </a:xfrm>
      </p:grpSpPr>
      <p:sp>
        <p:nvSpPr>
          <p:cNvPr id="6" name="Slide Number Placeholder 5"/>
          <p:cNvSpPr>
            <a:spLocks noGrp="1"/>
          </p:cNvSpPr>
          <p:nvPr>
            <p:ph type="sldNum" sz="quarter" idx="15"/>
          </p:nvPr>
        </p:nvSpPr>
        <p:spPr/>
        <p:txBody>
          <a:bodyPr/>
          <a:lstStyle/>
          <a:p>
            <a:pPr>
              <a:defRPr/>
            </a:pPr>
            <a:fld id="{90CBDC3A-D49F-4631-A8C7-55D59B33E5FA}" type="slidenum">
              <a:rPr lang="en-US" smtClean="0">
                <a:solidFill>
                  <a:srgbClr val="666666"/>
                </a:solidFill>
              </a:rPr>
              <a:pPr>
                <a:defRPr/>
              </a:pPr>
              <a:t>‹#›</a:t>
            </a:fld>
            <a:endParaRPr lang="en-US" dirty="0">
              <a:solidFill>
                <a:srgbClr val="666666"/>
              </a:solidFill>
            </a:endParaRPr>
          </a:p>
        </p:txBody>
      </p:sp>
      <p:sp>
        <p:nvSpPr>
          <p:cNvPr id="7" name="Title 6"/>
          <p:cNvSpPr>
            <a:spLocks noGrp="1"/>
          </p:cNvSpPr>
          <p:nvPr>
            <p:ph type="title"/>
          </p:nvPr>
        </p:nvSpPr>
        <p:spPr/>
        <p:txBody>
          <a:bodyPr/>
          <a:lstStyle/>
          <a:p>
            <a:r>
              <a:rPr lang="en-US" smtClean="0"/>
              <a:t>Click to edit Master title style</a:t>
            </a:r>
            <a:endParaRPr lang="en-AU"/>
          </a:p>
        </p:txBody>
      </p:sp>
      <p:sp>
        <p:nvSpPr>
          <p:cNvPr id="9" name="Text Placeholder 16"/>
          <p:cNvSpPr>
            <a:spLocks noGrp="1"/>
          </p:cNvSpPr>
          <p:nvPr>
            <p:ph type="body" sz="quarter" idx="10"/>
          </p:nvPr>
        </p:nvSpPr>
        <p:spPr>
          <a:xfrm>
            <a:off x="455613" y="1011600"/>
            <a:ext cx="8232775" cy="396000"/>
          </a:xfrm>
          <a:prstGeom prst="rect">
            <a:avLst/>
          </a:prstGeom>
        </p:spPr>
        <p:txBody>
          <a:bodyPr lIns="0"/>
          <a:lstStyle>
            <a:lvl1pPr marL="0" indent="0">
              <a:buNone/>
              <a:defRPr sz="2000">
                <a:solidFill>
                  <a:schemeClr val="accent1"/>
                </a:solidFill>
                <a:latin typeface="Agfa Rotis Sans Serif" panose="00000400000000000000" pitchFamily="2" charset="0"/>
              </a:defRPr>
            </a:lvl1pPr>
            <a:lvl2pPr>
              <a:defRPr sz="2600"/>
            </a:lvl2pPr>
            <a:lvl3pPr>
              <a:defRPr sz="2400"/>
            </a:lvl3pPr>
            <a:lvl4pPr>
              <a:defRPr sz="2200"/>
            </a:lvl4pPr>
            <a:lvl5pPr>
              <a:defRPr sz="2000"/>
            </a:lvl5pPr>
          </a:lstStyle>
          <a:p>
            <a:pPr lvl="0"/>
            <a:r>
              <a:rPr lang="en-US" dirty="0" smtClean="0"/>
              <a:t>Click to edit Master text styles</a:t>
            </a:r>
          </a:p>
        </p:txBody>
      </p:sp>
      <p:sp>
        <p:nvSpPr>
          <p:cNvPr id="11" name="Content Placeholder 7"/>
          <p:cNvSpPr>
            <a:spLocks noGrp="1"/>
          </p:cNvSpPr>
          <p:nvPr>
            <p:ph sz="quarter" idx="11"/>
          </p:nvPr>
        </p:nvSpPr>
        <p:spPr>
          <a:xfrm>
            <a:off x="455613" y="1404000"/>
            <a:ext cx="4010025" cy="4996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dirty="0"/>
          </a:p>
        </p:txBody>
      </p:sp>
      <p:sp>
        <p:nvSpPr>
          <p:cNvPr id="12" name="Content Placeholder 7"/>
          <p:cNvSpPr>
            <a:spLocks noGrp="1"/>
          </p:cNvSpPr>
          <p:nvPr>
            <p:ph sz="quarter" idx="17"/>
          </p:nvPr>
        </p:nvSpPr>
        <p:spPr>
          <a:xfrm>
            <a:off x="4679950" y="1404000"/>
            <a:ext cx="4008438" cy="4996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dirty="0"/>
          </a:p>
        </p:txBody>
      </p:sp>
      <p:sp>
        <p:nvSpPr>
          <p:cNvPr id="2" name="Footer Placeholder 1"/>
          <p:cNvSpPr>
            <a:spLocks noGrp="1"/>
          </p:cNvSpPr>
          <p:nvPr>
            <p:ph type="ftr" sz="quarter" idx="18"/>
          </p:nvPr>
        </p:nvSpPr>
        <p:spPr/>
        <p:txBody>
          <a:bodyPr/>
          <a:lstStyle/>
          <a:p>
            <a:r>
              <a:rPr dirty="0" smtClean="0">
                <a:solidFill>
                  <a:srgbClr val="666666"/>
                </a:solidFill>
              </a:rPr>
              <a:t>Copyright © 2016 Accenture  All rights reserved.</a:t>
            </a:r>
            <a:endParaRPr dirty="0">
              <a:solidFill>
                <a:srgbClr val="666666"/>
              </a:solidFill>
            </a:endParaRPr>
          </a:p>
        </p:txBody>
      </p:sp>
    </p:spTree>
    <p:extLst>
      <p:ext uri="{BB962C8B-B14F-4D97-AF65-F5344CB8AC3E}">
        <p14:creationId xmlns:p14="http://schemas.microsoft.com/office/powerpoint/2010/main" val="367952302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nd Text Slide">
    <p:spTree>
      <p:nvGrpSpPr>
        <p:cNvPr id="1" name=""/>
        <p:cNvGrpSpPr/>
        <p:nvPr/>
      </p:nvGrpSpPr>
      <p:grpSpPr>
        <a:xfrm>
          <a:off x="0" y="0"/>
          <a:ext cx="0" cy="0"/>
          <a:chOff x="0" y="0"/>
          <a:chExt cx="0" cy="0"/>
        </a:xfrm>
      </p:grpSpPr>
      <p:sp>
        <p:nvSpPr>
          <p:cNvPr id="2" name="Slide Number Placeholder 1"/>
          <p:cNvSpPr>
            <a:spLocks noGrp="1"/>
          </p:cNvSpPr>
          <p:nvPr>
            <p:ph type="sldNum" sz="quarter" idx="13"/>
          </p:nvPr>
        </p:nvSpPr>
        <p:spPr/>
        <p:txBody>
          <a:bodyPr/>
          <a:lstStyle/>
          <a:p>
            <a:pPr>
              <a:defRPr/>
            </a:pPr>
            <a:fld id="{90CBDC3A-D49F-4631-A8C7-55D59B33E5FA}" type="slidenum">
              <a:rPr lang="en-US" smtClean="0">
                <a:solidFill>
                  <a:srgbClr val="666666"/>
                </a:solidFill>
              </a:rPr>
              <a:pPr>
                <a:defRPr/>
              </a:pPr>
              <a:t>‹#›</a:t>
            </a:fld>
            <a:endParaRPr lang="en-US" dirty="0">
              <a:solidFill>
                <a:srgbClr val="666666"/>
              </a:solidFill>
            </a:endParaRPr>
          </a:p>
        </p:txBody>
      </p:sp>
      <p:sp>
        <p:nvSpPr>
          <p:cNvPr id="6" name="Title 5"/>
          <p:cNvSpPr>
            <a:spLocks noGrp="1"/>
          </p:cNvSpPr>
          <p:nvPr>
            <p:ph type="title"/>
          </p:nvPr>
        </p:nvSpPr>
        <p:spPr/>
        <p:txBody>
          <a:bodyPr/>
          <a:lstStyle/>
          <a:p>
            <a:r>
              <a:rPr lang="en-US" smtClean="0"/>
              <a:t>Click to edit Master title style</a:t>
            </a:r>
            <a:endParaRPr lang="en-AU"/>
          </a:p>
        </p:txBody>
      </p:sp>
      <p:sp>
        <p:nvSpPr>
          <p:cNvPr id="10" name="Content Placeholder 9"/>
          <p:cNvSpPr>
            <a:spLocks noGrp="1"/>
          </p:cNvSpPr>
          <p:nvPr>
            <p:ph sz="quarter" idx="14"/>
          </p:nvPr>
        </p:nvSpPr>
        <p:spPr>
          <a:xfrm>
            <a:off x="455613" y="1011600"/>
            <a:ext cx="8232775" cy="5389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dirty="0"/>
          </a:p>
        </p:txBody>
      </p:sp>
      <p:sp>
        <p:nvSpPr>
          <p:cNvPr id="3" name="Footer Placeholder 2"/>
          <p:cNvSpPr>
            <a:spLocks noGrp="1"/>
          </p:cNvSpPr>
          <p:nvPr>
            <p:ph type="ftr" sz="quarter" idx="15"/>
          </p:nvPr>
        </p:nvSpPr>
        <p:spPr/>
        <p:txBody>
          <a:bodyPr/>
          <a:lstStyle/>
          <a:p>
            <a:r>
              <a:rPr dirty="0" smtClean="0">
                <a:solidFill>
                  <a:srgbClr val="666666"/>
                </a:solidFill>
              </a:rPr>
              <a:t>Copyright © 2016 Accenture  All rights reserved.</a:t>
            </a:r>
            <a:endParaRPr dirty="0">
              <a:solidFill>
                <a:srgbClr val="666666"/>
              </a:solidFill>
            </a:endParaRPr>
          </a:p>
        </p:txBody>
      </p:sp>
    </p:spTree>
    <p:extLst>
      <p:ext uri="{BB962C8B-B14F-4D97-AF65-F5344CB8AC3E}">
        <p14:creationId xmlns:p14="http://schemas.microsoft.com/office/powerpoint/2010/main" val="177712579"/>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Click to edit Master title style</a:t>
            </a:r>
            <a:endParaRPr lang="en-GB" dirty="0"/>
          </a:p>
        </p:txBody>
      </p:sp>
      <p:sp>
        <p:nvSpPr>
          <p:cNvPr id="13" name="Text Placeholder 10"/>
          <p:cNvSpPr>
            <a:spLocks noGrp="1"/>
          </p:cNvSpPr>
          <p:nvPr>
            <p:ph type="body" idx="12"/>
          </p:nvPr>
        </p:nvSpPr>
        <p:spPr>
          <a:xfrm>
            <a:off x="457200" y="1168400"/>
            <a:ext cx="8229600" cy="4918056"/>
          </a:xfrm>
        </p:spPr>
        <p:txBody>
          <a:body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GB" dirty="0"/>
          </a:p>
        </p:txBody>
      </p:sp>
    </p:spTree>
    <p:extLst>
      <p:ext uri="{BB962C8B-B14F-4D97-AF65-F5344CB8AC3E}">
        <p14:creationId xmlns:p14="http://schemas.microsoft.com/office/powerpoint/2010/main" val="3503237934"/>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4232" userDrawn="1">
          <p15:clr>
            <a:srgbClr val="FBAE40"/>
          </p15:clr>
        </p15:guide>
        <p15:guide id="2" pos="2880"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nd Two Column Text slide">
    <p:spTree>
      <p:nvGrpSpPr>
        <p:cNvPr id="1" name=""/>
        <p:cNvGrpSpPr/>
        <p:nvPr/>
      </p:nvGrpSpPr>
      <p:grpSpPr>
        <a:xfrm>
          <a:off x="0" y="0"/>
          <a:ext cx="0" cy="0"/>
          <a:chOff x="0" y="0"/>
          <a:chExt cx="0" cy="0"/>
        </a:xfrm>
      </p:grpSpPr>
      <p:sp>
        <p:nvSpPr>
          <p:cNvPr id="6" name="Slide Number Placeholder 5"/>
          <p:cNvSpPr>
            <a:spLocks noGrp="1"/>
          </p:cNvSpPr>
          <p:nvPr>
            <p:ph type="sldNum" sz="quarter" idx="15"/>
          </p:nvPr>
        </p:nvSpPr>
        <p:spPr/>
        <p:txBody>
          <a:bodyPr/>
          <a:lstStyle/>
          <a:p>
            <a:pPr>
              <a:defRPr/>
            </a:pPr>
            <a:fld id="{90CBDC3A-D49F-4631-A8C7-55D59B33E5FA}" type="slidenum">
              <a:rPr lang="en-US" smtClean="0">
                <a:solidFill>
                  <a:srgbClr val="666666"/>
                </a:solidFill>
              </a:rPr>
              <a:pPr>
                <a:defRPr/>
              </a:pPr>
              <a:t>‹#›</a:t>
            </a:fld>
            <a:endParaRPr lang="en-US" dirty="0">
              <a:solidFill>
                <a:srgbClr val="666666"/>
              </a:solidFill>
            </a:endParaRPr>
          </a:p>
        </p:txBody>
      </p:sp>
      <p:sp>
        <p:nvSpPr>
          <p:cNvPr id="7" name="Title 6"/>
          <p:cNvSpPr>
            <a:spLocks noGrp="1"/>
          </p:cNvSpPr>
          <p:nvPr>
            <p:ph type="title"/>
          </p:nvPr>
        </p:nvSpPr>
        <p:spPr/>
        <p:txBody>
          <a:bodyPr/>
          <a:lstStyle/>
          <a:p>
            <a:r>
              <a:rPr lang="en-US" smtClean="0"/>
              <a:t>Click to edit Master title style</a:t>
            </a:r>
            <a:endParaRPr lang="en-AU"/>
          </a:p>
        </p:txBody>
      </p:sp>
      <p:sp>
        <p:nvSpPr>
          <p:cNvPr id="4" name="Content Placeholder 3"/>
          <p:cNvSpPr>
            <a:spLocks noGrp="1"/>
          </p:cNvSpPr>
          <p:nvPr>
            <p:ph sz="quarter" idx="16"/>
          </p:nvPr>
        </p:nvSpPr>
        <p:spPr>
          <a:xfrm>
            <a:off x="455613" y="1011600"/>
            <a:ext cx="4010025" cy="5392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dirty="0"/>
          </a:p>
        </p:txBody>
      </p:sp>
      <p:sp>
        <p:nvSpPr>
          <p:cNvPr id="13" name="Content Placeholder 3"/>
          <p:cNvSpPr>
            <a:spLocks noGrp="1"/>
          </p:cNvSpPr>
          <p:nvPr>
            <p:ph sz="quarter" idx="17"/>
          </p:nvPr>
        </p:nvSpPr>
        <p:spPr>
          <a:xfrm>
            <a:off x="4679950" y="1011600"/>
            <a:ext cx="4008437" cy="5392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dirty="0"/>
          </a:p>
        </p:txBody>
      </p:sp>
      <p:sp>
        <p:nvSpPr>
          <p:cNvPr id="2" name="Footer Placeholder 1"/>
          <p:cNvSpPr>
            <a:spLocks noGrp="1"/>
          </p:cNvSpPr>
          <p:nvPr>
            <p:ph type="ftr" sz="quarter" idx="18"/>
          </p:nvPr>
        </p:nvSpPr>
        <p:spPr/>
        <p:txBody>
          <a:bodyPr/>
          <a:lstStyle/>
          <a:p>
            <a:r>
              <a:rPr dirty="0" smtClean="0">
                <a:solidFill>
                  <a:srgbClr val="666666"/>
                </a:solidFill>
              </a:rPr>
              <a:t>Copyright © 2016 Accenture  All rights reserved.</a:t>
            </a:r>
            <a:endParaRPr dirty="0">
              <a:solidFill>
                <a:srgbClr val="666666"/>
              </a:solidFill>
            </a:endParaRPr>
          </a:p>
        </p:txBody>
      </p:sp>
    </p:spTree>
    <p:extLst>
      <p:ext uri="{BB962C8B-B14F-4D97-AF65-F5344CB8AC3E}">
        <p14:creationId xmlns:p14="http://schemas.microsoft.com/office/powerpoint/2010/main" val="86666751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and Subtitle only">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90CBDC3A-D49F-4631-A8C7-55D59B33E5FA}" type="slidenum">
              <a:rPr lang="en-US" smtClean="0">
                <a:solidFill>
                  <a:srgbClr val="666666"/>
                </a:solidFill>
              </a:rPr>
              <a:pPr>
                <a:defRPr/>
              </a:pPr>
              <a:t>‹#›</a:t>
            </a:fld>
            <a:endParaRPr lang="en-US" dirty="0">
              <a:solidFill>
                <a:srgbClr val="666666"/>
              </a:solidFill>
            </a:endParaRPr>
          </a:p>
        </p:txBody>
      </p:sp>
      <p:sp>
        <p:nvSpPr>
          <p:cNvPr id="5" name="Title 4"/>
          <p:cNvSpPr>
            <a:spLocks noGrp="1"/>
          </p:cNvSpPr>
          <p:nvPr>
            <p:ph type="title"/>
          </p:nvPr>
        </p:nvSpPr>
        <p:spPr/>
        <p:txBody>
          <a:bodyPr/>
          <a:lstStyle/>
          <a:p>
            <a:r>
              <a:rPr lang="en-US" smtClean="0"/>
              <a:t>Click to edit Master title style</a:t>
            </a:r>
            <a:endParaRPr lang="en-AU"/>
          </a:p>
        </p:txBody>
      </p:sp>
      <p:sp>
        <p:nvSpPr>
          <p:cNvPr id="6" name="Text Placeholder 16"/>
          <p:cNvSpPr>
            <a:spLocks noGrp="1"/>
          </p:cNvSpPr>
          <p:nvPr>
            <p:ph type="body" sz="quarter" idx="10"/>
          </p:nvPr>
        </p:nvSpPr>
        <p:spPr>
          <a:xfrm>
            <a:off x="455613" y="1011600"/>
            <a:ext cx="8232775" cy="396000"/>
          </a:xfrm>
          <a:prstGeom prst="rect">
            <a:avLst/>
          </a:prstGeom>
        </p:spPr>
        <p:txBody>
          <a:bodyPr lIns="0"/>
          <a:lstStyle>
            <a:lvl1pPr marL="0" indent="0">
              <a:buNone/>
              <a:defRPr sz="2000">
                <a:solidFill>
                  <a:schemeClr val="accent1"/>
                </a:solidFill>
                <a:latin typeface="Agfa Rotis Sans Serif" panose="00000400000000000000" pitchFamily="2" charset="0"/>
              </a:defRPr>
            </a:lvl1pPr>
            <a:lvl2pPr>
              <a:defRPr sz="2600"/>
            </a:lvl2pPr>
            <a:lvl3pPr>
              <a:defRPr sz="2400"/>
            </a:lvl3pPr>
            <a:lvl4pPr>
              <a:defRPr sz="2200"/>
            </a:lvl4pPr>
            <a:lvl5pPr>
              <a:defRPr sz="2000"/>
            </a:lvl5pPr>
          </a:lstStyle>
          <a:p>
            <a:pPr lvl="0"/>
            <a:r>
              <a:rPr lang="en-US" dirty="0" smtClean="0"/>
              <a:t>Click to edit Master text styles</a:t>
            </a:r>
          </a:p>
        </p:txBody>
      </p:sp>
      <p:sp>
        <p:nvSpPr>
          <p:cNvPr id="2" name="Footer Placeholder 1"/>
          <p:cNvSpPr>
            <a:spLocks noGrp="1"/>
          </p:cNvSpPr>
          <p:nvPr>
            <p:ph type="ftr" sz="quarter" idx="13"/>
          </p:nvPr>
        </p:nvSpPr>
        <p:spPr/>
        <p:txBody>
          <a:bodyPr/>
          <a:lstStyle/>
          <a:p>
            <a:r>
              <a:rPr dirty="0" smtClean="0">
                <a:solidFill>
                  <a:srgbClr val="666666"/>
                </a:solidFill>
              </a:rPr>
              <a:t>Copyright © 2016 Accenture  All rights reserved.</a:t>
            </a:r>
            <a:endParaRPr dirty="0">
              <a:solidFill>
                <a:srgbClr val="666666"/>
              </a:solidFill>
            </a:endParaRPr>
          </a:p>
        </p:txBody>
      </p:sp>
    </p:spTree>
    <p:extLst>
      <p:ext uri="{BB962C8B-B14F-4D97-AF65-F5344CB8AC3E}">
        <p14:creationId xmlns:p14="http://schemas.microsoft.com/office/powerpoint/2010/main" val="105677942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lvl1pPr algn="r">
              <a:defRPr/>
            </a:lvl1pPr>
          </a:lstStyle>
          <a:p>
            <a:pPr>
              <a:defRPr/>
            </a:pPr>
            <a:fld id="{90CBDC3A-D49F-4631-A8C7-55D59B33E5FA}" type="slidenum">
              <a:rPr lang="en-US" smtClean="0">
                <a:solidFill>
                  <a:srgbClr val="666666"/>
                </a:solidFill>
              </a:rPr>
              <a:pPr>
                <a:defRPr/>
              </a:pPr>
              <a:t>‹#›</a:t>
            </a:fld>
            <a:endParaRPr lang="en-US" dirty="0">
              <a:solidFill>
                <a:srgbClr val="666666"/>
              </a:solidFill>
            </a:endParaRPr>
          </a:p>
        </p:txBody>
      </p:sp>
      <p:sp>
        <p:nvSpPr>
          <p:cNvPr id="5" name="Title 4"/>
          <p:cNvSpPr>
            <a:spLocks noGrp="1"/>
          </p:cNvSpPr>
          <p:nvPr>
            <p:ph type="title"/>
          </p:nvPr>
        </p:nvSpPr>
        <p:spPr/>
        <p:txBody>
          <a:bodyPr/>
          <a:lstStyle/>
          <a:p>
            <a:r>
              <a:rPr lang="en-US" smtClean="0"/>
              <a:t>Click to edit Master title style</a:t>
            </a:r>
            <a:endParaRPr lang="en-AU"/>
          </a:p>
        </p:txBody>
      </p:sp>
      <p:sp>
        <p:nvSpPr>
          <p:cNvPr id="2" name="Footer Placeholder 1"/>
          <p:cNvSpPr>
            <a:spLocks noGrp="1"/>
          </p:cNvSpPr>
          <p:nvPr>
            <p:ph type="ftr" sz="quarter" idx="12"/>
          </p:nvPr>
        </p:nvSpPr>
        <p:spPr/>
        <p:txBody>
          <a:bodyPr/>
          <a:lstStyle/>
          <a:p>
            <a:r>
              <a:rPr dirty="0" smtClean="0">
                <a:solidFill>
                  <a:srgbClr val="666666"/>
                </a:solidFill>
              </a:rPr>
              <a:t>Copyright © 2016 Accenture  All rights reserved.</a:t>
            </a:r>
            <a:endParaRPr dirty="0">
              <a:solidFill>
                <a:srgbClr val="666666"/>
              </a:solidFill>
            </a:endParaRPr>
          </a:p>
        </p:txBody>
      </p:sp>
    </p:spTree>
    <p:extLst>
      <p:ext uri="{BB962C8B-B14F-4D97-AF65-F5344CB8AC3E}">
        <p14:creationId xmlns:p14="http://schemas.microsoft.com/office/powerpoint/2010/main" val="3577420987"/>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4" name="Slide Number Placeholder 4"/>
          <p:cNvSpPr>
            <a:spLocks noGrp="1"/>
          </p:cNvSpPr>
          <p:nvPr>
            <p:ph type="sldNum" sz="quarter" idx="4"/>
          </p:nvPr>
        </p:nvSpPr>
        <p:spPr>
          <a:xfrm>
            <a:off x="8140355" y="6548400"/>
            <a:ext cx="548033" cy="144000"/>
          </a:xfrm>
          <a:prstGeom prst="rect">
            <a:avLst/>
          </a:prstGeom>
        </p:spPr>
        <p:txBody>
          <a:bodyPr vert="horz" wrap="square" lIns="0" tIns="0" rIns="0" bIns="0" numCol="1" anchor="b" anchorCtr="0" compatLnSpc="1">
            <a:prstTxWarp prst="textNoShape">
              <a:avLst/>
            </a:prstTxWarp>
            <a:noAutofit/>
          </a:bodyPr>
          <a:lstStyle>
            <a:lvl1pPr>
              <a:defRPr lang="en-US" smtClean="0"/>
            </a:lvl1pPr>
          </a:lstStyle>
          <a:p>
            <a:fld id="{90CBDC3A-D49F-4631-A8C7-55D59B33E5FA}" type="slidenum">
              <a:rPr lang="en-AU">
                <a:solidFill>
                  <a:srgbClr val="666666"/>
                </a:solidFill>
              </a:rPr>
              <a:pPr/>
              <a:t>‹#›</a:t>
            </a:fld>
            <a:endParaRPr lang="en-AU" dirty="0">
              <a:solidFill>
                <a:srgbClr val="666666"/>
              </a:solidFill>
            </a:endParaRPr>
          </a:p>
        </p:txBody>
      </p:sp>
      <p:sp>
        <p:nvSpPr>
          <p:cNvPr id="5" name="Footer Placeholder 3"/>
          <p:cNvSpPr>
            <a:spLocks noGrp="1"/>
          </p:cNvSpPr>
          <p:nvPr>
            <p:ph type="ftr" sz="quarter" idx="3"/>
          </p:nvPr>
        </p:nvSpPr>
        <p:spPr>
          <a:xfrm>
            <a:off x="464400" y="6548400"/>
            <a:ext cx="4060825" cy="144000"/>
          </a:xfrm>
          <a:prstGeom prst="rect">
            <a:avLst/>
          </a:prstGeom>
          <a:noFill/>
        </p:spPr>
        <p:txBody>
          <a:bodyPr wrap="square" lIns="0" anchor="ctr" anchorCtr="0">
            <a:noAutofit/>
          </a:bodyPr>
          <a:lstStyle>
            <a:lvl1pPr>
              <a:defRPr lang="en-AU" sz="900">
                <a:solidFill>
                  <a:schemeClr val="tx2"/>
                </a:solidFill>
                <a:latin typeface="Agfa Rotis Sans Serif" panose="00000400000000000000" pitchFamily="2" charset="0"/>
              </a:defRPr>
            </a:lvl1pPr>
          </a:lstStyle>
          <a:p>
            <a:r>
              <a:rPr lang="en-US" dirty="0" smtClean="0">
                <a:solidFill>
                  <a:srgbClr val="666666"/>
                </a:solidFill>
              </a:rPr>
              <a:t>Copyright © 2016 Accenture  All rights reserved.</a:t>
            </a:r>
            <a:endParaRPr lang="en-US" dirty="0">
              <a:solidFill>
                <a:srgbClr val="666666"/>
              </a:solidFill>
            </a:endParaRPr>
          </a:p>
        </p:txBody>
      </p:sp>
      <p:grpSp>
        <p:nvGrpSpPr>
          <p:cNvPr id="6" name="Group 5" hidden="1"/>
          <p:cNvGrpSpPr/>
          <p:nvPr userDrawn="1"/>
        </p:nvGrpSpPr>
        <p:grpSpPr>
          <a:xfrm>
            <a:off x="0" y="0"/>
            <a:ext cx="9144000" cy="6858000"/>
            <a:chOff x="0" y="0"/>
            <a:chExt cx="9144000" cy="6858000"/>
          </a:xfrm>
        </p:grpSpPr>
        <p:cxnSp>
          <p:nvCxnSpPr>
            <p:cNvPr id="7" name="Straight Connector 6"/>
            <p:cNvCxnSpPr/>
            <p:nvPr/>
          </p:nvCxnSpPr>
          <p:spPr>
            <a:xfrm>
              <a:off x="455613" y="0"/>
              <a:ext cx="0" cy="685800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8688388" y="0"/>
              <a:ext cx="0" cy="685800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3128400" y="0"/>
              <a:ext cx="0" cy="685800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3236400" y="0"/>
              <a:ext cx="0" cy="685800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5907088" y="0"/>
              <a:ext cx="0" cy="685800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6016625" y="0"/>
              <a:ext cx="0" cy="685800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518000" y="0"/>
              <a:ext cx="0" cy="685800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4626000" y="0"/>
              <a:ext cx="0" cy="685800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H="1">
              <a:off x="0" y="388938"/>
              <a:ext cx="9144000" cy="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H="1">
              <a:off x="0" y="1055688"/>
              <a:ext cx="9144000" cy="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H="1">
              <a:off x="0" y="1162050"/>
              <a:ext cx="9144000" cy="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H="1">
              <a:off x="0" y="1278439"/>
              <a:ext cx="9144000" cy="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H="1">
              <a:off x="0" y="3427413"/>
              <a:ext cx="9144000" cy="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H="1">
              <a:off x="0" y="3890963"/>
              <a:ext cx="9144000" cy="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H="1">
              <a:off x="0" y="6492875"/>
              <a:ext cx="9144000" cy="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H="1">
              <a:off x="0" y="6575425"/>
              <a:ext cx="9144000" cy="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H="1">
              <a:off x="0" y="6704013"/>
              <a:ext cx="9144000" cy="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4572000" y="0"/>
              <a:ext cx="0" cy="685800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8737600" y="0"/>
              <a:ext cx="0" cy="685800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71165294"/>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Divider Slide 1">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55613" y="749080"/>
            <a:ext cx="8232775" cy="1161492"/>
          </a:xfrm>
          <a:prstGeom prst="rect">
            <a:avLst/>
          </a:prstGeom>
        </p:spPr>
        <p:txBody>
          <a:bodyPr lIns="0" tIns="0" anchor="b" anchorCtr="0">
            <a:noAutofit/>
          </a:bodyPr>
          <a:lstStyle>
            <a:lvl1pPr algn="l">
              <a:lnSpc>
                <a:spcPct val="100000"/>
              </a:lnSpc>
              <a:defRPr sz="3600" b="0" spc="0" baseline="0">
                <a:solidFill>
                  <a:schemeClr val="bg1"/>
                </a:solidFill>
                <a:latin typeface="Agfa Rotis Sans Serif" panose="00000400000000000000" pitchFamily="2" charset="0"/>
                <a:cs typeface="Arial" pitchFamily="34" charset="0"/>
              </a:defRPr>
            </a:lvl1pPr>
          </a:lstStyle>
          <a:p>
            <a:r>
              <a:rPr lang="en-US" dirty="0" smtClean="0"/>
              <a:t>Click to edit Master title style </a:t>
            </a:r>
            <a:endParaRPr lang="en-GB" dirty="0"/>
          </a:p>
        </p:txBody>
      </p:sp>
      <p:sp>
        <p:nvSpPr>
          <p:cNvPr id="6" name="Slide Number Placeholder 4"/>
          <p:cNvSpPr>
            <a:spLocks noGrp="1"/>
          </p:cNvSpPr>
          <p:nvPr>
            <p:ph type="sldNum" sz="quarter" idx="4"/>
          </p:nvPr>
        </p:nvSpPr>
        <p:spPr>
          <a:xfrm>
            <a:off x="8140355" y="6548400"/>
            <a:ext cx="548033" cy="144000"/>
          </a:xfrm>
          <a:prstGeom prst="rect">
            <a:avLst/>
          </a:prstGeom>
        </p:spPr>
        <p:txBody>
          <a:bodyPr vert="horz" wrap="square" lIns="91440" tIns="45720" rIns="0" bIns="45720" numCol="1" anchor="ctr" anchorCtr="0" compatLnSpc="1">
            <a:prstTxWarp prst="textNoShape">
              <a:avLst/>
            </a:prstTxWarp>
            <a:noAutofit/>
          </a:bodyPr>
          <a:lstStyle>
            <a:lvl1pPr algn="r">
              <a:defRPr sz="900">
                <a:solidFill>
                  <a:schemeClr val="bg1"/>
                </a:solidFill>
                <a:latin typeface="Agfa Rotis Sans Serif" panose="00000400000000000000" pitchFamily="2" charset="0"/>
              </a:defRPr>
            </a:lvl1pPr>
          </a:lstStyle>
          <a:p>
            <a:pPr>
              <a:defRPr/>
            </a:pPr>
            <a:fld id="{90CBDC3A-D49F-4631-A8C7-55D59B33E5FA}" type="slidenum">
              <a:rPr lang="en-US" smtClean="0">
                <a:solidFill>
                  <a:srgbClr val="FFFFFF"/>
                </a:solidFill>
              </a:rPr>
              <a:pPr>
                <a:defRPr/>
              </a:pPr>
              <a:t>‹#›</a:t>
            </a:fld>
            <a:endParaRPr lang="en-US" dirty="0">
              <a:solidFill>
                <a:srgbClr val="FFFFFF"/>
              </a:solidFill>
            </a:endParaRPr>
          </a:p>
        </p:txBody>
      </p:sp>
      <p:sp>
        <p:nvSpPr>
          <p:cNvPr id="7" name="Footer Placeholder 3"/>
          <p:cNvSpPr>
            <a:spLocks noGrp="1"/>
          </p:cNvSpPr>
          <p:nvPr>
            <p:ph type="ftr" sz="quarter" idx="3"/>
          </p:nvPr>
        </p:nvSpPr>
        <p:spPr>
          <a:xfrm>
            <a:off x="455613" y="6548400"/>
            <a:ext cx="4060825" cy="144000"/>
          </a:xfrm>
          <a:prstGeom prst="rect">
            <a:avLst/>
          </a:prstGeom>
          <a:noFill/>
        </p:spPr>
        <p:txBody>
          <a:bodyPr wrap="square" lIns="0" anchor="ctr" anchorCtr="0">
            <a:noAutofit/>
          </a:bodyPr>
          <a:lstStyle>
            <a:lvl1pPr>
              <a:defRPr lang="en-AU" sz="900">
                <a:solidFill>
                  <a:schemeClr val="bg1"/>
                </a:solidFill>
                <a:latin typeface="Agfa Rotis Sans Serif" panose="00000400000000000000" pitchFamily="2" charset="0"/>
              </a:defRPr>
            </a:lvl1pPr>
          </a:lstStyle>
          <a:p>
            <a:r>
              <a:rPr lang="en-US" dirty="0" smtClean="0">
                <a:solidFill>
                  <a:srgbClr val="FFFFFF"/>
                </a:solidFill>
              </a:rPr>
              <a:t>Copyright © 2016 Accenture  All rights reserved.</a:t>
            </a:r>
            <a:endParaRPr lang="en-US" dirty="0">
              <a:solidFill>
                <a:srgbClr val="FFFFFF"/>
              </a:solidFill>
            </a:endParaRPr>
          </a:p>
        </p:txBody>
      </p:sp>
    </p:spTree>
    <p:extLst>
      <p:ext uri="{BB962C8B-B14F-4D97-AF65-F5344CB8AC3E}">
        <p14:creationId xmlns:p14="http://schemas.microsoft.com/office/powerpoint/2010/main" val="2625609812"/>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Divider Slide 1 - Subtitle">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55613" y="749080"/>
            <a:ext cx="8232775" cy="1161492"/>
          </a:xfrm>
          <a:prstGeom prst="rect">
            <a:avLst/>
          </a:prstGeom>
        </p:spPr>
        <p:txBody>
          <a:bodyPr lIns="0" tIns="0" anchor="b" anchorCtr="0">
            <a:noAutofit/>
          </a:bodyPr>
          <a:lstStyle>
            <a:lvl1pPr algn="l">
              <a:lnSpc>
                <a:spcPct val="100000"/>
              </a:lnSpc>
              <a:defRPr sz="3600" b="0" spc="0" baseline="0">
                <a:solidFill>
                  <a:schemeClr val="bg1"/>
                </a:solidFill>
                <a:latin typeface="Agfa Rotis Sans Serif" panose="00000400000000000000" pitchFamily="2" charset="0"/>
                <a:cs typeface="Arial" pitchFamily="34" charset="0"/>
              </a:defRPr>
            </a:lvl1pPr>
          </a:lstStyle>
          <a:p>
            <a:r>
              <a:rPr lang="en-US" dirty="0" smtClean="0"/>
              <a:t>Click to edit Master title style </a:t>
            </a:r>
            <a:endParaRPr lang="en-GB" dirty="0"/>
          </a:p>
        </p:txBody>
      </p:sp>
      <p:sp>
        <p:nvSpPr>
          <p:cNvPr id="6" name="Text Placeholder 5"/>
          <p:cNvSpPr>
            <a:spLocks noGrp="1"/>
          </p:cNvSpPr>
          <p:nvPr>
            <p:ph type="body" sz="quarter" idx="11"/>
          </p:nvPr>
        </p:nvSpPr>
        <p:spPr>
          <a:xfrm>
            <a:off x="455613" y="1911350"/>
            <a:ext cx="8232775" cy="448945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dirty="0"/>
          </a:p>
        </p:txBody>
      </p:sp>
      <p:sp>
        <p:nvSpPr>
          <p:cNvPr id="7" name="Slide Number Placeholder 4"/>
          <p:cNvSpPr>
            <a:spLocks noGrp="1"/>
          </p:cNvSpPr>
          <p:nvPr>
            <p:ph type="sldNum" sz="quarter" idx="4"/>
          </p:nvPr>
        </p:nvSpPr>
        <p:spPr>
          <a:xfrm>
            <a:off x="8140355" y="6548400"/>
            <a:ext cx="548033" cy="144000"/>
          </a:xfrm>
          <a:prstGeom prst="rect">
            <a:avLst/>
          </a:prstGeom>
        </p:spPr>
        <p:txBody>
          <a:bodyPr vert="horz" wrap="square" lIns="91440" tIns="45720" rIns="0" bIns="45720" numCol="1" anchor="ctr" anchorCtr="0" compatLnSpc="1">
            <a:prstTxWarp prst="textNoShape">
              <a:avLst/>
            </a:prstTxWarp>
            <a:noAutofit/>
          </a:bodyPr>
          <a:lstStyle>
            <a:lvl1pPr algn="r">
              <a:defRPr sz="900">
                <a:solidFill>
                  <a:schemeClr val="bg1"/>
                </a:solidFill>
                <a:latin typeface="Agfa Rotis Sans Serif" panose="00000400000000000000" pitchFamily="2" charset="0"/>
              </a:defRPr>
            </a:lvl1pPr>
          </a:lstStyle>
          <a:p>
            <a:pPr>
              <a:defRPr/>
            </a:pPr>
            <a:fld id="{90CBDC3A-D49F-4631-A8C7-55D59B33E5FA}" type="slidenum">
              <a:rPr lang="en-US" smtClean="0">
                <a:solidFill>
                  <a:srgbClr val="FFFFFF"/>
                </a:solidFill>
              </a:rPr>
              <a:pPr>
                <a:defRPr/>
              </a:pPr>
              <a:t>‹#›</a:t>
            </a:fld>
            <a:endParaRPr lang="en-US" dirty="0">
              <a:solidFill>
                <a:srgbClr val="FFFFFF"/>
              </a:solidFill>
            </a:endParaRPr>
          </a:p>
        </p:txBody>
      </p:sp>
      <p:sp>
        <p:nvSpPr>
          <p:cNvPr id="8" name="Footer Placeholder 3"/>
          <p:cNvSpPr>
            <a:spLocks noGrp="1"/>
          </p:cNvSpPr>
          <p:nvPr>
            <p:ph type="ftr" sz="quarter" idx="3"/>
          </p:nvPr>
        </p:nvSpPr>
        <p:spPr>
          <a:xfrm>
            <a:off x="455613" y="6548400"/>
            <a:ext cx="4060825" cy="144000"/>
          </a:xfrm>
          <a:prstGeom prst="rect">
            <a:avLst/>
          </a:prstGeom>
          <a:noFill/>
        </p:spPr>
        <p:txBody>
          <a:bodyPr wrap="square" lIns="0" anchor="ctr" anchorCtr="0">
            <a:noAutofit/>
          </a:bodyPr>
          <a:lstStyle>
            <a:lvl1pPr>
              <a:defRPr lang="en-AU" sz="900">
                <a:solidFill>
                  <a:schemeClr val="bg1"/>
                </a:solidFill>
                <a:latin typeface="Agfa Rotis Sans Serif" panose="00000400000000000000" pitchFamily="2" charset="0"/>
              </a:defRPr>
            </a:lvl1pPr>
          </a:lstStyle>
          <a:p>
            <a:r>
              <a:rPr lang="en-US" dirty="0" smtClean="0">
                <a:solidFill>
                  <a:srgbClr val="FFFFFF"/>
                </a:solidFill>
              </a:rPr>
              <a:t>Copyright © 2016 Accenture  All rights reserved.</a:t>
            </a:r>
            <a:endParaRPr lang="en-US" dirty="0">
              <a:solidFill>
                <a:srgbClr val="FFFFFF"/>
              </a:solidFill>
            </a:endParaRPr>
          </a:p>
        </p:txBody>
      </p:sp>
    </p:spTree>
    <p:extLst>
      <p:ext uri="{BB962C8B-B14F-4D97-AF65-F5344CB8AC3E}">
        <p14:creationId xmlns:p14="http://schemas.microsoft.com/office/powerpoint/2010/main" val="2290799599"/>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Divider Slide 2">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55613" y="748800"/>
            <a:ext cx="8232775" cy="1161492"/>
          </a:xfrm>
          <a:prstGeom prst="rect">
            <a:avLst/>
          </a:prstGeom>
        </p:spPr>
        <p:txBody>
          <a:bodyPr lIns="0" tIns="0" anchor="b" anchorCtr="0">
            <a:noAutofit/>
          </a:bodyPr>
          <a:lstStyle>
            <a:lvl1pPr algn="l">
              <a:lnSpc>
                <a:spcPct val="100000"/>
              </a:lnSpc>
              <a:defRPr sz="3600" b="0" spc="0" baseline="0">
                <a:solidFill>
                  <a:schemeClr val="bg1"/>
                </a:solidFill>
                <a:latin typeface="Agfa Rotis Sans Serif" panose="00000400000000000000" pitchFamily="2" charset="0"/>
                <a:cs typeface="Arial" pitchFamily="34" charset="0"/>
              </a:defRPr>
            </a:lvl1pPr>
          </a:lstStyle>
          <a:p>
            <a:r>
              <a:rPr lang="en-US" dirty="0" smtClean="0"/>
              <a:t>Click to edit Master title style </a:t>
            </a:r>
            <a:endParaRPr lang="en-GB" dirty="0"/>
          </a:p>
        </p:txBody>
      </p:sp>
      <p:sp>
        <p:nvSpPr>
          <p:cNvPr id="6" name="Slide Number Placeholder 4"/>
          <p:cNvSpPr>
            <a:spLocks noGrp="1"/>
          </p:cNvSpPr>
          <p:nvPr>
            <p:ph type="sldNum" sz="quarter" idx="4"/>
          </p:nvPr>
        </p:nvSpPr>
        <p:spPr>
          <a:xfrm>
            <a:off x="8140355" y="6548400"/>
            <a:ext cx="548033" cy="144000"/>
          </a:xfrm>
          <a:prstGeom prst="rect">
            <a:avLst/>
          </a:prstGeom>
        </p:spPr>
        <p:txBody>
          <a:bodyPr vert="horz" wrap="square" lIns="91440" tIns="45720" rIns="0" bIns="45720" numCol="1" anchor="ctr" anchorCtr="0" compatLnSpc="1">
            <a:prstTxWarp prst="textNoShape">
              <a:avLst/>
            </a:prstTxWarp>
            <a:noAutofit/>
          </a:bodyPr>
          <a:lstStyle>
            <a:lvl1pPr algn="r">
              <a:defRPr sz="900">
                <a:solidFill>
                  <a:schemeClr val="bg1"/>
                </a:solidFill>
                <a:latin typeface="Agfa Rotis Sans Serif" panose="00000400000000000000" pitchFamily="2" charset="0"/>
              </a:defRPr>
            </a:lvl1pPr>
          </a:lstStyle>
          <a:p>
            <a:pPr>
              <a:defRPr/>
            </a:pPr>
            <a:fld id="{90CBDC3A-D49F-4631-A8C7-55D59B33E5FA}" type="slidenum">
              <a:rPr lang="en-US" smtClean="0">
                <a:solidFill>
                  <a:srgbClr val="FFFFFF"/>
                </a:solidFill>
              </a:rPr>
              <a:pPr>
                <a:defRPr/>
              </a:pPr>
              <a:t>‹#›</a:t>
            </a:fld>
            <a:endParaRPr lang="en-US" dirty="0">
              <a:solidFill>
                <a:srgbClr val="FFFFFF"/>
              </a:solidFill>
            </a:endParaRPr>
          </a:p>
        </p:txBody>
      </p:sp>
      <p:sp>
        <p:nvSpPr>
          <p:cNvPr id="7" name="Footer Placeholder 3"/>
          <p:cNvSpPr>
            <a:spLocks noGrp="1"/>
          </p:cNvSpPr>
          <p:nvPr>
            <p:ph type="ftr" sz="quarter" idx="3"/>
          </p:nvPr>
        </p:nvSpPr>
        <p:spPr>
          <a:xfrm>
            <a:off x="455613" y="6548400"/>
            <a:ext cx="4060825" cy="144000"/>
          </a:xfrm>
          <a:prstGeom prst="rect">
            <a:avLst/>
          </a:prstGeom>
          <a:noFill/>
        </p:spPr>
        <p:txBody>
          <a:bodyPr wrap="square" lIns="0" anchor="ctr" anchorCtr="0">
            <a:noAutofit/>
          </a:bodyPr>
          <a:lstStyle>
            <a:lvl1pPr>
              <a:defRPr lang="en-AU" sz="900">
                <a:solidFill>
                  <a:schemeClr val="bg1"/>
                </a:solidFill>
                <a:latin typeface="Agfa Rotis Sans Serif" panose="00000400000000000000" pitchFamily="2" charset="0"/>
              </a:defRPr>
            </a:lvl1pPr>
          </a:lstStyle>
          <a:p>
            <a:r>
              <a:rPr lang="en-US" dirty="0" smtClean="0">
                <a:solidFill>
                  <a:srgbClr val="FFFFFF"/>
                </a:solidFill>
              </a:rPr>
              <a:t>Copyright © 2016 Accenture  All rights reserved.</a:t>
            </a:r>
            <a:endParaRPr lang="en-US" dirty="0">
              <a:solidFill>
                <a:srgbClr val="FFFFFF"/>
              </a:solidFill>
            </a:endParaRPr>
          </a:p>
        </p:txBody>
      </p:sp>
    </p:spTree>
    <p:extLst>
      <p:ext uri="{BB962C8B-B14F-4D97-AF65-F5344CB8AC3E}">
        <p14:creationId xmlns:p14="http://schemas.microsoft.com/office/powerpoint/2010/main" val="4178936858"/>
      </p:ext>
    </p:extLst>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Divider Slide 2 - Subtitl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55613" y="748800"/>
            <a:ext cx="8232775" cy="1161492"/>
          </a:xfrm>
          <a:prstGeom prst="rect">
            <a:avLst/>
          </a:prstGeom>
        </p:spPr>
        <p:txBody>
          <a:bodyPr lIns="0" tIns="0" anchor="b" anchorCtr="0">
            <a:noAutofit/>
          </a:bodyPr>
          <a:lstStyle>
            <a:lvl1pPr algn="l">
              <a:lnSpc>
                <a:spcPct val="100000"/>
              </a:lnSpc>
              <a:defRPr sz="3600" b="0" spc="0" baseline="0">
                <a:solidFill>
                  <a:schemeClr val="bg1"/>
                </a:solidFill>
                <a:latin typeface="Agfa Rotis Sans Serif" panose="00000400000000000000" pitchFamily="2" charset="0"/>
                <a:cs typeface="Arial" pitchFamily="34" charset="0"/>
              </a:defRPr>
            </a:lvl1pPr>
          </a:lstStyle>
          <a:p>
            <a:r>
              <a:rPr lang="en-US" dirty="0" smtClean="0"/>
              <a:t>Click to edit Master title style </a:t>
            </a:r>
            <a:endParaRPr lang="en-GB" dirty="0"/>
          </a:p>
        </p:txBody>
      </p:sp>
      <p:sp>
        <p:nvSpPr>
          <p:cNvPr id="6" name="Text Placeholder 5"/>
          <p:cNvSpPr>
            <a:spLocks noGrp="1"/>
          </p:cNvSpPr>
          <p:nvPr>
            <p:ph type="body" sz="quarter" idx="11"/>
          </p:nvPr>
        </p:nvSpPr>
        <p:spPr>
          <a:xfrm>
            <a:off x="455613" y="1909764"/>
            <a:ext cx="8232775" cy="4491036"/>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dirty="0"/>
          </a:p>
        </p:txBody>
      </p:sp>
      <p:sp>
        <p:nvSpPr>
          <p:cNvPr id="7" name="Slide Number Placeholder 4"/>
          <p:cNvSpPr>
            <a:spLocks noGrp="1"/>
          </p:cNvSpPr>
          <p:nvPr>
            <p:ph type="sldNum" sz="quarter" idx="4"/>
          </p:nvPr>
        </p:nvSpPr>
        <p:spPr>
          <a:xfrm>
            <a:off x="8140355" y="6548400"/>
            <a:ext cx="548033" cy="144000"/>
          </a:xfrm>
          <a:prstGeom prst="rect">
            <a:avLst/>
          </a:prstGeom>
        </p:spPr>
        <p:txBody>
          <a:bodyPr vert="horz" wrap="square" lIns="91440" tIns="45720" rIns="0" bIns="45720" numCol="1" anchor="ctr" anchorCtr="0" compatLnSpc="1">
            <a:prstTxWarp prst="textNoShape">
              <a:avLst/>
            </a:prstTxWarp>
            <a:noAutofit/>
          </a:bodyPr>
          <a:lstStyle>
            <a:lvl1pPr algn="r">
              <a:defRPr sz="900">
                <a:solidFill>
                  <a:schemeClr val="bg1"/>
                </a:solidFill>
                <a:latin typeface="Agfa Rotis Sans Serif" panose="00000400000000000000" pitchFamily="2" charset="0"/>
              </a:defRPr>
            </a:lvl1pPr>
          </a:lstStyle>
          <a:p>
            <a:pPr>
              <a:defRPr/>
            </a:pPr>
            <a:fld id="{90CBDC3A-D49F-4631-A8C7-55D59B33E5FA}" type="slidenum">
              <a:rPr lang="en-US" smtClean="0">
                <a:solidFill>
                  <a:srgbClr val="FFFFFF"/>
                </a:solidFill>
              </a:rPr>
              <a:pPr>
                <a:defRPr/>
              </a:pPr>
              <a:t>‹#›</a:t>
            </a:fld>
            <a:endParaRPr lang="en-US" dirty="0">
              <a:solidFill>
                <a:srgbClr val="FFFFFF"/>
              </a:solidFill>
            </a:endParaRPr>
          </a:p>
        </p:txBody>
      </p:sp>
      <p:sp>
        <p:nvSpPr>
          <p:cNvPr id="8" name="Footer Placeholder 3"/>
          <p:cNvSpPr>
            <a:spLocks noGrp="1"/>
          </p:cNvSpPr>
          <p:nvPr>
            <p:ph type="ftr" sz="quarter" idx="3"/>
          </p:nvPr>
        </p:nvSpPr>
        <p:spPr>
          <a:xfrm>
            <a:off x="455613" y="6548400"/>
            <a:ext cx="4060825" cy="144000"/>
          </a:xfrm>
          <a:prstGeom prst="rect">
            <a:avLst/>
          </a:prstGeom>
          <a:noFill/>
        </p:spPr>
        <p:txBody>
          <a:bodyPr wrap="square" lIns="0" anchor="ctr" anchorCtr="0">
            <a:noAutofit/>
          </a:bodyPr>
          <a:lstStyle>
            <a:lvl1pPr>
              <a:defRPr lang="en-AU" sz="900">
                <a:solidFill>
                  <a:schemeClr val="bg1"/>
                </a:solidFill>
                <a:latin typeface="Agfa Rotis Sans Serif" panose="00000400000000000000" pitchFamily="2" charset="0"/>
              </a:defRPr>
            </a:lvl1pPr>
          </a:lstStyle>
          <a:p>
            <a:r>
              <a:rPr lang="en-US" dirty="0" smtClean="0">
                <a:solidFill>
                  <a:srgbClr val="FFFFFF"/>
                </a:solidFill>
              </a:rPr>
              <a:t>Copyright © 2016 Accenture  All rights reserved.</a:t>
            </a:r>
            <a:endParaRPr lang="en-US" dirty="0">
              <a:solidFill>
                <a:srgbClr val="FFFFFF"/>
              </a:solidFill>
            </a:endParaRPr>
          </a:p>
        </p:txBody>
      </p:sp>
    </p:spTree>
    <p:extLst>
      <p:ext uri="{BB962C8B-B14F-4D97-AF65-F5344CB8AC3E}">
        <p14:creationId xmlns:p14="http://schemas.microsoft.com/office/powerpoint/2010/main" val="402522393"/>
      </p:ext>
    </p:extLst>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Divider Slide Imag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55613" y="748800"/>
            <a:ext cx="8232775" cy="1161492"/>
          </a:xfrm>
          <a:prstGeom prst="rect">
            <a:avLst/>
          </a:prstGeom>
        </p:spPr>
        <p:txBody>
          <a:bodyPr lIns="0" tIns="0" anchor="b" anchorCtr="0">
            <a:noAutofit/>
          </a:bodyPr>
          <a:lstStyle>
            <a:lvl1pPr algn="l">
              <a:lnSpc>
                <a:spcPct val="100000"/>
              </a:lnSpc>
              <a:defRPr sz="3600" b="0" spc="0" baseline="0">
                <a:solidFill>
                  <a:schemeClr val="accent1"/>
                </a:solidFill>
                <a:latin typeface="Agfa Rotis Sans Serif" panose="00000400000000000000" pitchFamily="2" charset="0"/>
                <a:cs typeface="Arial" pitchFamily="34" charset="0"/>
              </a:defRPr>
            </a:lvl1pPr>
          </a:lstStyle>
          <a:p>
            <a:r>
              <a:rPr lang="en-US" dirty="0" smtClean="0"/>
              <a:t>Click to edit Master title style </a:t>
            </a:r>
            <a:endParaRPr lang="en-GB" dirty="0"/>
          </a:p>
        </p:txBody>
      </p:sp>
      <p:sp>
        <p:nvSpPr>
          <p:cNvPr id="6" name="Slide Number Placeholder 4"/>
          <p:cNvSpPr>
            <a:spLocks noGrp="1"/>
          </p:cNvSpPr>
          <p:nvPr>
            <p:ph type="sldNum" sz="quarter" idx="4"/>
          </p:nvPr>
        </p:nvSpPr>
        <p:spPr>
          <a:xfrm>
            <a:off x="8140355" y="6548400"/>
            <a:ext cx="548033" cy="144000"/>
          </a:xfrm>
          <a:prstGeom prst="rect">
            <a:avLst/>
          </a:prstGeom>
        </p:spPr>
        <p:txBody>
          <a:bodyPr vert="horz" wrap="square" lIns="91440" tIns="45720" rIns="0" bIns="45720" numCol="1" anchor="ctr" anchorCtr="0" compatLnSpc="1">
            <a:prstTxWarp prst="textNoShape">
              <a:avLst/>
            </a:prstTxWarp>
            <a:noAutofit/>
          </a:bodyPr>
          <a:lstStyle>
            <a:lvl1pPr algn="r">
              <a:defRPr sz="900">
                <a:solidFill>
                  <a:schemeClr val="tx2"/>
                </a:solidFill>
                <a:latin typeface="Agfa Rotis Sans Serif" panose="00000400000000000000" pitchFamily="2" charset="0"/>
              </a:defRPr>
            </a:lvl1pPr>
          </a:lstStyle>
          <a:p>
            <a:pPr>
              <a:defRPr/>
            </a:pPr>
            <a:fld id="{90CBDC3A-D49F-4631-A8C7-55D59B33E5FA}" type="slidenum">
              <a:rPr lang="en-US" smtClean="0">
                <a:solidFill>
                  <a:srgbClr val="666666"/>
                </a:solidFill>
              </a:rPr>
              <a:pPr>
                <a:defRPr/>
              </a:pPr>
              <a:t>‹#›</a:t>
            </a:fld>
            <a:endParaRPr lang="en-US" dirty="0">
              <a:solidFill>
                <a:srgbClr val="666666"/>
              </a:solidFill>
            </a:endParaRPr>
          </a:p>
        </p:txBody>
      </p:sp>
      <p:sp>
        <p:nvSpPr>
          <p:cNvPr id="7" name="Footer Placeholder 3"/>
          <p:cNvSpPr>
            <a:spLocks noGrp="1"/>
          </p:cNvSpPr>
          <p:nvPr>
            <p:ph type="ftr" sz="quarter" idx="3"/>
          </p:nvPr>
        </p:nvSpPr>
        <p:spPr>
          <a:xfrm>
            <a:off x="455613" y="6548400"/>
            <a:ext cx="4060825" cy="144000"/>
          </a:xfrm>
          <a:prstGeom prst="rect">
            <a:avLst/>
          </a:prstGeom>
          <a:noFill/>
        </p:spPr>
        <p:txBody>
          <a:bodyPr wrap="square" lIns="0" anchor="ctr" anchorCtr="0">
            <a:noAutofit/>
          </a:bodyPr>
          <a:lstStyle>
            <a:lvl1pPr>
              <a:defRPr lang="en-AU" sz="900">
                <a:solidFill>
                  <a:schemeClr val="tx2"/>
                </a:solidFill>
                <a:latin typeface="Agfa Rotis Sans Serif" panose="00000400000000000000" pitchFamily="2" charset="0"/>
              </a:defRPr>
            </a:lvl1pPr>
          </a:lstStyle>
          <a:p>
            <a:r>
              <a:rPr lang="en-US" dirty="0" smtClean="0">
                <a:solidFill>
                  <a:srgbClr val="666666"/>
                </a:solidFill>
              </a:rPr>
              <a:t>Copyright © 2016 Accenture  All rights reserved.</a:t>
            </a:r>
            <a:endParaRPr lang="en-US" dirty="0">
              <a:solidFill>
                <a:srgbClr val="666666"/>
              </a:solidFill>
            </a:endParaRPr>
          </a:p>
        </p:txBody>
      </p:sp>
    </p:spTree>
    <p:extLst>
      <p:ext uri="{BB962C8B-B14F-4D97-AF65-F5344CB8AC3E}">
        <p14:creationId xmlns:p14="http://schemas.microsoft.com/office/powerpoint/2010/main" val="3303137791"/>
      </p:ext>
    </p:extLst>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type="obj">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err="1" smtClean="0"/>
              <a:t>Titelmasterformat</a:t>
            </a:r>
            <a:r>
              <a:rPr lang="en-US" dirty="0" smtClean="0"/>
              <a:t> </a:t>
            </a:r>
            <a:r>
              <a:rPr lang="en-US" dirty="0" err="1" smtClean="0"/>
              <a:t>durch</a:t>
            </a:r>
            <a:r>
              <a:rPr lang="en-US" dirty="0" smtClean="0"/>
              <a:t> </a:t>
            </a:r>
            <a:r>
              <a:rPr lang="en-US" dirty="0" err="1" smtClean="0"/>
              <a:t>Klicken</a:t>
            </a:r>
            <a:r>
              <a:rPr lang="en-US" dirty="0" smtClean="0"/>
              <a:t> </a:t>
            </a:r>
            <a:r>
              <a:rPr lang="en-US" dirty="0" err="1" smtClean="0"/>
              <a:t>bearbeiten</a:t>
            </a:r>
            <a:endParaRPr lang="en-US" dirty="0"/>
          </a:p>
        </p:txBody>
      </p:sp>
      <p:sp>
        <p:nvSpPr>
          <p:cNvPr id="3" name="Inhaltsplatzhalter 2"/>
          <p:cNvSpPr>
            <a:spLocks noGrp="1"/>
          </p:cNvSpPr>
          <p:nvPr>
            <p:ph idx="1"/>
          </p:nvPr>
        </p:nvSpPr>
        <p:spPr/>
        <p:txBody>
          <a:bodyPr/>
          <a:lstStyle/>
          <a:p>
            <a:pPr lvl="0"/>
            <a:r>
              <a:rPr lang="en-US" dirty="0" err="1" smtClean="0"/>
              <a:t>Textmasterformat</a:t>
            </a:r>
            <a:r>
              <a:rPr lang="en-US" dirty="0" smtClean="0"/>
              <a:t> </a:t>
            </a:r>
            <a:r>
              <a:rPr lang="en-US" dirty="0" err="1" smtClean="0"/>
              <a:t>bearbeiten</a:t>
            </a:r>
            <a:endParaRPr lang="en-US" dirty="0" smtClean="0"/>
          </a:p>
          <a:p>
            <a:pPr lvl="1"/>
            <a:r>
              <a:rPr lang="en-US" dirty="0" err="1" smtClean="0"/>
              <a:t>Zweite</a:t>
            </a:r>
            <a:r>
              <a:rPr lang="en-US" dirty="0" smtClean="0"/>
              <a:t> </a:t>
            </a:r>
            <a:r>
              <a:rPr lang="en-US" dirty="0" err="1" smtClean="0"/>
              <a:t>Ebene</a:t>
            </a:r>
            <a:endParaRPr lang="en-US" dirty="0" smtClean="0"/>
          </a:p>
          <a:p>
            <a:pPr lvl="2"/>
            <a:r>
              <a:rPr lang="en-US" dirty="0" err="1" smtClean="0"/>
              <a:t>Dritte</a:t>
            </a:r>
            <a:r>
              <a:rPr lang="en-US" dirty="0" smtClean="0"/>
              <a:t> </a:t>
            </a:r>
            <a:r>
              <a:rPr lang="en-US" dirty="0" err="1" smtClean="0"/>
              <a:t>Ebene</a:t>
            </a:r>
            <a:endParaRPr lang="en-US" dirty="0" smtClean="0"/>
          </a:p>
          <a:p>
            <a:pPr lvl="3"/>
            <a:r>
              <a:rPr lang="en-US" dirty="0" err="1" smtClean="0"/>
              <a:t>Vierte</a:t>
            </a:r>
            <a:r>
              <a:rPr lang="en-US" dirty="0" smtClean="0"/>
              <a:t> </a:t>
            </a:r>
            <a:r>
              <a:rPr lang="en-US" dirty="0" err="1" smtClean="0"/>
              <a:t>Ebene</a:t>
            </a:r>
            <a:endParaRPr lang="en-US" dirty="0" smtClean="0"/>
          </a:p>
          <a:p>
            <a:pPr lvl="4"/>
            <a:r>
              <a:rPr lang="en-US" dirty="0" err="1" smtClean="0"/>
              <a:t>Fünfte</a:t>
            </a:r>
            <a:r>
              <a:rPr lang="en-US" dirty="0" smtClean="0"/>
              <a:t> </a:t>
            </a:r>
            <a:r>
              <a:rPr lang="en-US" dirty="0" err="1" smtClean="0"/>
              <a:t>Ebene</a:t>
            </a:r>
            <a:endParaRPr lang="en-US" dirty="0"/>
          </a:p>
        </p:txBody>
      </p:sp>
      <p:sp>
        <p:nvSpPr>
          <p:cNvPr id="5" name="Slide Number Placeholder 4"/>
          <p:cNvSpPr>
            <a:spLocks noGrp="1"/>
          </p:cNvSpPr>
          <p:nvPr>
            <p:ph type="sldNum" sz="quarter" idx="4"/>
          </p:nvPr>
        </p:nvSpPr>
        <p:spPr>
          <a:xfrm>
            <a:off x="8140355" y="6568483"/>
            <a:ext cx="548033" cy="128588"/>
          </a:xfrm>
          <a:prstGeom prst="rect">
            <a:avLst/>
          </a:prstGeom>
        </p:spPr>
        <p:txBody>
          <a:bodyPr vert="horz" wrap="square" lIns="91440" tIns="45720" rIns="0" bIns="45720" numCol="1" anchor="ctr" anchorCtr="0" compatLnSpc="1">
            <a:prstTxWarp prst="textNoShape">
              <a:avLst/>
            </a:prstTxWarp>
            <a:noAutofit/>
          </a:bodyPr>
          <a:lstStyle>
            <a:lvl1pPr algn="r">
              <a:defRPr sz="900">
                <a:solidFill>
                  <a:schemeClr val="tx1"/>
                </a:solidFill>
                <a:latin typeface="Agfa Rotis Sans Serif" panose="00000400000000000000" pitchFamily="2" charset="0"/>
              </a:defRPr>
            </a:lvl1pPr>
          </a:lstStyle>
          <a:p>
            <a:pPr>
              <a:defRPr/>
            </a:pPr>
            <a:fld id="{90CBDC3A-D49F-4631-A8C7-55D59B33E5FA}" type="slidenum">
              <a:rPr lang="en-US" smtClean="0">
                <a:solidFill>
                  <a:srgbClr val="000000"/>
                </a:solidFill>
              </a:rPr>
              <a:pPr>
                <a:defRPr/>
              </a:pPr>
              <a:t>‹#›</a:t>
            </a:fld>
            <a:endParaRPr lang="en-US" dirty="0">
              <a:solidFill>
                <a:srgbClr val="000000"/>
              </a:solidFill>
            </a:endParaRPr>
          </a:p>
        </p:txBody>
      </p:sp>
      <p:sp>
        <p:nvSpPr>
          <p:cNvPr id="6" name="Footer Placeholder 3"/>
          <p:cNvSpPr>
            <a:spLocks noGrp="1"/>
          </p:cNvSpPr>
          <p:nvPr>
            <p:ph type="ftr" sz="quarter" idx="3"/>
          </p:nvPr>
        </p:nvSpPr>
        <p:spPr>
          <a:xfrm>
            <a:off x="455613" y="6575425"/>
            <a:ext cx="4060825" cy="128588"/>
          </a:xfrm>
          <a:prstGeom prst="rect">
            <a:avLst/>
          </a:prstGeom>
          <a:noFill/>
        </p:spPr>
        <p:txBody>
          <a:bodyPr wrap="square" lIns="0" anchor="ctr" anchorCtr="0">
            <a:noAutofit/>
          </a:bodyPr>
          <a:lstStyle>
            <a:lvl1pPr>
              <a:defRPr lang="en-AU" sz="900">
                <a:solidFill>
                  <a:srgbClr val="666666"/>
                </a:solidFill>
                <a:latin typeface="Agfa Rotis Sans Serif" panose="00000400000000000000" pitchFamily="2" charset="0"/>
              </a:defRPr>
            </a:lvl1pPr>
          </a:lstStyle>
          <a:p>
            <a:r>
              <a:rPr lang="en-US" dirty="0" smtClean="0"/>
              <a:t>Copyright © 2016 Accenture  All rights reserved.</a:t>
            </a:r>
            <a:endParaRPr lang="en-US" dirty="0"/>
          </a:p>
        </p:txBody>
      </p:sp>
    </p:spTree>
    <p:extLst>
      <p:ext uri="{BB962C8B-B14F-4D97-AF65-F5344CB8AC3E}">
        <p14:creationId xmlns:p14="http://schemas.microsoft.com/office/powerpoint/2010/main" val="397274923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2">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GB" dirty="0" smtClean="0"/>
              <a:t>Click to edit Master title style</a:t>
            </a:r>
            <a:endParaRPr lang="en-GB" dirty="0"/>
          </a:p>
        </p:txBody>
      </p:sp>
      <p:sp>
        <p:nvSpPr>
          <p:cNvPr id="12" name="Text Placeholder 10"/>
          <p:cNvSpPr>
            <a:spLocks noGrp="1"/>
          </p:cNvSpPr>
          <p:nvPr>
            <p:ph type="body" idx="12"/>
          </p:nvPr>
        </p:nvSpPr>
        <p:spPr>
          <a:xfrm>
            <a:off x="457200" y="1168400"/>
            <a:ext cx="8229600" cy="4918056"/>
          </a:xfrm>
        </p:spPr>
        <p:txBody>
          <a:bodyPr/>
          <a:lstStyle>
            <a:lvl1pPr marL="0" indent="0">
              <a:buNone/>
              <a:defRPr b="0">
                <a:solidFill>
                  <a:srgbClr val="FF0000"/>
                </a:solidFill>
              </a:defRPr>
            </a:lvl1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GB" dirty="0"/>
          </a:p>
        </p:txBody>
      </p:sp>
    </p:spTree>
    <p:extLst>
      <p:ext uri="{BB962C8B-B14F-4D97-AF65-F5344CB8AC3E}">
        <p14:creationId xmlns:p14="http://schemas.microsoft.com/office/powerpoint/2010/main" val="35032379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Two Column">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t>Click to edit Master title style</a:t>
            </a:r>
            <a:endParaRPr lang="en-GB" dirty="0"/>
          </a:p>
        </p:txBody>
      </p:sp>
      <p:sp>
        <p:nvSpPr>
          <p:cNvPr id="15" name="Text Placeholder 10"/>
          <p:cNvSpPr>
            <a:spLocks noGrp="1"/>
          </p:cNvSpPr>
          <p:nvPr>
            <p:ph type="body" idx="13"/>
          </p:nvPr>
        </p:nvSpPr>
        <p:spPr>
          <a:xfrm>
            <a:off x="457201" y="1168400"/>
            <a:ext cx="3883025" cy="4918056"/>
          </a:xfrm>
        </p:spPr>
        <p:txBody>
          <a:body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GB" dirty="0"/>
          </a:p>
        </p:txBody>
      </p:sp>
      <p:sp>
        <p:nvSpPr>
          <p:cNvPr id="16" name="Text Placeholder 10"/>
          <p:cNvSpPr>
            <a:spLocks noGrp="1"/>
          </p:cNvSpPr>
          <p:nvPr>
            <p:ph type="body" idx="14"/>
          </p:nvPr>
        </p:nvSpPr>
        <p:spPr>
          <a:xfrm>
            <a:off x="4803775" y="1168400"/>
            <a:ext cx="3883025" cy="4918056"/>
          </a:xfrm>
        </p:spPr>
        <p:txBody>
          <a:body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GB" dirty="0"/>
          </a:p>
        </p:txBody>
      </p:sp>
    </p:spTree>
    <p:extLst>
      <p:ext uri="{BB962C8B-B14F-4D97-AF65-F5344CB8AC3E}">
        <p14:creationId xmlns:p14="http://schemas.microsoft.com/office/powerpoint/2010/main" val="31620262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wo Column 2">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t>Click to edit Master title style</a:t>
            </a:r>
            <a:endParaRPr lang="en-GB" dirty="0"/>
          </a:p>
        </p:txBody>
      </p:sp>
      <p:sp>
        <p:nvSpPr>
          <p:cNvPr id="16" name="Text Placeholder 10"/>
          <p:cNvSpPr>
            <a:spLocks noGrp="1"/>
          </p:cNvSpPr>
          <p:nvPr>
            <p:ph type="body" idx="13"/>
          </p:nvPr>
        </p:nvSpPr>
        <p:spPr>
          <a:xfrm>
            <a:off x="457201" y="1168400"/>
            <a:ext cx="3883025" cy="4918056"/>
          </a:xfrm>
        </p:spPr>
        <p:txBody>
          <a:bodyPr/>
          <a:lstStyle>
            <a:lvl1pPr marL="0" indent="0">
              <a:buNone/>
              <a:defRPr b="0">
                <a:solidFill>
                  <a:srgbClr val="FF0000"/>
                </a:solidFill>
              </a:defRPr>
            </a:lvl1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GB" dirty="0"/>
          </a:p>
        </p:txBody>
      </p:sp>
      <p:sp>
        <p:nvSpPr>
          <p:cNvPr id="17" name="Text Placeholder 10"/>
          <p:cNvSpPr>
            <a:spLocks noGrp="1"/>
          </p:cNvSpPr>
          <p:nvPr>
            <p:ph type="body" idx="14"/>
          </p:nvPr>
        </p:nvSpPr>
        <p:spPr>
          <a:xfrm>
            <a:off x="4803775" y="1168400"/>
            <a:ext cx="3883025" cy="4918056"/>
          </a:xfrm>
        </p:spPr>
        <p:txBody>
          <a:bodyPr/>
          <a:lstStyle>
            <a:lvl1pPr marL="0" indent="0">
              <a:buNone/>
              <a:defRPr b="0">
                <a:solidFill>
                  <a:srgbClr val="FF0000"/>
                </a:solidFill>
              </a:defRPr>
            </a:lvl1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GB" dirty="0"/>
          </a:p>
        </p:txBody>
      </p:sp>
    </p:spTree>
    <p:extLst>
      <p:ext uri="{BB962C8B-B14F-4D97-AF65-F5344CB8AC3E}">
        <p14:creationId xmlns:p14="http://schemas.microsoft.com/office/powerpoint/2010/main" val="350323793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t>Click to edit Master title style</a:t>
            </a:r>
            <a:endParaRPr lang="en-GB" dirty="0"/>
          </a:p>
        </p:txBody>
      </p:sp>
    </p:spTree>
    <p:extLst>
      <p:ext uri="{BB962C8B-B14F-4D97-AF65-F5344CB8AC3E}">
        <p14:creationId xmlns:p14="http://schemas.microsoft.com/office/powerpoint/2010/main" val="1954005971"/>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4" name="TextBox 3"/>
          <p:cNvSpPr txBox="1"/>
          <p:nvPr userDrawn="1"/>
        </p:nvSpPr>
        <p:spPr>
          <a:xfrm>
            <a:off x="7915762" y="6517427"/>
            <a:ext cx="781008" cy="169277"/>
          </a:xfrm>
          <a:prstGeom prst="rect">
            <a:avLst/>
          </a:prstGeom>
          <a:noFill/>
        </p:spPr>
        <p:txBody>
          <a:bodyPr wrap="square" lIns="0" tIns="0" rIns="0" bIns="0" rtlCol="0" anchor="b">
            <a:noAutofit/>
          </a:bodyPr>
          <a:lstStyle/>
          <a:p>
            <a:pPr algn="r"/>
            <a:fld id="{989496C2-B50A-F244-A0A1-E3849033C8B1}" type="slidenum">
              <a:rPr lang="en-GB" sz="900" smtClean="0">
                <a:solidFill>
                  <a:schemeClr val="bg1">
                    <a:lumMod val="50000"/>
                  </a:schemeClr>
                </a:solidFill>
              </a:rPr>
              <a:pPr algn="r"/>
              <a:t>‹#›</a:t>
            </a:fld>
            <a:endParaRPr lang="en-GB" sz="1100" dirty="0">
              <a:solidFill>
                <a:schemeClr val="bg1">
                  <a:lumMod val="50000"/>
                </a:schemeClr>
              </a:solidFill>
            </a:endParaRPr>
          </a:p>
        </p:txBody>
      </p:sp>
      <p:sp>
        <p:nvSpPr>
          <p:cNvPr id="5" name="Footer Placeholder 8"/>
          <p:cNvSpPr txBox="1">
            <a:spLocks/>
          </p:cNvSpPr>
          <p:nvPr userDrawn="1"/>
        </p:nvSpPr>
        <p:spPr>
          <a:xfrm>
            <a:off x="463816" y="6546621"/>
            <a:ext cx="2895600" cy="143568"/>
          </a:xfrm>
          <a:prstGeom prst="rect">
            <a:avLst/>
          </a:prstGeom>
        </p:spPr>
        <p:txBody>
          <a:bodyPr lIns="0" tIns="0" rIns="0" bIns="0" anchor="b"/>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900" dirty="0" smtClean="0">
                <a:solidFill>
                  <a:srgbClr val="7F7F7F"/>
                </a:solidFill>
              </a:rPr>
              <a:t>Copyright © 2016 Accenture  All rights reserved.</a:t>
            </a:r>
            <a:endParaRPr lang="en-GB" sz="900" dirty="0">
              <a:solidFill>
                <a:srgbClr val="7F7F7F"/>
              </a:solidFill>
            </a:endParaRPr>
          </a:p>
        </p:txBody>
      </p:sp>
    </p:spTree>
    <p:extLst>
      <p:ext uri="{BB962C8B-B14F-4D97-AF65-F5344CB8AC3E}">
        <p14:creationId xmlns:p14="http://schemas.microsoft.com/office/powerpoint/2010/main" val="3179293880"/>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Divider Slide ">
    <p:bg>
      <p:bgRef idx="1001">
        <a:schemeClr val="bg2"/>
      </p:bgRef>
    </p:bg>
    <p:spTree>
      <p:nvGrpSpPr>
        <p:cNvPr id="1" name=""/>
        <p:cNvGrpSpPr/>
        <p:nvPr/>
      </p:nvGrpSpPr>
      <p:grpSpPr>
        <a:xfrm>
          <a:off x="0" y="0"/>
          <a:ext cx="0" cy="0"/>
          <a:chOff x="0" y="0"/>
          <a:chExt cx="0" cy="0"/>
        </a:xfrm>
      </p:grpSpPr>
      <p:sp>
        <p:nvSpPr>
          <p:cNvPr id="3" name="Title 1"/>
          <p:cNvSpPr>
            <a:spLocks noGrp="1"/>
          </p:cNvSpPr>
          <p:nvPr>
            <p:ph type="ctrTitle" hasCustomPrompt="1"/>
          </p:nvPr>
        </p:nvSpPr>
        <p:spPr>
          <a:xfrm>
            <a:off x="466561" y="3438971"/>
            <a:ext cx="8232775" cy="1162800"/>
          </a:xfrm>
          <a:prstGeom prst="rect">
            <a:avLst/>
          </a:prstGeom>
        </p:spPr>
        <p:txBody>
          <a:bodyPr lIns="0" tIns="0" anchor="b" anchorCtr="0">
            <a:noAutofit/>
          </a:bodyPr>
          <a:lstStyle>
            <a:lvl1pPr algn="l">
              <a:lnSpc>
                <a:spcPct val="100000"/>
              </a:lnSpc>
              <a:defRPr sz="3600" b="0" spc="0" baseline="0">
                <a:solidFill>
                  <a:schemeClr val="tx1"/>
                </a:solidFill>
                <a:latin typeface="+mj-lt"/>
                <a:cs typeface="Arial" pitchFamily="34" charset="0"/>
              </a:defRPr>
            </a:lvl1pPr>
          </a:lstStyle>
          <a:p>
            <a:r>
              <a:rPr lang="en-GB" dirty="0" smtClean="0"/>
              <a:t>Master Divider Slide Headline</a:t>
            </a:r>
            <a:endParaRPr lang="en-GB" dirty="0"/>
          </a:p>
        </p:txBody>
      </p:sp>
      <p:sp>
        <p:nvSpPr>
          <p:cNvPr id="4" name="TextBox 3"/>
          <p:cNvSpPr txBox="1"/>
          <p:nvPr userDrawn="1"/>
        </p:nvSpPr>
        <p:spPr>
          <a:xfrm>
            <a:off x="7915762" y="6517427"/>
            <a:ext cx="781008" cy="169277"/>
          </a:xfrm>
          <a:prstGeom prst="rect">
            <a:avLst/>
          </a:prstGeom>
          <a:noFill/>
        </p:spPr>
        <p:txBody>
          <a:bodyPr wrap="square" lIns="0" tIns="0" rIns="0" bIns="0" rtlCol="0" anchor="b">
            <a:noAutofit/>
          </a:bodyPr>
          <a:lstStyle/>
          <a:p>
            <a:pPr algn="r"/>
            <a:fld id="{989496C2-B50A-F244-A0A1-E3849033C8B1}" type="slidenum">
              <a:rPr lang="en-GB" sz="900" smtClean="0">
                <a:solidFill>
                  <a:srgbClr val="FFFFFF"/>
                </a:solidFill>
              </a:rPr>
              <a:pPr algn="r"/>
              <a:t>‹#›</a:t>
            </a:fld>
            <a:endParaRPr lang="en-GB" sz="1100" dirty="0">
              <a:solidFill>
                <a:srgbClr val="FFFFFF"/>
              </a:solidFill>
            </a:endParaRPr>
          </a:p>
        </p:txBody>
      </p:sp>
    </p:spTree>
    <p:extLst>
      <p:ext uri="{BB962C8B-B14F-4D97-AF65-F5344CB8AC3E}">
        <p14:creationId xmlns:p14="http://schemas.microsoft.com/office/powerpoint/2010/main" val="2309944860"/>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13" Type="http://schemas.openxmlformats.org/officeDocument/2006/relationships/slideLayout" Target="../slideLayouts/slideLayout22.xml"/><Relationship Id="rId3" Type="http://schemas.openxmlformats.org/officeDocument/2006/relationships/slideLayout" Target="../slideLayouts/slideLayout12.xml"/><Relationship Id="rId7" Type="http://schemas.openxmlformats.org/officeDocument/2006/relationships/slideLayout" Target="../slideLayouts/slideLayout16.xml"/><Relationship Id="rId12" Type="http://schemas.openxmlformats.org/officeDocument/2006/relationships/slideLayout" Target="../slideLayouts/slideLayout21.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5" Type="http://schemas.openxmlformats.org/officeDocument/2006/relationships/slideLayout" Target="../slideLayouts/slideLayout14.xml"/><Relationship Id="rId15" Type="http://schemas.openxmlformats.org/officeDocument/2006/relationships/theme" Target="../theme/theme2.xml"/><Relationship Id="rId10" Type="http://schemas.openxmlformats.org/officeDocument/2006/relationships/slideLayout" Target="../slideLayouts/slideLayout19.xml"/><Relationship Id="rId4" Type="http://schemas.openxmlformats.org/officeDocument/2006/relationships/slideLayout" Target="../slideLayouts/slideLayout13.xml"/><Relationship Id="rId9" Type="http://schemas.openxmlformats.org/officeDocument/2006/relationships/slideLayout" Target="../slideLayouts/slideLayout18.xml"/><Relationship Id="rId14" Type="http://schemas.openxmlformats.org/officeDocument/2006/relationships/slideLayout" Target="../slideLayouts/slideLayout23.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slideLayout" Target="../slideLayouts/slideLayout36.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17" Type="http://schemas.openxmlformats.org/officeDocument/2006/relationships/theme" Target="../theme/theme3.xml"/><Relationship Id="rId2" Type="http://schemas.openxmlformats.org/officeDocument/2006/relationships/slideLayout" Target="../slideLayouts/slideLayout25.xml"/><Relationship Id="rId16" Type="http://schemas.openxmlformats.org/officeDocument/2006/relationships/slideLayout" Target="../slideLayouts/slideLayout39.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5" Type="http://schemas.openxmlformats.org/officeDocument/2006/relationships/slideLayout" Target="../slideLayouts/slideLayout3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slideLayout" Target="../slideLayouts/slideLayout3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Title Placeholder 1"/>
          <p:cNvSpPr>
            <a:spLocks noGrp="1"/>
          </p:cNvSpPr>
          <p:nvPr>
            <p:ph type="title"/>
          </p:nvPr>
        </p:nvSpPr>
        <p:spPr>
          <a:xfrm>
            <a:off x="467171" y="111301"/>
            <a:ext cx="8225765" cy="786122"/>
          </a:xfrm>
          <a:prstGeom prst="rect">
            <a:avLst/>
          </a:prstGeom>
        </p:spPr>
        <p:txBody>
          <a:bodyPr vert="horz" lIns="0" tIns="0" rIns="0" bIns="0" rtlCol="0" anchor="b" anchorCtr="0">
            <a:noAutofit/>
          </a:bodyPr>
          <a:lstStyle/>
          <a:p>
            <a:r>
              <a:rPr lang="en-GB" dirty="0" smtClean="0"/>
              <a:t>Master Title Slide Headline</a:t>
            </a:r>
            <a:endParaRPr lang="en-GB" dirty="0"/>
          </a:p>
        </p:txBody>
      </p:sp>
      <p:cxnSp>
        <p:nvCxnSpPr>
          <p:cNvPr id="19" name="Straight Connector 18"/>
          <p:cNvCxnSpPr/>
          <p:nvPr/>
        </p:nvCxnSpPr>
        <p:spPr>
          <a:xfrm>
            <a:off x="463816" y="919163"/>
            <a:ext cx="8686006" cy="0"/>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sp>
        <p:nvSpPr>
          <p:cNvPr id="20" name="Text Placeholder 19"/>
          <p:cNvSpPr>
            <a:spLocks noGrp="1"/>
          </p:cNvSpPr>
          <p:nvPr>
            <p:ph type="body" idx="1"/>
          </p:nvPr>
        </p:nvSpPr>
        <p:spPr>
          <a:xfrm>
            <a:off x="467170" y="1082677"/>
            <a:ext cx="8229600" cy="4525963"/>
          </a:xfrm>
          <a:prstGeom prst="rect">
            <a:avLst/>
          </a:prstGeom>
        </p:spPr>
        <p:txBody>
          <a:bodyPr vert="horz" lIns="0" tIns="0" rIns="0" bIns="0" rtlCol="0">
            <a:noAutofit/>
          </a:body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GB" dirty="0"/>
          </a:p>
        </p:txBody>
      </p:sp>
      <p:sp>
        <p:nvSpPr>
          <p:cNvPr id="3" name="TextBox 2"/>
          <p:cNvSpPr txBox="1"/>
          <p:nvPr/>
        </p:nvSpPr>
        <p:spPr>
          <a:xfrm>
            <a:off x="7915762" y="6517427"/>
            <a:ext cx="781008" cy="169277"/>
          </a:xfrm>
          <a:prstGeom prst="rect">
            <a:avLst/>
          </a:prstGeom>
          <a:noFill/>
        </p:spPr>
        <p:txBody>
          <a:bodyPr wrap="square" lIns="0" tIns="0" rIns="0" bIns="0" rtlCol="0" anchor="b">
            <a:noAutofit/>
          </a:bodyPr>
          <a:lstStyle/>
          <a:p>
            <a:pPr algn="r"/>
            <a:fld id="{989496C2-B50A-F244-A0A1-E3849033C8B1}" type="slidenum">
              <a:rPr lang="en-GB" sz="900" smtClean="0">
                <a:solidFill>
                  <a:schemeClr val="bg1">
                    <a:lumMod val="50000"/>
                  </a:schemeClr>
                </a:solidFill>
              </a:rPr>
              <a:pPr algn="r"/>
              <a:t>‹#›</a:t>
            </a:fld>
            <a:endParaRPr lang="en-GB" sz="1100" dirty="0">
              <a:solidFill>
                <a:schemeClr val="bg1">
                  <a:lumMod val="50000"/>
                </a:schemeClr>
              </a:solidFill>
            </a:endParaRPr>
          </a:p>
        </p:txBody>
      </p:sp>
      <p:sp>
        <p:nvSpPr>
          <p:cNvPr id="8" name="Footer Placeholder 8"/>
          <p:cNvSpPr txBox="1">
            <a:spLocks/>
          </p:cNvSpPr>
          <p:nvPr/>
        </p:nvSpPr>
        <p:spPr>
          <a:xfrm>
            <a:off x="463816" y="6546621"/>
            <a:ext cx="2895600" cy="143568"/>
          </a:xfrm>
          <a:prstGeom prst="rect">
            <a:avLst/>
          </a:prstGeom>
        </p:spPr>
        <p:txBody>
          <a:bodyPr lIns="0" tIns="0" rIns="0" bIns="0" anchor="b"/>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900" dirty="0" smtClean="0">
                <a:solidFill>
                  <a:srgbClr val="7F7F7F"/>
                </a:solidFill>
              </a:rPr>
              <a:t>Copyright © 2016 Accenture  All rights reserved.</a:t>
            </a:r>
            <a:endParaRPr lang="en-GB" sz="900" dirty="0">
              <a:solidFill>
                <a:srgbClr val="7F7F7F"/>
              </a:solidFill>
            </a:endParaRPr>
          </a:p>
        </p:txBody>
      </p:sp>
    </p:spTree>
    <p:extLst>
      <p:ext uri="{BB962C8B-B14F-4D97-AF65-F5344CB8AC3E}">
        <p14:creationId xmlns:p14="http://schemas.microsoft.com/office/powerpoint/2010/main" val="481531331"/>
      </p:ext>
    </p:extLst>
  </p:cSld>
  <p:clrMap bg1="lt1" tx1="dk1" bg2="lt2" tx2="dk2" accent1="accent1" accent2="accent2" accent3="accent3" accent4="accent4" accent5="accent5" accent6="accent6" hlink="hlink" folHlink="folHlink"/>
  <p:sldLayoutIdLst>
    <p:sldLayoutId id="2147483649" r:id="rId1"/>
    <p:sldLayoutId id="2147483657" r:id="rId2"/>
    <p:sldLayoutId id="2147483651" r:id="rId3"/>
    <p:sldLayoutId id="2147483652" r:id="rId4"/>
    <p:sldLayoutId id="2147483653" r:id="rId5"/>
    <p:sldLayoutId id="2147483654" r:id="rId6"/>
    <p:sldLayoutId id="2147483655" r:id="rId7"/>
    <p:sldLayoutId id="2147483656" r:id="rId8"/>
    <p:sldLayoutId id="2147483650" r:id="rId9"/>
  </p:sldLayoutIdLst>
  <p:timing>
    <p:tnLst>
      <p:par>
        <p:cTn id="1" dur="indefinite" restart="never" nodeType="tmRoot"/>
      </p:par>
    </p:tnLst>
  </p:timing>
  <p:hf hdr="0" dt="0"/>
  <p:txStyles>
    <p:titleStyle>
      <a:lvl1pPr algn="l" defTabSz="914400" rtl="0" eaLnBrk="1" latinLnBrk="0" hangingPunct="1">
        <a:lnSpc>
          <a:spcPct val="100000"/>
        </a:lnSpc>
        <a:spcBef>
          <a:spcPct val="0"/>
        </a:spcBef>
        <a:buNone/>
        <a:defRPr sz="2400" b="1" kern="1200">
          <a:solidFill>
            <a:srgbClr val="000000"/>
          </a:solidFill>
          <a:latin typeface="Arial" pitchFamily="34" charset="0"/>
          <a:ea typeface="+mj-ea"/>
          <a:cs typeface="Arial" pitchFamily="34" charset="0"/>
        </a:defRPr>
      </a:lvl1pPr>
    </p:titleStyle>
    <p:bodyStyle>
      <a:lvl1pPr marL="0" indent="0" algn="l" defTabSz="914400" rtl="0" eaLnBrk="1" latinLnBrk="0" hangingPunct="1">
        <a:lnSpc>
          <a:spcPct val="100000"/>
        </a:lnSpc>
        <a:spcBef>
          <a:spcPts val="0"/>
        </a:spcBef>
        <a:spcAft>
          <a:spcPts val="400"/>
        </a:spcAft>
        <a:buClr>
          <a:schemeClr val="tx1"/>
        </a:buClr>
        <a:buSzPct val="80000"/>
        <a:buFont typeface="Arial" pitchFamily="34" charset="0"/>
        <a:buNone/>
        <a:defRPr sz="2600" b="0" kern="1200">
          <a:solidFill>
            <a:schemeClr val="tx1"/>
          </a:solidFill>
          <a:latin typeface="Arial" pitchFamily="34" charset="0"/>
          <a:ea typeface="+mn-ea"/>
          <a:cs typeface="Arial" pitchFamily="34" charset="0"/>
        </a:defRPr>
      </a:lvl1pPr>
      <a:lvl2pPr marL="457200" indent="-231775" algn="l" defTabSz="914400" rtl="0" eaLnBrk="1" latinLnBrk="0" hangingPunct="1">
        <a:lnSpc>
          <a:spcPct val="100000"/>
        </a:lnSpc>
        <a:spcBef>
          <a:spcPts val="0"/>
        </a:spcBef>
        <a:spcAft>
          <a:spcPts val="400"/>
        </a:spcAft>
        <a:buClr>
          <a:schemeClr val="tx1"/>
        </a:buClr>
        <a:buSzPct val="80000"/>
        <a:buFont typeface="Arial" pitchFamily="34" charset="0"/>
        <a:buChar char="–"/>
        <a:defRPr sz="2400" kern="1200">
          <a:solidFill>
            <a:srgbClr val="000000"/>
          </a:solidFill>
          <a:latin typeface="Arial" pitchFamily="34" charset="0"/>
          <a:ea typeface="+mn-ea"/>
          <a:cs typeface="Arial" pitchFamily="34" charset="0"/>
        </a:defRPr>
      </a:lvl2pPr>
      <a:lvl3pPr marL="688975" indent="-231775" algn="l" defTabSz="914400" rtl="0" eaLnBrk="1" latinLnBrk="0" hangingPunct="1">
        <a:lnSpc>
          <a:spcPct val="100000"/>
        </a:lnSpc>
        <a:spcBef>
          <a:spcPts val="0"/>
        </a:spcBef>
        <a:spcAft>
          <a:spcPts val="400"/>
        </a:spcAft>
        <a:buClr>
          <a:schemeClr val="tx1"/>
        </a:buClr>
        <a:buSzPct val="80000"/>
        <a:buFont typeface="Arial" pitchFamily="34" charset="0"/>
        <a:buChar char="•"/>
        <a:defRPr sz="2000" kern="1200" baseline="0">
          <a:solidFill>
            <a:srgbClr val="000000"/>
          </a:solidFill>
          <a:latin typeface="Arial" pitchFamily="34" charset="0"/>
          <a:ea typeface="+mn-ea"/>
          <a:cs typeface="Arial" pitchFamily="34" charset="0"/>
        </a:defRPr>
      </a:lvl3pPr>
      <a:lvl4pPr marL="914400" indent="-225425" algn="l" defTabSz="914400" rtl="0" eaLnBrk="1" latinLnBrk="0" hangingPunct="1">
        <a:lnSpc>
          <a:spcPct val="100000"/>
        </a:lnSpc>
        <a:spcBef>
          <a:spcPts val="0"/>
        </a:spcBef>
        <a:spcAft>
          <a:spcPts val="400"/>
        </a:spcAft>
        <a:buClr>
          <a:schemeClr val="tx1"/>
        </a:buClr>
        <a:buSzPct val="80000"/>
        <a:buFont typeface="Arial" pitchFamily="34" charset="0"/>
        <a:buChar char="–"/>
        <a:defRPr sz="1800" kern="1200" baseline="0">
          <a:solidFill>
            <a:srgbClr val="000000"/>
          </a:solidFill>
          <a:latin typeface="Arial" pitchFamily="34" charset="0"/>
          <a:ea typeface="+mn-ea"/>
          <a:cs typeface="Arial" pitchFamily="34" charset="0"/>
        </a:defRPr>
      </a:lvl4pPr>
      <a:lvl5pPr marL="1146175" indent="-231775" algn="l" defTabSz="914400" rtl="0" eaLnBrk="1" latinLnBrk="0" hangingPunct="1">
        <a:lnSpc>
          <a:spcPct val="100000"/>
        </a:lnSpc>
        <a:spcBef>
          <a:spcPts val="0"/>
        </a:spcBef>
        <a:spcAft>
          <a:spcPts val="400"/>
        </a:spcAft>
        <a:buClr>
          <a:schemeClr val="tx1"/>
        </a:buClr>
        <a:buSzPct val="80000"/>
        <a:buFont typeface="Arial" pitchFamily="34" charset="0"/>
        <a:buChar char="•"/>
        <a:defRPr sz="1600" kern="1200" baseline="0">
          <a:solidFill>
            <a:srgbClr val="000000"/>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Title Placeholder 1"/>
          <p:cNvSpPr>
            <a:spLocks noGrp="1"/>
          </p:cNvSpPr>
          <p:nvPr>
            <p:ph type="title"/>
          </p:nvPr>
        </p:nvSpPr>
        <p:spPr>
          <a:xfrm>
            <a:off x="467171" y="111301"/>
            <a:ext cx="8225765" cy="786122"/>
          </a:xfrm>
          <a:prstGeom prst="rect">
            <a:avLst/>
          </a:prstGeom>
        </p:spPr>
        <p:txBody>
          <a:bodyPr vert="horz" lIns="0" tIns="0" rIns="0" bIns="0" rtlCol="0" anchor="b" anchorCtr="0">
            <a:noAutofit/>
          </a:bodyPr>
          <a:lstStyle/>
          <a:p>
            <a:r>
              <a:rPr lang="en-GB" dirty="0" smtClean="0"/>
              <a:t>Master Title Slide Headline</a:t>
            </a:r>
            <a:endParaRPr lang="en-GB" dirty="0"/>
          </a:p>
        </p:txBody>
      </p:sp>
      <p:cxnSp>
        <p:nvCxnSpPr>
          <p:cNvPr id="19" name="Straight Connector 18"/>
          <p:cNvCxnSpPr/>
          <p:nvPr/>
        </p:nvCxnSpPr>
        <p:spPr>
          <a:xfrm>
            <a:off x="463816" y="919163"/>
            <a:ext cx="8686006"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0" name="Text Placeholder 19"/>
          <p:cNvSpPr>
            <a:spLocks noGrp="1"/>
          </p:cNvSpPr>
          <p:nvPr>
            <p:ph type="body" idx="1"/>
          </p:nvPr>
        </p:nvSpPr>
        <p:spPr>
          <a:xfrm>
            <a:off x="467170" y="1493011"/>
            <a:ext cx="8229600" cy="4871003"/>
          </a:xfrm>
          <a:prstGeom prst="rect">
            <a:avLst/>
          </a:prstGeom>
        </p:spPr>
        <p:txBody>
          <a:bodyPr vert="horz" lIns="0" tIns="0" rIns="0" bIns="0" rtlCol="0">
            <a:noAutofit/>
          </a:body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GB" dirty="0"/>
          </a:p>
        </p:txBody>
      </p:sp>
      <p:sp>
        <p:nvSpPr>
          <p:cNvPr id="3" name="TextBox 2"/>
          <p:cNvSpPr txBox="1"/>
          <p:nvPr/>
        </p:nvSpPr>
        <p:spPr>
          <a:xfrm>
            <a:off x="7915762" y="6517427"/>
            <a:ext cx="781008" cy="169277"/>
          </a:xfrm>
          <a:prstGeom prst="rect">
            <a:avLst/>
          </a:prstGeom>
          <a:noFill/>
        </p:spPr>
        <p:txBody>
          <a:bodyPr wrap="square" lIns="0" tIns="0" rIns="0" bIns="0" rtlCol="0" anchor="b">
            <a:noAutofit/>
          </a:bodyPr>
          <a:lstStyle/>
          <a:p>
            <a:pPr algn="r"/>
            <a:fld id="{989496C2-B50A-F244-A0A1-E3849033C8B1}" type="slidenum">
              <a:rPr lang="en-GB" sz="900" smtClean="0">
                <a:solidFill>
                  <a:prstClr val="white">
                    <a:lumMod val="50000"/>
                  </a:prstClr>
                </a:solidFill>
              </a:rPr>
              <a:pPr algn="r"/>
              <a:t>‹#›</a:t>
            </a:fld>
            <a:endParaRPr lang="en-GB" sz="1100" dirty="0">
              <a:solidFill>
                <a:prstClr val="white">
                  <a:lumMod val="50000"/>
                </a:prstClr>
              </a:solidFill>
            </a:endParaRPr>
          </a:p>
        </p:txBody>
      </p:sp>
      <p:sp>
        <p:nvSpPr>
          <p:cNvPr id="8" name="Footer Placeholder 8"/>
          <p:cNvSpPr txBox="1">
            <a:spLocks/>
          </p:cNvSpPr>
          <p:nvPr/>
        </p:nvSpPr>
        <p:spPr>
          <a:xfrm>
            <a:off x="463816" y="6546621"/>
            <a:ext cx="2895600" cy="143568"/>
          </a:xfrm>
          <a:prstGeom prst="rect">
            <a:avLst/>
          </a:prstGeom>
        </p:spPr>
        <p:txBody>
          <a:bodyPr lIns="0" tIns="0" rIns="0" bIns="0" anchor="b"/>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900" dirty="0" smtClean="0">
                <a:solidFill>
                  <a:srgbClr val="7F7F7F"/>
                </a:solidFill>
              </a:rPr>
              <a:t>Copyright © 2016 Accenture  All rights reserved.</a:t>
            </a:r>
            <a:endParaRPr lang="en-GB" sz="900" dirty="0">
              <a:solidFill>
                <a:srgbClr val="7F7F7F"/>
              </a:solidFill>
            </a:endParaRPr>
          </a:p>
        </p:txBody>
      </p:sp>
    </p:spTree>
    <p:extLst>
      <p:ext uri="{BB962C8B-B14F-4D97-AF65-F5344CB8AC3E}">
        <p14:creationId xmlns:p14="http://schemas.microsoft.com/office/powerpoint/2010/main" val="2515685560"/>
      </p:ext>
    </p:extLst>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8" r:id="rId9"/>
    <p:sldLayoutId id="2147483669" r:id="rId10"/>
    <p:sldLayoutId id="2147483670" r:id="rId11"/>
    <p:sldLayoutId id="2147483671" r:id="rId12"/>
    <p:sldLayoutId id="2147483672" r:id="rId13"/>
    <p:sldLayoutId id="2147483673" r:id="rId14"/>
  </p:sldLayoutIdLst>
  <p:timing>
    <p:tnLst>
      <p:par>
        <p:cTn id="1" dur="indefinite" restart="never" nodeType="tmRoot"/>
      </p:par>
    </p:tnLst>
  </p:timing>
  <p:hf hdr="0" dt="0"/>
  <p:txStyles>
    <p:titleStyle>
      <a:lvl1pPr algn="l" defTabSz="914400" rtl="0" eaLnBrk="1" latinLnBrk="0" hangingPunct="1">
        <a:lnSpc>
          <a:spcPct val="100000"/>
        </a:lnSpc>
        <a:spcBef>
          <a:spcPct val="0"/>
        </a:spcBef>
        <a:buNone/>
        <a:defRPr sz="2400" b="1" kern="1200">
          <a:solidFill>
            <a:srgbClr val="000000"/>
          </a:solidFill>
          <a:latin typeface="Arial" pitchFamily="34" charset="0"/>
          <a:ea typeface="+mj-ea"/>
          <a:cs typeface="Arial" pitchFamily="34" charset="0"/>
        </a:defRPr>
      </a:lvl1pPr>
    </p:titleStyle>
    <p:bodyStyle>
      <a:lvl1pPr marL="0" indent="0" algn="l" defTabSz="914400" rtl="0" eaLnBrk="1" latinLnBrk="0" hangingPunct="1">
        <a:lnSpc>
          <a:spcPct val="100000"/>
        </a:lnSpc>
        <a:spcBef>
          <a:spcPts val="0"/>
        </a:spcBef>
        <a:spcAft>
          <a:spcPts val="400"/>
        </a:spcAft>
        <a:buClr>
          <a:schemeClr val="tx1"/>
        </a:buClr>
        <a:buSzPct val="80000"/>
        <a:buFont typeface="Arial" pitchFamily="34" charset="0"/>
        <a:buNone/>
        <a:defRPr sz="2600" b="0" kern="1200">
          <a:solidFill>
            <a:schemeClr val="tx1"/>
          </a:solidFill>
          <a:latin typeface="Arial" pitchFamily="34" charset="0"/>
          <a:ea typeface="+mn-ea"/>
          <a:cs typeface="Arial" pitchFamily="34" charset="0"/>
        </a:defRPr>
      </a:lvl1pPr>
      <a:lvl2pPr marL="457200" indent="-231775" algn="l" defTabSz="914400" rtl="0" eaLnBrk="1" latinLnBrk="0" hangingPunct="1">
        <a:lnSpc>
          <a:spcPct val="100000"/>
        </a:lnSpc>
        <a:spcBef>
          <a:spcPts val="0"/>
        </a:spcBef>
        <a:spcAft>
          <a:spcPts val="400"/>
        </a:spcAft>
        <a:buClr>
          <a:schemeClr val="tx1"/>
        </a:buClr>
        <a:buSzPct val="80000"/>
        <a:buFont typeface="Arial" pitchFamily="34" charset="0"/>
        <a:buChar char="–"/>
        <a:defRPr sz="2400" kern="1200">
          <a:solidFill>
            <a:srgbClr val="000000"/>
          </a:solidFill>
          <a:latin typeface="Arial" pitchFamily="34" charset="0"/>
          <a:ea typeface="+mn-ea"/>
          <a:cs typeface="Arial" pitchFamily="34" charset="0"/>
        </a:defRPr>
      </a:lvl2pPr>
      <a:lvl3pPr marL="688975" indent="-231775" algn="l" defTabSz="914400" rtl="0" eaLnBrk="1" latinLnBrk="0" hangingPunct="1">
        <a:lnSpc>
          <a:spcPct val="100000"/>
        </a:lnSpc>
        <a:spcBef>
          <a:spcPts val="0"/>
        </a:spcBef>
        <a:spcAft>
          <a:spcPts val="400"/>
        </a:spcAft>
        <a:buClr>
          <a:schemeClr val="tx1"/>
        </a:buClr>
        <a:buSzPct val="80000"/>
        <a:buFont typeface="Arial" pitchFamily="34" charset="0"/>
        <a:buChar char="•"/>
        <a:defRPr sz="2000" kern="1200" baseline="0">
          <a:solidFill>
            <a:srgbClr val="000000"/>
          </a:solidFill>
          <a:latin typeface="Arial" pitchFamily="34" charset="0"/>
          <a:ea typeface="+mn-ea"/>
          <a:cs typeface="Arial" pitchFamily="34" charset="0"/>
        </a:defRPr>
      </a:lvl3pPr>
      <a:lvl4pPr marL="914400" indent="-225425" algn="l" defTabSz="914400" rtl="0" eaLnBrk="1" latinLnBrk="0" hangingPunct="1">
        <a:lnSpc>
          <a:spcPct val="100000"/>
        </a:lnSpc>
        <a:spcBef>
          <a:spcPts val="0"/>
        </a:spcBef>
        <a:spcAft>
          <a:spcPts val="400"/>
        </a:spcAft>
        <a:buClr>
          <a:schemeClr val="tx1"/>
        </a:buClr>
        <a:buSzPct val="80000"/>
        <a:buFont typeface="Arial" pitchFamily="34" charset="0"/>
        <a:buChar char="–"/>
        <a:defRPr sz="1800" kern="1200" baseline="0">
          <a:solidFill>
            <a:srgbClr val="000000"/>
          </a:solidFill>
          <a:latin typeface="Arial" pitchFamily="34" charset="0"/>
          <a:ea typeface="+mn-ea"/>
          <a:cs typeface="Arial" pitchFamily="34" charset="0"/>
        </a:defRPr>
      </a:lvl4pPr>
      <a:lvl5pPr marL="1146175" indent="-231775" algn="l" defTabSz="914400" rtl="0" eaLnBrk="1" latinLnBrk="0" hangingPunct="1">
        <a:lnSpc>
          <a:spcPct val="100000"/>
        </a:lnSpc>
        <a:spcBef>
          <a:spcPts val="0"/>
        </a:spcBef>
        <a:spcAft>
          <a:spcPts val="400"/>
        </a:spcAft>
        <a:buClr>
          <a:schemeClr val="tx1"/>
        </a:buClr>
        <a:buSzPct val="80000"/>
        <a:buFont typeface="Arial" pitchFamily="34" charset="0"/>
        <a:buChar char="•"/>
        <a:defRPr sz="1600" kern="1200" baseline="0">
          <a:solidFill>
            <a:srgbClr val="000000"/>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5613" y="1009800"/>
            <a:ext cx="8232775" cy="5391000"/>
          </a:xfrm>
          <a:prstGeom prst="rect">
            <a:avLst/>
          </a:prstGeom>
        </p:spPr>
        <p:txBody>
          <a:bodyPr vert="horz" lIns="0" tIns="46800" rIns="0" bIns="0"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AU" dirty="0"/>
          </a:p>
        </p:txBody>
      </p:sp>
      <p:sp>
        <p:nvSpPr>
          <p:cNvPr id="2" name="Title Placeholder 1"/>
          <p:cNvSpPr>
            <a:spLocks noGrp="1"/>
          </p:cNvSpPr>
          <p:nvPr>
            <p:ph type="title"/>
          </p:nvPr>
        </p:nvSpPr>
        <p:spPr>
          <a:xfrm>
            <a:off x="455613" y="111600"/>
            <a:ext cx="8226000" cy="784800"/>
          </a:xfrm>
          <a:prstGeom prst="rect">
            <a:avLst/>
          </a:prstGeom>
        </p:spPr>
        <p:txBody>
          <a:bodyPr vert="horz" lIns="0" tIns="45720" rIns="0" bIns="0" rtlCol="0" anchor="b" anchorCtr="0">
            <a:noAutofit/>
          </a:bodyPr>
          <a:lstStyle/>
          <a:p>
            <a:pPr lvl="0"/>
            <a:r>
              <a:rPr lang="en-US" dirty="0" smtClean="0"/>
              <a:t>Click to edit Master title style</a:t>
            </a:r>
            <a:endParaRPr lang="en-AU" dirty="0"/>
          </a:p>
        </p:txBody>
      </p:sp>
      <p:sp>
        <p:nvSpPr>
          <p:cNvPr id="5" name="Slide Number Placeholder 4"/>
          <p:cNvSpPr>
            <a:spLocks noGrp="1"/>
          </p:cNvSpPr>
          <p:nvPr>
            <p:ph type="sldNum" sz="quarter" idx="4"/>
          </p:nvPr>
        </p:nvSpPr>
        <p:spPr>
          <a:xfrm>
            <a:off x="8140355" y="6548400"/>
            <a:ext cx="548033" cy="144000"/>
          </a:xfrm>
          <a:prstGeom prst="rect">
            <a:avLst/>
          </a:prstGeom>
        </p:spPr>
        <p:txBody>
          <a:bodyPr vert="horz" wrap="square" lIns="0" tIns="0" rIns="0" bIns="0" numCol="1" anchor="b" anchorCtr="0" compatLnSpc="1">
            <a:prstTxWarp prst="textNoShape">
              <a:avLst/>
            </a:prstTxWarp>
            <a:noAutofit/>
          </a:bodyPr>
          <a:lstStyle>
            <a:lvl1pPr algn="r">
              <a:defRPr sz="900">
                <a:solidFill>
                  <a:schemeClr val="tx2"/>
                </a:solidFill>
                <a:latin typeface="Agfa Rotis Sans Serif" panose="00000400000000000000" pitchFamily="2" charset="0"/>
              </a:defRPr>
            </a:lvl1pPr>
          </a:lstStyle>
          <a:p>
            <a:pPr fontAlgn="base">
              <a:spcBef>
                <a:spcPct val="0"/>
              </a:spcBef>
              <a:spcAft>
                <a:spcPct val="0"/>
              </a:spcAft>
              <a:defRPr/>
            </a:pPr>
            <a:fld id="{90CBDC3A-D49F-4631-A8C7-55D59B33E5FA}" type="slidenum">
              <a:rPr lang="en-US" smtClean="0">
                <a:solidFill>
                  <a:srgbClr val="666666"/>
                </a:solidFill>
                <a:cs typeface="Arial" charset="0"/>
              </a:rPr>
              <a:pPr fontAlgn="base">
                <a:spcBef>
                  <a:spcPct val="0"/>
                </a:spcBef>
                <a:spcAft>
                  <a:spcPct val="0"/>
                </a:spcAft>
                <a:defRPr/>
              </a:pPr>
              <a:t>‹#›</a:t>
            </a:fld>
            <a:endParaRPr lang="en-US" dirty="0">
              <a:solidFill>
                <a:srgbClr val="666666"/>
              </a:solidFill>
              <a:cs typeface="Arial" charset="0"/>
            </a:endParaRPr>
          </a:p>
        </p:txBody>
      </p:sp>
      <p:sp>
        <p:nvSpPr>
          <p:cNvPr id="4" name="Footer Placeholder 3"/>
          <p:cNvSpPr>
            <a:spLocks noGrp="1"/>
          </p:cNvSpPr>
          <p:nvPr>
            <p:ph type="ftr" sz="quarter" idx="3"/>
          </p:nvPr>
        </p:nvSpPr>
        <p:spPr>
          <a:xfrm>
            <a:off x="457200" y="6548400"/>
            <a:ext cx="4060825" cy="144000"/>
          </a:xfrm>
          <a:prstGeom prst="rect">
            <a:avLst/>
          </a:prstGeom>
          <a:noFill/>
        </p:spPr>
        <p:txBody>
          <a:bodyPr vert="horz" wrap="square" lIns="0" tIns="0" rIns="0" bIns="0" anchor="b" anchorCtr="0">
            <a:noAutofit/>
          </a:bodyPr>
          <a:lstStyle>
            <a:lvl1pPr>
              <a:defRPr lang="en-AU" sz="900">
                <a:solidFill>
                  <a:schemeClr val="tx2"/>
                </a:solidFill>
                <a:latin typeface="Agfa Rotis Sans Serif" panose="00000400000000000000" pitchFamily="2" charset="0"/>
              </a:defRPr>
            </a:lvl1pPr>
          </a:lstStyle>
          <a:p>
            <a:pPr fontAlgn="base">
              <a:spcBef>
                <a:spcPct val="0"/>
              </a:spcBef>
              <a:spcAft>
                <a:spcPct val="0"/>
              </a:spcAft>
            </a:pPr>
            <a:r>
              <a:rPr lang="en-US" dirty="0" smtClean="0">
                <a:solidFill>
                  <a:srgbClr val="666666"/>
                </a:solidFill>
                <a:cs typeface="Arial" charset="0"/>
              </a:rPr>
              <a:t>Copyright © 2016 Accenture  All rights reserved.</a:t>
            </a:r>
            <a:endParaRPr lang="en-US" dirty="0">
              <a:solidFill>
                <a:srgbClr val="666666"/>
              </a:solidFill>
              <a:cs typeface="Arial" charset="0"/>
            </a:endParaRPr>
          </a:p>
        </p:txBody>
      </p:sp>
    </p:spTree>
    <p:extLst>
      <p:ext uri="{BB962C8B-B14F-4D97-AF65-F5344CB8AC3E}">
        <p14:creationId xmlns:p14="http://schemas.microsoft.com/office/powerpoint/2010/main" val="381992261"/>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89" r:id="rId15"/>
    <p:sldLayoutId id="2147483690" r:id="rId16"/>
  </p:sldLayoutIdLst>
  <p:timing>
    <p:tnLst>
      <p:par>
        <p:cTn id="1" dur="indefinite" restart="never" nodeType="tmRoot"/>
      </p:par>
    </p:tnLst>
  </p:timing>
  <p:hf hdr="0" dt="0"/>
  <p:txStyles>
    <p:titleStyle>
      <a:lvl1pPr algn="l" rtl="0" eaLnBrk="1" fontAlgn="base" hangingPunct="1">
        <a:lnSpc>
          <a:spcPct val="100000"/>
        </a:lnSpc>
        <a:spcBef>
          <a:spcPct val="0"/>
        </a:spcBef>
        <a:spcAft>
          <a:spcPct val="0"/>
        </a:spcAft>
        <a:buFont typeface="Arial" charset="0"/>
        <a:defRPr lang="en-AU" sz="2300" kern="1200" spc="0" baseline="0" dirty="0" smtClean="0">
          <a:solidFill>
            <a:schemeClr val="tx1"/>
          </a:solidFill>
          <a:latin typeface="Agfa Rotis Sans Serif" panose="00000400000000000000" pitchFamily="2" charset="0"/>
          <a:ea typeface="Arial" pitchFamily="-105" charset="-52"/>
          <a:cs typeface="Arial" pitchFamily="34" charset="0"/>
        </a:defRPr>
      </a:lvl1pPr>
      <a:lvl2pPr algn="l" rtl="0" eaLnBrk="1" fontAlgn="base" hangingPunct="1">
        <a:lnSpc>
          <a:spcPts val="2600"/>
        </a:lnSpc>
        <a:spcBef>
          <a:spcPct val="0"/>
        </a:spcBef>
        <a:spcAft>
          <a:spcPct val="0"/>
        </a:spcAft>
        <a:buFont typeface="Arial" charset="0"/>
        <a:defRPr sz="2400">
          <a:solidFill>
            <a:schemeClr val="tx1"/>
          </a:solidFill>
          <a:latin typeface="Arial" pitchFamily="-105" charset="-52"/>
          <a:ea typeface="Arial" pitchFamily="-105" charset="-52"/>
          <a:cs typeface="Arial" pitchFamily="-105" charset="-52"/>
        </a:defRPr>
      </a:lvl2pPr>
      <a:lvl3pPr algn="l" rtl="0" eaLnBrk="1" fontAlgn="base" hangingPunct="1">
        <a:lnSpc>
          <a:spcPts val="2600"/>
        </a:lnSpc>
        <a:spcBef>
          <a:spcPct val="0"/>
        </a:spcBef>
        <a:spcAft>
          <a:spcPct val="0"/>
        </a:spcAft>
        <a:buFont typeface="Arial" charset="0"/>
        <a:defRPr sz="2400">
          <a:solidFill>
            <a:schemeClr val="tx1"/>
          </a:solidFill>
          <a:latin typeface="Arial" pitchFamily="-105" charset="-52"/>
          <a:ea typeface="Arial" pitchFamily="-105" charset="-52"/>
          <a:cs typeface="Arial" pitchFamily="-105" charset="-52"/>
        </a:defRPr>
      </a:lvl3pPr>
      <a:lvl4pPr algn="l" rtl="0" eaLnBrk="1" fontAlgn="base" hangingPunct="1">
        <a:lnSpc>
          <a:spcPts val="2600"/>
        </a:lnSpc>
        <a:spcBef>
          <a:spcPct val="0"/>
        </a:spcBef>
        <a:spcAft>
          <a:spcPct val="0"/>
        </a:spcAft>
        <a:buFont typeface="Arial" charset="0"/>
        <a:defRPr sz="2400">
          <a:solidFill>
            <a:schemeClr val="tx1"/>
          </a:solidFill>
          <a:latin typeface="Arial" pitchFamily="-105" charset="-52"/>
          <a:ea typeface="Arial" pitchFamily="-105" charset="-52"/>
          <a:cs typeface="Arial" pitchFamily="-105" charset="-52"/>
        </a:defRPr>
      </a:lvl4pPr>
      <a:lvl5pPr algn="l" rtl="0" eaLnBrk="1" fontAlgn="base" hangingPunct="1">
        <a:lnSpc>
          <a:spcPts val="2600"/>
        </a:lnSpc>
        <a:spcBef>
          <a:spcPct val="0"/>
        </a:spcBef>
        <a:spcAft>
          <a:spcPct val="0"/>
        </a:spcAft>
        <a:buFont typeface="Arial" charset="0"/>
        <a:defRPr sz="2400">
          <a:solidFill>
            <a:schemeClr val="tx1"/>
          </a:solidFill>
          <a:latin typeface="Arial" pitchFamily="-105" charset="-52"/>
          <a:ea typeface="Arial" pitchFamily="-105" charset="-52"/>
          <a:cs typeface="Arial" pitchFamily="-105" charset="-52"/>
        </a:defRPr>
      </a:lvl5pPr>
      <a:lvl6pPr marL="457200" algn="l" rtl="0" eaLnBrk="1" fontAlgn="base" hangingPunct="1">
        <a:spcBef>
          <a:spcPct val="0"/>
        </a:spcBef>
        <a:spcAft>
          <a:spcPct val="0"/>
        </a:spcAft>
        <a:buFont typeface="Arial" pitchFamily="-105" charset="-52"/>
        <a:defRPr sz="2600">
          <a:solidFill>
            <a:schemeClr val="tx1"/>
          </a:solidFill>
          <a:latin typeface="Arial" pitchFamily="-105" charset="-52"/>
          <a:ea typeface="Arial" pitchFamily="-105" charset="-52"/>
          <a:cs typeface="Arial" pitchFamily="-105" charset="-52"/>
        </a:defRPr>
      </a:lvl6pPr>
      <a:lvl7pPr marL="914400" algn="l" rtl="0" eaLnBrk="1" fontAlgn="base" hangingPunct="1">
        <a:spcBef>
          <a:spcPct val="0"/>
        </a:spcBef>
        <a:spcAft>
          <a:spcPct val="0"/>
        </a:spcAft>
        <a:buFont typeface="Arial" pitchFamily="-105" charset="-52"/>
        <a:defRPr sz="2600">
          <a:solidFill>
            <a:schemeClr val="tx1"/>
          </a:solidFill>
          <a:latin typeface="Arial" pitchFamily="-105" charset="-52"/>
          <a:ea typeface="Arial" pitchFamily="-105" charset="-52"/>
          <a:cs typeface="Arial" pitchFamily="-105" charset="-52"/>
        </a:defRPr>
      </a:lvl7pPr>
      <a:lvl8pPr marL="1371600" algn="l" rtl="0" eaLnBrk="1" fontAlgn="base" hangingPunct="1">
        <a:spcBef>
          <a:spcPct val="0"/>
        </a:spcBef>
        <a:spcAft>
          <a:spcPct val="0"/>
        </a:spcAft>
        <a:buFont typeface="Arial" pitchFamily="-105" charset="-52"/>
        <a:defRPr sz="2600">
          <a:solidFill>
            <a:schemeClr val="tx1"/>
          </a:solidFill>
          <a:latin typeface="Arial" pitchFamily="-105" charset="-52"/>
          <a:ea typeface="Arial" pitchFamily="-105" charset="-52"/>
          <a:cs typeface="Arial" pitchFamily="-105" charset="-52"/>
        </a:defRPr>
      </a:lvl8pPr>
      <a:lvl9pPr marL="1828800" algn="l" rtl="0" eaLnBrk="1" fontAlgn="base" hangingPunct="1">
        <a:spcBef>
          <a:spcPct val="0"/>
        </a:spcBef>
        <a:spcAft>
          <a:spcPct val="0"/>
        </a:spcAft>
        <a:buFont typeface="Arial" pitchFamily="-105" charset="-52"/>
        <a:defRPr sz="2600">
          <a:solidFill>
            <a:schemeClr val="tx1"/>
          </a:solidFill>
          <a:latin typeface="Arial" pitchFamily="-105" charset="-52"/>
          <a:ea typeface="Arial" pitchFamily="-105" charset="-52"/>
          <a:cs typeface="Arial" pitchFamily="-105" charset="-52"/>
        </a:defRPr>
      </a:lvl9pPr>
    </p:titleStyle>
    <p:bodyStyle>
      <a:lvl1pPr marL="176213" indent="-176213" algn="l" rtl="0" eaLnBrk="1" fontAlgn="base" hangingPunct="1">
        <a:spcBef>
          <a:spcPts val="600"/>
        </a:spcBef>
        <a:spcAft>
          <a:spcPct val="0"/>
        </a:spcAft>
        <a:buFont typeface="Arial" pitchFamily="34" charset="0"/>
        <a:buChar char="•"/>
        <a:defRPr sz="1600" kern="1200">
          <a:solidFill>
            <a:schemeClr val="tx2"/>
          </a:solidFill>
          <a:latin typeface="Agfa Rotis Sans Serif" panose="00000400000000000000" pitchFamily="2" charset="0"/>
          <a:ea typeface="Arial" pitchFamily="-105" charset="-52"/>
          <a:cs typeface="Arial" pitchFamily="34" charset="0"/>
        </a:defRPr>
      </a:lvl1pPr>
      <a:lvl2pPr marL="361950" indent="-185738" algn="l" rtl="0" eaLnBrk="1" fontAlgn="base" hangingPunct="1">
        <a:spcBef>
          <a:spcPts val="600"/>
        </a:spcBef>
        <a:spcAft>
          <a:spcPct val="0"/>
        </a:spcAft>
        <a:buFont typeface="Arial" pitchFamily="34" charset="0"/>
        <a:buChar char="–"/>
        <a:defRPr sz="1600" kern="1200">
          <a:solidFill>
            <a:schemeClr val="tx2"/>
          </a:solidFill>
          <a:latin typeface="Agfa Rotis Sans Serif" panose="00000400000000000000" pitchFamily="2" charset="0"/>
          <a:ea typeface="Arial" pitchFamily="-105" charset="-52"/>
          <a:cs typeface="Arial" pitchFamily="34" charset="0"/>
        </a:defRPr>
      </a:lvl2pPr>
      <a:lvl3pPr marL="538163" indent="-176213" algn="l" rtl="0" eaLnBrk="1" fontAlgn="base" hangingPunct="1">
        <a:spcBef>
          <a:spcPts val="600"/>
        </a:spcBef>
        <a:spcAft>
          <a:spcPct val="0"/>
        </a:spcAft>
        <a:buFont typeface="Arial" pitchFamily="34" charset="0"/>
        <a:buChar char="•"/>
        <a:defRPr sz="1600" kern="1200">
          <a:solidFill>
            <a:schemeClr val="tx2"/>
          </a:solidFill>
          <a:latin typeface="Agfa Rotis Sans Serif" panose="00000400000000000000" pitchFamily="2" charset="0"/>
          <a:ea typeface="Arial" pitchFamily="-105" charset="-52"/>
          <a:cs typeface="Arial" pitchFamily="34" charset="0"/>
        </a:defRPr>
      </a:lvl3pPr>
      <a:lvl4pPr marL="715963" indent="-177800" algn="l" rtl="0" eaLnBrk="1" fontAlgn="base" hangingPunct="1">
        <a:spcBef>
          <a:spcPts val="600"/>
        </a:spcBef>
        <a:spcAft>
          <a:spcPct val="0"/>
        </a:spcAft>
        <a:buFont typeface="Arial" pitchFamily="34" charset="0"/>
        <a:buChar char="–"/>
        <a:defRPr sz="1600" kern="1200">
          <a:solidFill>
            <a:schemeClr val="tx2"/>
          </a:solidFill>
          <a:latin typeface="Agfa Rotis Sans Serif" panose="00000400000000000000" pitchFamily="2" charset="0"/>
          <a:ea typeface="Arial" pitchFamily="-105" charset="-52"/>
          <a:cs typeface="Arial" pitchFamily="34" charset="0"/>
        </a:defRPr>
      </a:lvl4pPr>
      <a:lvl5pPr marL="900113" indent="-184150" algn="l" rtl="0" eaLnBrk="1" fontAlgn="base" hangingPunct="1">
        <a:spcBef>
          <a:spcPts val="600"/>
        </a:spcBef>
        <a:spcAft>
          <a:spcPct val="0"/>
        </a:spcAft>
        <a:buFont typeface="Arial" pitchFamily="34" charset="0"/>
        <a:buChar char="•"/>
        <a:defRPr sz="1600" kern="1200">
          <a:solidFill>
            <a:schemeClr val="tx2"/>
          </a:solidFill>
          <a:latin typeface="Agfa Rotis Sans Serif" panose="00000400000000000000" pitchFamily="2" charset="0"/>
          <a:ea typeface="Arial" pitchFamily="-105" charset="-52"/>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8" Type="http://schemas.microsoft.com/office/2007/relationships/hdphoto" Target="../media/hdphoto3.wdp"/><Relationship Id="rId13" Type="http://schemas.microsoft.com/office/2007/relationships/hdphoto" Target="../media/hdphoto5.wdp"/><Relationship Id="rId3" Type="http://schemas.openxmlformats.org/officeDocument/2006/relationships/image" Target="../media/image13.png"/><Relationship Id="rId7" Type="http://schemas.openxmlformats.org/officeDocument/2006/relationships/image" Target="../media/image15.png"/><Relationship Id="rId12" Type="http://schemas.openxmlformats.org/officeDocument/2006/relationships/image" Target="../media/image18.png"/><Relationship Id="rId17" Type="http://schemas.microsoft.com/office/2007/relationships/hdphoto" Target="../media/hdphoto7.wdp"/><Relationship Id="rId2" Type="http://schemas.openxmlformats.org/officeDocument/2006/relationships/notesSlide" Target="../notesSlides/notesSlide3.xml"/><Relationship Id="rId16" Type="http://schemas.openxmlformats.org/officeDocument/2006/relationships/image" Target="../media/image20.png"/><Relationship Id="rId1" Type="http://schemas.openxmlformats.org/officeDocument/2006/relationships/slideLayout" Target="../slideLayouts/slideLayout2.xml"/><Relationship Id="rId6" Type="http://schemas.microsoft.com/office/2007/relationships/hdphoto" Target="../media/hdphoto2.wdp"/><Relationship Id="rId11" Type="http://schemas.microsoft.com/office/2007/relationships/hdphoto" Target="../media/hdphoto4.wdp"/><Relationship Id="rId5" Type="http://schemas.openxmlformats.org/officeDocument/2006/relationships/image" Target="../media/image14.png"/><Relationship Id="rId15" Type="http://schemas.microsoft.com/office/2007/relationships/hdphoto" Target="../media/hdphoto6.wdp"/><Relationship Id="rId10" Type="http://schemas.openxmlformats.org/officeDocument/2006/relationships/image" Target="../media/image17.png"/><Relationship Id="rId4" Type="http://schemas.microsoft.com/office/2007/relationships/hdphoto" Target="../media/hdphoto1.wdp"/><Relationship Id="rId9" Type="http://schemas.openxmlformats.org/officeDocument/2006/relationships/image" Target="../media/image16.png"/><Relationship Id="rId14" Type="http://schemas.openxmlformats.org/officeDocument/2006/relationships/image" Target="../media/image19.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2" y="1545866"/>
            <a:ext cx="4922872" cy="996950"/>
          </a:xfrm>
        </p:spPr>
        <p:txBody>
          <a:bodyPr/>
          <a:lstStyle/>
          <a:p>
            <a:r>
              <a:rPr lang="en-US" sz="2800" dirty="0">
                <a:latin typeface="Arial" panose="020B0604020202020204" pitchFamily="34" charset="0"/>
              </a:rPr>
              <a:t>Innovations in Finance and Risk – Robotic Process Automation </a:t>
            </a:r>
          </a:p>
        </p:txBody>
      </p:sp>
      <p:sp>
        <p:nvSpPr>
          <p:cNvPr id="3" name="Text Placeholder 2"/>
          <p:cNvSpPr>
            <a:spLocks noGrp="1"/>
          </p:cNvSpPr>
          <p:nvPr>
            <p:ph type="body" sz="quarter" idx="10"/>
          </p:nvPr>
        </p:nvSpPr>
        <p:spPr/>
        <p:txBody>
          <a:bodyPr/>
          <a:lstStyle/>
          <a:p>
            <a:r>
              <a:rPr lang="en-US" dirty="0" smtClean="0">
                <a:latin typeface="Arial" panose="020B0604020202020204" pitchFamily="34" charset="0"/>
              </a:rPr>
              <a:t>April 2016</a:t>
            </a:r>
            <a:endParaRPr lang="en-US" dirty="0">
              <a:latin typeface="Arial" panose="020B0604020202020204" pitchFamily="34" charset="0"/>
            </a:endParaRPr>
          </a:p>
        </p:txBody>
      </p:sp>
    </p:spTree>
    <p:extLst>
      <p:ext uri="{BB962C8B-B14F-4D97-AF65-F5344CB8AC3E}">
        <p14:creationId xmlns:p14="http://schemas.microsoft.com/office/powerpoint/2010/main" val="115580163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5612" y="8839"/>
            <a:ext cx="8232775" cy="1161492"/>
          </a:xfrm>
        </p:spPr>
        <p:txBody>
          <a:bodyPr/>
          <a:lstStyle/>
          <a:p>
            <a:r>
              <a:rPr lang="en-US" sz="2400" dirty="0">
                <a:latin typeface="Arial" panose="020B0604020202020204" pitchFamily="34" charset="0"/>
              </a:rPr>
              <a:t>Innovations in Finance and Risk – Robotic Process Automation </a:t>
            </a:r>
          </a:p>
        </p:txBody>
      </p:sp>
      <p:sp>
        <p:nvSpPr>
          <p:cNvPr id="4" name="Slide Number Placeholder 3"/>
          <p:cNvSpPr>
            <a:spLocks noGrp="1"/>
          </p:cNvSpPr>
          <p:nvPr>
            <p:ph type="sldNum" sz="quarter" idx="4"/>
          </p:nvPr>
        </p:nvSpPr>
        <p:spPr/>
        <p:txBody>
          <a:bodyPr/>
          <a:lstStyle/>
          <a:p>
            <a:pPr>
              <a:defRPr/>
            </a:pPr>
            <a:fld id="{90CBDC3A-D49F-4631-A8C7-55D59B33E5FA}" type="slidenum">
              <a:rPr lang="en-US" smtClean="0">
                <a:solidFill>
                  <a:srgbClr val="FFFFFF"/>
                </a:solidFill>
              </a:rPr>
              <a:pPr>
                <a:defRPr/>
              </a:pPr>
              <a:t>10</a:t>
            </a:fld>
            <a:endParaRPr lang="en-US" dirty="0">
              <a:solidFill>
                <a:srgbClr val="FFFFFF"/>
              </a:solidFill>
            </a:endParaRPr>
          </a:p>
        </p:txBody>
      </p:sp>
      <p:sp>
        <p:nvSpPr>
          <p:cNvPr id="5" name="Footer Placeholder 4"/>
          <p:cNvSpPr>
            <a:spLocks noGrp="1"/>
          </p:cNvSpPr>
          <p:nvPr>
            <p:ph type="ftr" sz="quarter" idx="3"/>
          </p:nvPr>
        </p:nvSpPr>
        <p:spPr/>
        <p:txBody>
          <a:bodyPr/>
          <a:lstStyle/>
          <a:p>
            <a:r>
              <a:rPr lang="en-US" dirty="0" smtClean="0">
                <a:solidFill>
                  <a:srgbClr val="FFFFFF"/>
                </a:solidFill>
                <a:latin typeface="Arial" panose="020B0604020202020204" pitchFamily="34" charset="0"/>
                <a:cs typeface="Arial" panose="020B0604020202020204" pitchFamily="34" charset="0"/>
              </a:rPr>
              <a:t>Copyright © 2016 Accenture  All rights reserved.</a:t>
            </a:r>
            <a:endParaRPr lang="en-US" dirty="0">
              <a:solidFill>
                <a:srgbClr val="FFFFFF"/>
              </a:solidFill>
              <a:latin typeface="Arial" panose="020B0604020202020204" pitchFamily="34" charset="0"/>
              <a:cs typeface="Arial" panose="020B0604020202020204" pitchFamily="34" charset="0"/>
            </a:endParaRPr>
          </a:p>
        </p:txBody>
      </p:sp>
      <p:sp>
        <p:nvSpPr>
          <p:cNvPr id="6" name="Content Placeholder 5"/>
          <p:cNvSpPr txBox="1">
            <a:spLocks/>
          </p:cNvSpPr>
          <p:nvPr/>
        </p:nvSpPr>
        <p:spPr>
          <a:xfrm>
            <a:off x="455612" y="1318436"/>
            <a:ext cx="8232776" cy="4827183"/>
          </a:xfrm>
          <a:prstGeom prst="rect">
            <a:avLst/>
          </a:prstGeom>
        </p:spPr>
        <p:txBody>
          <a:bodyPr/>
          <a:lstStyle>
            <a:lvl1pPr marL="176213" indent="-176213" algn="l" rtl="0" eaLnBrk="1" fontAlgn="base" hangingPunct="1">
              <a:spcBef>
                <a:spcPts val="600"/>
              </a:spcBef>
              <a:spcAft>
                <a:spcPct val="0"/>
              </a:spcAft>
              <a:buFont typeface="Arial" pitchFamily="34" charset="0"/>
              <a:buChar char="•"/>
              <a:defRPr sz="1600" kern="1200">
                <a:solidFill>
                  <a:schemeClr val="tx2"/>
                </a:solidFill>
                <a:latin typeface="Agfa Rotis Sans Serif" panose="00000400000000000000" pitchFamily="2" charset="0"/>
                <a:ea typeface="Arial" pitchFamily="-105" charset="-52"/>
                <a:cs typeface="Arial" pitchFamily="34" charset="0"/>
              </a:defRPr>
            </a:lvl1pPr>
            <a:lvl2pPr marL="361950" indent="-185738" algn="l" rtl="0" eaLnBrk="1" fontAlgn="base" hangingPunct="1">
              <a:spcBef>
                <a:spcPts val="600"/>
              </a:spcBef>
              <a:spcAft>
                <a:spcPct val="0"/>
              </a:spcAft>
              <a:buFont typeface="Arial" pitchFamily="34" charset="0"/>
              <a:buChar char="–"/>
              <a:defRPr sz="1600" kern="1200">
                <a:solidFill>
                  <a:schemeClr val="tx2"/>
                </a:solidFill>
                <a:latin typeface="Agfa Rotis Sans Serif" panose="00000400000000000000" pitchFamily="2" charset="0"/>
                <a:ea typeface="Arial" pitchFamily="-105" charset="-52"/>
                <a:cs typeface="Arial" pitchFamily="34" charset="0"/>
              </a:defRPr>
            </a:lvl2pPr>
            <a:lvl3pPr marL="538163" indent="-176213" algn="l" rtl="0" eaLnBrk="1" fontAlgn="base" hangingPunct="1">
              <a:spcBef>
                <a:spcPts val="600"/>
              </a:spcBef>
              <a:spcAft>
                <a:spcPct val="0"/>
              </a:spcAft>
              <a:buFont typeface="Arial" pitchFamily="34" charset="0"/>
              <a:buChar char="•"/>
              <a:defRPr sz="1600" kern="1200">
                <a:solidFill>
                  <a:schemeClr val="tx2"/>
                </a:solidFill>
                <a:latin typeface="Agfa Rotis Sans Serif" panose="00000400000000000000" pitchFamily="2" charset="0"/>
                <a:ea typeface="Arial" pitchFamily="-105" charset="-52"/>
                <a:cs typeface="Arial" pitchFamily="34" charset="0"/>
              </a:defRPr>
            </a:lvl3pPr>
            <a:lvl4pPr marL="715963" indent="-177800" algn="l" rtl="0" eaLnBrk="1" fontAlgn="base" hangingPunct="1">
              <a:spcBef>
                <a:spcPts val="600"/>
              </a:spcBef>
              <a:spcAft>
                <a:spcPct val="0"/>
              </a:spcAft>
              <a:buFont typeface="Arial" pitchFamily="34" charset="0"/>
              <a:buChar char="–"/>
              <a:defRPr sz="1600" kern="1200">
                <a:solidFill>
                  <a:schemeClr val="tx2"/>
                </a:solidFill>
                <a:latin typeface="Agfa Rotis Sans Serif" panose="00000400000000000000" pitchFamily="2" charset="0"/>
                <a:ea typeface="Arial" pitchFamily="-105" charset="-52"/>
                <a:cs typeface="Arial" pitchFamily="34" charset="0"/>
              </a:defRPr>
            </a:lvl4pPr>
            <a:lvl5pPr marL="900113" indent="-184150" algn="l" rtl="0" eaLnBrk="1" fontAlgn="base" hangingPunct="1">
              <a:spcBef>
                <a:spcPts val="600"/>
              </a:spcBef>
              <a:spcAft>
                <a:spcPct val="0"/>
              </a:spcAft>
              <a:buFont typeface="Arial" pitchFamily="34" charset="0"/>
              <a:buChar char="•"/>
              <a:defRPr sz="1600" kern="1200">
                <a:solidFill>
                  <a:schemeClr val="tx2"/>
                </a:solidFill>
                <a:latin typeface="Agfa Rotis Sans Serif" panose="00000400000000000000" pitchFamily="2" charset="0"/>
                <a:ea typeface="Arial" pitchFamily="-105" charset="-52"/>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400" b="1" dirty="0" smtClean="0">
                <a:solidFill>
                  <a:schemeClr val="bg1"/>
                </a:solidFill>
                <a:latin typeface="Arial" panose="020B0604020202020204" pitchFamily="34" charset="0"/>
              </a:rPr>
              <a:t>Disclaimer</a:t>
            </a:r>
          </a:p>
          <a:p>
            <a:pPr marL="0" indent="0">
              <a:buFont typeface="Arial" pitchFamily="34" charset="0"/>
              <a:buNone/>
            </a:pPr>
            <a:r>
              <a:rPr lang="en-US" sz="1400" dirty="0" smtClean="0">
                <a:solidFill>
                  <a:schemeClr val="bg1"/>
                </a:solidFill>
                <a:latin typeface="Arial" panose="020B0604020202020204" pitchFamily="34" charset="0"/>
              </a:rPr>
              <a:t>This presentation is intended for general informational purposes only and does not take into account the reader’s specific circumstances, and may not reflect the most current developments.  Accenture disclaims, to the fullest extent permitted by applicable law, any and all liability for the accuracy and completeness of the information in this presentation and for any acts or omissions made based on such information.  Accenture does not provide legal, regulatory, audit, or tax advice.  Readers are responsible for obtaining such advice from their own legal counsel or other licensed professionals. </a:t>
            </a:r>
          </a:p>
          <a:p>
            <a:pPr marL="0" indent="0">
              <a:buFont typeface="Arial" pitchFamily="34" charset="0"/>
              <a:buNone/>
            </a:pPr>
            <a:endParaRPr lang="en-US" sz="1400" dirty="0" smtClean="0">
              <a:solidFill>
                <a:schemeClr val="bg1"/>
              </a:solidFill>
              <a:latin typeface="Arial" panose="020B0604020202020204" pitchFamily="34" charset="0"/>
            </a:endParaRPr>
          </a:p>
          <a:p>
            <a:pPr marL="0" indent="0">
              <a:buFont typeface="Arial" pitchFamily="34" charset="0"/>
              <a:buNone/>
            </a:pPr>
            <a:r>
              <a:rPr lang="en-US" sz="1400" b="1" dirty="0" smtClean="0">
                <a:solidFill>
                  <a:schemeClr val="bg1"/>
                </a:solidFill>
                <a:latin typeface="Arial" panose="020B0604020202020204" pitchFamily="34" charset="0"/>
              </a:rPr>
              <a:t>About Accenture</a:t>
            </a:r>
          </a:p>
          <a:p>
            <a:pPr marL="0" indent="0">
              <a:buFont typeface="Arial" pitchFamily="34" charset="0"/>
              <a:buNone/>
            </a:pPr>
            <a:r>
              <a:rPr lang="en-US" sz="1400" dirty="0" smtClean="0">
                <a:solidFill>
                  <a:schemeClr val="bg1"/>
                </a:solidFill>
                <a:latin typeface="Arial" panose="020B0604020202020204" pitchFamily="34" charset="0"/>
              </a:rPr>
              <a:t>Accenture is a leading global professional services company, providing a broad range of services and solutions in strategy, consulting, digital, technology and operations. Combining unmatched experience and specialized skills across more than 40 industries and all business functions — underpinned by the world’s largest delivery network — Accenture works at the intersection of business and technology to help clients improve their performance and create sustainable value for their stakeholders. With more than 373,000 people serving clients in more than 120 countries, Accenture drives innovation to improve the way the world works and lives. Visit us at www.accenture.com</a:t>
            </a:r>
          </a:p>
          <a:p>
            <a:pPr marL="0" indent="0">
              <a:buFont typeface="Arial" pitchFamily="34" charset="0"/>
              <a:buNone/>
            </a:pPr>
            <a:r>
              <a:rPr lang="en-US" sz="1400" dirty="0" smtClean="0">
                <a:solidFill>
                  <a:schemeClr val="bg1"/>
                </a:solidFill>
                <a:latin typeface="Arial" panose="020B0604020202020204" pitchFamily="34" charset="0"/>
              </a:rPr>
              <a:t>Accenture, its logo, and High Performance Delivered are trademarks of Accenture.</a:t>
            </a:r>
            <a:endParaRPr lang="en-US" sz="1400" dirty="0">
              <a:solidFill>
                <a:schemeClr val="bg1"/>
              </a:solidFill>
              <a:latin typeface="Arial" panose="020B0604020202020204" pitchFamily="34" charset="0"/>
            </a:endParaRPr>
          </a:p>
        </p:txBody>
      </p:sp>
    </p:spTree>
    <p:extLst>
      <p:ext uri="{BB962C8B-B14F-4D97-AF65-F5344CB8AC3E}">
        <p14:creationId xmlns:p14="http://schemas.microsoft.com/office/powerpoint/2010/main" val="29480344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0" tIns="0" rIns="0" bIns="0" rtlCol="0" anchor="b" anchorCtr="0">
            <a:noAutofit/>
          </a:bodyPr>
          <a:lstStyle/>
          <a:p>
            <a:r>
              <a:rPr lang="en-GB" sz="2400" dirty="0" smtClean="0"/>
              <a:t>What is Robotic Process </a:t>
            </a:r>
            <a:r>
              <a:rPr lang="en-GB" sz="2400" dirty="0" smtClean="0">
                <a:solidFill>
                  <a:schemeClr val="tx1"/>
                </a:solidFill>
              </a:rPr>
              <a:t>Automation (RPA)?</a:t>
            </a:r>
            <a:endParaRPr lang="en-GB" sz="2400" dirty="0">
              <a:solidFill>
                <a:schemeClr val="tx1"/>
              </a:solidFill>
            </a:endParaRPr>
          </a:p>
        </p:txBody>
      </p:sp>
      <p:sp>
        <p:nvSpPr>
          <p:cNvPr id="142" name="Content Placeholder 1"/>
          <p:cNvSpPr txBox="1">
            <a:spLocks/>
          </p:cNvSpPr>
          <p:nvPr/>
        </p:nvSpPr>
        <p:spPr>
          <a:xfrm>
            <a:off x="467171" y="1287770"/>
            <a:ext cx="5076379" cy="444450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77800" indent="-177800">
              <a:spcBef>
                <a:spcPts val="1800"/>
              </a:spcBef>
              <a:buFont typeface="Wingdings" panose="05000000000000000000" pitchFamily="2" charset="2"/>
              <a:buChar char="§"/>
            </a:pPr>
            <a:r>
              <a:rPr lang="en-GB" altLang="en-US" sz="1800" dirty="0" smtClean="0"/>
              <a:t>Robotic automation lets organizations </a:t>
            </a:r>
            <a:r>
              <a:rPr lang="en-GB" altLang="en-US" sz="1800" b="1" dirty="0" smtClean="0">
                <a:solidFill>
                  <a:schemeClr val="accent6"/>
                </a:solidFill>
              </a:rPr>
              <a:t>automate current tasks</a:t>
            </a:r>
            <a:r>
              <a:rPr lang="en-GB" altLang="en-US" sz="1800" dirty="0" smtClean="0"/>
              <a:t> as if a real person was doing them across applications and systems</a:t>
            </a:r>
          </a:p>
          <a:p>
            <a:pPr marL="177800" indent="-177800">
              <a:spcBef>
                <a:spcPts val="1800"/>
              </a:spcBef>
              <a:buFont typeface="Wingdings" panose="05000000000000000000" pitchFamily="2" charset="2"/>
              <a:buChar char="§"/>
            </a:pPr>
            <a:r>
              <a:rPr lang="en-GB" altLang="en-US" sz="1800" dirty="0" smtClean="0"/>
              <a:t>Interacts with individual                                                              systems in the </a:t>
            </a:r>
            <a:r>
              <a:rPr lang="en-GB" altLang="en-US" sz="1800" b="1" dirty="0" smtClean="0">
                <a:solidFill>
                  <a:schemeClr val="accent6"/>
                </a:solidFill>
              </a:rPr>
              <a:t>same way                                                                as a human user</a:t>
            </a:r>
            <a:r>
              <a:rPr lang="en-GB" altLang="en-US" sz="1800" dirty="0" smtClean="0"/>
              <a:t>,</a:t>
            </a:r>
            <a:r>
              <a:rPr lang="en-GB" altLang="en-US" sz="1800" dirty="0" smtClean="0">
                <a:solidFill>
                  <a:schemeClr val="accent6"/>
                </a:solidFill>
              </a:rPr>
              <a:t> </a:t>
            </a:r>
            <a:r>
              <a:rPr lang="en-GB" altLang="en-US" sz="1800" dirty="0" smtClean="0"/>
              <a:t>meaning                                                                    </a:t>
            </a:r>
            <a:r>
              <a:rPr lang="en-GB" altLang="en-US" sz="1800" b="1" dirty="0" smtClean="0">
                <a:solidFill>
                  <a:schemeClr val="accent6"/>
                </a:solidFill>
              </a:rPr>
              <a:t>no complex system                                                       integration</a:t>
            </a:r>
            <a:r>
              <a:rPr lang="en-GB" altLang="en-US" sz="1800" dirty="0" smtClean="0">
                <a:solidFill>
                  <a:schemeClr val="accent6"/>
                </a:solidFill>
              </a:rPr>
              <a:t> </a:t>
            </a:r>
            <a:r>
              <a:rPr lang="en-GB" altLang="en-US" sz="1800" dirty="0" smtClean="0"/>
              <a:t>required</a:t>
            </a:r>
          </a:p>
          <a:p>
            <a:pPr marL="177800" indent="-177800">
              <a:spcBef>
                <a:spcPts val="1800"/>
              </a:spcBef>
              <a:buFont typeface="Wingdings" panose="05000000000000000000" pitchFamily="2" charset="2"/>
              <a:buChar char="§"/>
            </a:pPr>
            <a:r>
              <a:rPr lang="en-GB" altLang="en-US" sz="1800" dirty="0" smtClean="0"/>
              <a:t>Functional trained robots                                                                    are</a:t>
            </a:r>
            <a:r>
              <a:rPr lang="en-GB" altLang="en-US" sz="1800" b="1" dirty="0" smtClean="0">
                <a:solidFill>
                  <a:srgbClr val="992222"/>
                </a:solidFill>
              </a:rPr>
              <a:t> </a:t>
            </a:r>
            <a:r>
              <a:rPr lang="en-GB" altLang="en-US" sz="1800" b="1" dirty="0" smtClean="0">
                <a:solidFill>
                  <a:schemeClr val="accent6"/>
                </a:solidFill>
              </a:rPr>
              <a:t>virtual workers</a:t>
            </a:r>
            <a:r>
              <a:rPr lang="en-GB" altLang="en-US" sz="1800" dirty="0" smtClean="0">
                <a:solidFill>
                  <a:schemeClr val="accent6"/>
                </a:solidFill>
              </a:rPr>
              <a:t> </a:t>
            </a:r>
            <a:r>
              <a:rPr lang="en-GB" altLang="en-US" sz="1800" dirty="0" smtClean="0"/>
              <a:t>and                                                             execute rule-based information                                          processes, improving accuracy and efficiency</a:t>
            </a:r>
            <a:endParaRPr lang="en-GB" sz="1800" dirty="0" smtClean="0"/>
          </a:p>
          <a:p>
            <a:pPr marL="177800" indent="-177800">
              <a:spcBef>
                <a:spcPts val="1800"/>
              </a:spcBef>
              <a:buFont typeface="Wingdings" panose="05000000000000000000" pitchFamily="2" charset="2"/>
              <a:buChar char="§"/>
            </a:pPr>
            <a:r>
              <a:rPr lang="en-GB" altLang="en-US" sz="1800" dirty="0" smtClean="0"/>
              <a:t>Robotic software can rapidly model and deploy the automation </a:t>
            </a:r>
            <a:endParaRPr lang="en-GB" altLang="en-US" sz="1800" dirty="0"/>
          </a:p>
        </p:txBody>
      </p:sp>
      <p:pic>
        <p:nvPicPr>
          <p:cNvPr id="7" name="Picture 6"/>
          <p:cNvPicPr>
            <a:picLocks noChangeAspect="1"/>
          </p:cNvPicPr>
          <p:nvPr/>
        </p:nvPicPr>
        <p:blipFill>
          <a:blip r:embed="rId3"/>
          <a:stretch>
            <a:fillRect/>
          </a:stretch>
        </p:blipFill>
        <p:spPr>
          <a:xfrm>
            <a:off x="3688608" y="2338995"/>
            <a:ext cx="5215362" cy="2050125"/>
          </a:xfrm>
          <a:prstGeom prst="rect">
            <a:avLst/>
          </a:prstGeom>
        </p:spPr>
      </p:pic>
    </p:spTree>
    <p:extLst>
      <p:ext uri="{BB962C8B-B14F-4D97-AF65-F5344CB8AC3E}">
        <p14:creationId xmlns:p14="http://schemas.microsoft.com/office/powerpoint/2010/main" val="594870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Robotics is the use of software to “mimic” the actions a human user would perform on a PC at scale and ….</a:t>
            </a:r>
            <a:endParaRPr lang="en-GB" dirty="0"/>
          </a:p>
        </p:txBody>
      </p:sp>
      <p:sp>
        <p:nvSpPr>
          <p:cNvPr id="3" name="Content Placeholder 2"/>
          <p:cNvSpPr>
            <a:spLocks noGrp="1"/>
          </p:cNvSpPr>
          <p:nvPr>
            <p:ph sz="quarter" idx="10"/>
          </p:nvPr>
        </p:nvSpPr>
        <p:spPr>
          <a:xfrm>
            <a:off x="466725" y="1044060"/>
            <a:ext cx="8226000" cy="438150"/>
          </a:xfrm>
        </p:spPr>
        <p:txBody>
          <a:bodyPr/>
          <a:lstStyle/>
          <a:p>
            <a:r>
              <a:rPr lang="en-GB" b="0" dirty="0" smtClean="0"/>
              <a:t>Automation of Business Processes</a:t>
            </a:r>
            <a:endParaRPr lang="en-GB" b="0" dirty="0"/>
          </a:p>
        </p:txBody>
      </p:sp>
      <p:sp>
        <p:nvSpPr>
          <p:cNvPr id="20" name="Rounded Rectangle 19"/>
          <p:cNvSpPr/>
          <p:nvPr/>
        </p:nvSpPr>
        <p:spPr>
          <a:xfrm>
            <a:off x="474823" y="1576082"/>
            <a:ext cx="1566150" cy="4067602"/>
          </a:xfrm>
          <a:prstGeom prst="roundRect">
            <a:avLst>
              <a:gd name="adj" fmla="val 12704"/>
            </a:avLst>
          </a:prstGeom>
          <a:solidFill>
            <a:schemeClr val="bg1">
              <a:lumMod val="95000"/>
            </a:schemeClr>
          </a:solidFill>
          <a:ln w="9525">
            <a:noFill/>
            <a:miter lim="800000"/>
            <a:headEnd/>
            <a:tailEnd/>
          </a:ln>
          <a:effectLst/>
        </p:spPr>
        <p:txBody>
          <a:bodyPr vert="horz" wrap="square" lIns="66462" tIns="66462" rIns="66462" bIns="66462" numCol="1" rtlCol="0" anchor="ctr" anchorCtr="0" compatLnSpc="1">
            <a:prstTxWarp prst="textNoShape">
              <a:avLst/>
            </a:prstTxWarp>
            <a:noAutofit/>
          </a:bodyPr>
          <a:lstStyle/>
          <a:p>
            <a:pPr marL="0" marR="0" lvl="0" indent="0" algn="ctr" defTabSz="844083" eaLnBrk="1" fontAlgn="base" latinLnBrk="0" hangingPunct="1">
              <a:lnSpc>
                <a:spcPct val="100000"/>
              </a:lnSpc>
              <a:spcBef>
                <a:spcPts val="0"/>
              </a:spcBef>
              <a:spcAft>
                <a:spcPts val="277"/>
              </a:spcAft>
              <a:buClrTx/>
              <a:buSzTx/>
              <a:buFontTx/>
              <a:buNone/>
              <a:tabLst/>
              <a:defRPr/>
            </a:pPr>
            <a:endParaRPr kumimoji="0" lang="en-GB" sz="1400" b="0" i="0" u="none" strike="noStrike" kern="0" cap="none" spc="0" normalizeH="0" baseline="0" noProof="0" dirty="0" smtClean="0">
              <a:ln>
                <a:noFill/>
              </a:ln>
              <a:solidFill>
                <a:sysClr val="windowText" lastClr="000000"/>
              </a:solidFill>
              <a:effectLst/>
              <a:uLnTx/>
              <a:uFillTx/>
              <a:cs typeface="Arial" pitchFamily="34" charset="0"/>
            </a:endParaRPr>
          </a:p>
        </p:txBody>
      </p:sp>
      <p:sp>
        <p:nvSpPr>
          <p:cNvPr id="21" name="Rounded Rectangle 20"/>
          <p:cNvSpPr/>
          <p:nvPr/>
        </p:nvSpPr>
        <p:spPr>
          <a:xfrm>
            <a:off x="2126044" y="1576082"/>
            <a:ext cx="1566150" cy="4067602"/>
          </a:xfrm>
          <a:prstGeom prst="roundRect">
            <a:avLst>
              <a:gd name="adj" fmla="val 12704"/>
            </a:avLst>
          </a:prstGeom>
          <a:solidFill>
            <a:schemeClr val="bg1">
              <a:lumMod val="95000"/>
            </a:schemeClr>
          </a:solidFill>
          <a:ln w="9525">
            <a:noFill/>
            <a:miter lim="800000"/>
            <a:headEnd/>
            <a:tailEnd/>
          </a:ln>
          <a:effectLst/>
        </p:spPr>
        <p:txBody>
          <a:bodyPr vert="horz" wrap="square" lIns="66462" tIns="66462" rIns="66462" bIns="66462" numCol="1" rtlCol="0" anchor="ctr" anchorCtr="0" compatLnSpc="1">
            <a:prstTxWarp prst="textNoShape">
              <a:avLst/>
            </a:prstTxWarp>
            <a:noAutofit/>
          </a:bodyPr>
          <a:lstStyle/>
          <a:p>
            <a:pPr marL="0" marR="0" lvl="0" indent="0" algn="ctr" defTabSz="844083" eaLnBrk="1" fontAlgn="base" latinLnBrk="0" hangingPunct="1">
              <a:lnSpc>
                <a:spcPct val="100000"/>
              </a:lnSpc>
              <a:spcBef>
                <a:spcPts val="0"/>
              </a:spcBef>
              <a:spcAft>
                <a:spcPts val="277"/>
              </a:spcAft>
              <a:buClrTx/>
              <a:buSzTx/>
              <a:buFontTx/>
              <a:buNone/>
              <a:tabLst/>
              <a:defRPr/>
            </a:pPr>
            <a:endParaRPr kumimoji="0" lang="en-GB" sz="1400" b="0" i="0" u="none" strike="noStrike" kern="0" cap="none" spc="0" normalizeH="0" baseline="0" noProof="0" dirty="0" smtClean="0">
              <a:ln>
                <a:noFill/>
              </a:ln>
              <a:solidFill>
                <a:sysClr val="windowText" lastClr="000000"/>
              </a:solidFill>
              <a:effectLst/>
              <a:uLnTx/>
              <a:uFillTx/>
              <a:cs typeface="Arial" pitchFamily="34" charset="0"/>
            </a:endParaRPr>
          </a:p>
        </p:txBody>
      </p:sp>
      <p:sp>
        <p:nvSpPr>
          <p:cNvPr id="22" name="Rounded Rectangle 21"/>
          <p:cNvSpPr/>
          <p:nvPr/>
        </p:nvSpPr>
        <p:spPr>
          <a:xfrm>
            <a:off x="3787898" y="1576082"/>
            <a:ext cx="1566150" cy="4067602"/>
          </a:xfrm>
          <a:prstGeom prst="roundRect">
            <a:avLst>
              <a:gd name="adj" fmla="val 12704"/>
            </a:avLst>
          </a:prstGeom>
          <a:solidFill>
            <a:schemeClr val="bg1">
              <a:lumMod val="95000"/>
            </a:schemeClr>
          </a:solidFill>
          <a:ln w="9525">
            <a:noFill/>
            <a:miter lim="800000"/>
            <a:headEnd/>
            <a:tailEnd/>
          </a:ln>
          <a:effectLst/>
        </p:spPr>
        <p:txBody>
          <a:bodyPr vert="horz" wrap="square" lIns="66462" tIns="66462" rIns="66462" bIns="66462" numCol="1" rtlCol="0" anchor="ctr" anchorCtr="0" compatLnSpc="1">
            <a:prstTxWarp prst="textNoShape">
              <a:avLst/>
            </a:prstTxWarp>
            <a:noAutofit/>
          </a:bodyPr>
          <a:lstStyle/>
          <a:p>
            <a:pPr marL="0" marR="0" lvl="0" indent="0" algn="ctr" defTabSz="844083" eaLnBrk="1" fontAlgn="base" latinLnBrk="0" hangingPunct="1">
              <a:lnSpc>
                <a:spcPct val="100000"/>
              </a:lnSpc>
              <a:spcBef>
                <a:spcPts val="0"/>
              </a:spcBef>
              <a:spcAft>
                <a:spcPts val="277"/>
              </a:spcAft>
              <a:buClrTx/>
              <a:buSzTx/>
              <a:buFontTx/>
              <a:buNone/>
              <a:tabLst/>
              <a:defRPr/>
            </a:pPr>
            <a:endParaRPr kumimoji="0" lang="en-GB" sz="1400" b="0" i="0" u="none" strike="noStrike" kern="0" cap="none" spc="0" normalizeH="0" baseline="0" noProof="0" dirty="0" smtClean="0">
              <a:ln>
                <a:noFill/>
              </a:ln>
              <a:solidFill>
                <a:sysClr val="windowText" lastClr="000000"/>
              </a:solidFill>
              <a:effectLst/>
              <a:uLnTx/>
              <a:uFillTx/>
              <a:cs typeface="Arial" pitchFamily="34" charset="0"/>
            </a:endParaRPr>
          </a:p>
        </p:txBody>
      </p:sp>
      <p:sp>
        <p:nvSpPr>
          <p:cNvPr id="23" name="Rounded Rectangle 22"/>
          <p:cNvSpPr/>
          <p:nvPr/>
        </p:nvSpPr>
        <p:spPr>
          <a:xfrm>
            <a:off x="5449752" y="1576082"/>
            <a:ext cx="1566150" cy="4067602"/>
          </a:xfrm>
          <a:prstGeom prst="roundRect">
            <a:avLst>
              <a:gd name="adj" fmla="val 12704"/>
            </a:avLst>
          </a:prstGeom>
          <a:solidFill>
            <a:schemeClr val="bg1">
              <a:lumMod val="95000"/>
            </a:schemeClr>
          </a:solidFill>
          <a:ln w="9525">
            <a:noFill/>
            <a:miter lim="800000"/>
            <a:headEnd/>
            <a:tailEnd/>
          </a:ln>
          <a:effectLst/>
        </p:spPr>
        <p:txBody>
          <a:bodyPr vert="horz" wrap="square" lIns="66462" tIns="66462" rIns="66462" bIns="66462" numCol="1" rtlCol="0" anchor="ctr" anchorCtr="0" compatLnSpc="1">
            <a:prstTxWarp prst="textNoShape">
              <a:avLst/>
            </a:prstTxWarp>
            <a:noAutofit/>
          </a:bodyPr>
          <a:lstStyle/>
          <a:p>
            <a:pPr marL="0" marR="0" lvl="0" indent="0" algn="ctr" defTabSz="844083" eaLnBrk="1" fontAlgn="base" latinLnBrk="0" hangingPunct="1">
              <a:lnSpc>
                <a:spcPct val="100000"/>
              </a:lnSpc>
              <a:spcBef>
                <a:spcPts val="0"/>
              </a:spcBef>
              <a:spcAft>
                <a:spcPts val="277"/>
              </a:spcAft>
              <a:buClrTx/>
              <a:buSzTx/>
              <a:buFontTx/>
              <a:buNone/>
              <a:tabLst/>
              <a:defRPr/>
            </a:pPr>
            <a:endParaRPr kumimoji="0" lang="en-GB" sz="1400" b="0" i="0" u="none" strike="noStrike" kern="0" cap="none" spc="0" normalizeH="0" baseline="0" noProof="0" dirty="0" smtClean="0">
              <a:ln>
                <a:noFill/>
              </a:ln>
              <a:solidFill>
                <a:sysClr val="windowText" lastClr="000000"/>
              </a:solidFill>
              <a:effectLst/>
              <a:uLnTx/>
              <a:uFillTx/>
              <a:cs typeface="Arial" pitchFamily="34" charset="0"/>
            </a:endParaRPr>
          </a:p>
        </p:txBody>
      </p:sp>
      <p:sp>
        <p:nvSpPr>
          <p:cNvPr id="24" name="Rounded Rectangle 23"/>
          <p:cNvSpPr/>
          <p:nvPr/>
        </p:nvSpPr>
        <p:spPr>
          <a:xfrm>
            <a:off x="7122240" y="1576082"/>
            <a:ext cx="1566150" cy="4067602"/>
          </a:xfrm>
          <a:prstGeom prst="roundRect">
            <a:avLst>
              <a:gd name="adj" fmla="val 12704"/>
            </a:avLst>
          </a:prstGeom>
          <a:solidFill>
            <a:schemeClr val="bg1">
              <a:lumMod val="95000"/>
            </a:schemeClr>
          </a:solidFill>
          <a:ln w="9525">
            <a:noFill/>
            <a:miter lim="800000"/>
            <a:headEnd/>
            <a:tailEnd/>
          </a:ln>
          <a:effectLst/>
        </p:spPr>
        <p:txBody>
          <a:bodyPr vert="horz" wrap="square" lIns="66462" tIns="66462" rIns="66462" bIns="66462" numCol="1" rtlCol="0" anchor="ctr" anchorCtr="0" compatLnSpc="1">
            <a:prstTxWarp prst="textNoShape">
              <a:avLst/>
            </a:prstTxWarp>
            <a:noAutofit/>
          </a:bodyPr>
          <a:lstStyle/>
          <a:p>
            <a:pPr marL="0" marR="0" lvl="0" indent="0" algn="ctr" defTabSz="844083" eaLnBrk="1" fontAlgn="base" latinLnBrk="0" hangingPunct="1">
              <a:lnSpc>
                <a:spcPct val="100000"/>
              </a:lnSpc>
              <a:spcBef>
                <a:spcPts val="0"/>
              </a:spcBef>
              <a:spcAft>
                <a:spcPts val="277"/>
              </a:spcAft>
              <a:buClrTx/>
              <a:buSzTx/>
              <a:buFontTx/>
              <a:buNone/>
              <a:tabLst/>
              <a:defRPr/>
            </a:pPr>
            <a:endParaRPr kumimoji="0" lang="en-GB" sz="1400" b="0" i="0" u="none" strike="noStrike" kern="0" cap="none" spc="0" normalizeH="0" baseline="0" noProof="0" dirty="0" smtClean="0">
              <a:ln>
                <a:noFill/>
              </a:ln>
              <a:solidFill>
                <a:sysClr val="windowText" lastClr="000000"/>
              </a:solidFill>
              <a:effectLst/>
              <a:uLnTx/>
              <a:uFillTx/>
              <a:cs typeface="Arial" pitchFamily="34" charset="0"/>
            </a:endParaRPr>
          </a:p>
        </p:txBody>
      </p:sp>
      <p:pic>
        <p:nvPicPr>
          <p:cNvPr id="25" name="Picture 24"/>
          <p:cNvPicPr>
            <a:picLocks noChangeAspect="1"/>
          </p:cNvPicPr>
          <p:nvPr/>
        </p:nvPicPr>
        <p:blipFill>
          <a:blip r:embed="rId3" cstate="print">
            <a:duotone>
              <a:srgbClr val="00BBEE">
                <a:shade val="45000"/>
                <a:satMod val="135000"/>
              </a:srgbClr>
              <a:prstClr val="white"/>
            </a:duotone>
            <a:extLst>
              <a:ext uri="{28A0092B-C50C-407E-A947-70E740481C1C}">
                <a14:useLocalDpi xmlns:a14="http://schemas.microsoft.com/office/drawing/2010/main" val="0"/>
              </a:ext>
            </a:extLst>
          </a:blip>
          <a:stretch>
            <a:fillRect/>
          </a:stretch>
        </p:blipFill>
        <p:spPr>
          <a:xfrm>
            <a:off x="7509486" y="2105121"/>
            <a:ext cx="791657" cy="791657"/>
          </a:xfrm>
          <a:prstGeom prst="rect">
            <a:avLst/>
          </a:prstGeom>
        </p:spPr>
      </p:pic>
      <p:pic>
        <p:nvPicPr>
          <p:cNvPr id="26" name="Picture 25"/>
          <p:cNvPicPr>
            <a:picLocks noChangeAspect="1"/>
          </p:cNvPicPr>
          <p:nvPr/>
        </p:nvPicPr>
        <p:blipFill>
          <a:blip r:embed="rId4" cstate="print">
            <a:duotone>
              <a:srgbClr val="00BBEE">
                <a:shade val="45000"/>
                <a:satMod val="135000"/>
              </a:srgbClr>
              <a:prstClr val="white"/>
            </a:duotone>
            <a:extLst>
              <a:ext uri="{28A0092B-C50C-407E-A947-70E740481C1C}">
                <a14:useLocalDpi xmlns:a14="http://schemas.microsoft.com/office/drawing/2010/main" val="0"/>
              </a:ext>
            </a:extLst>
          </a:blip>
          <a:stretch>
            <a:fillRect/>
          </a:stretch>
        </p:blipFill>
        <p:spPr>
          <a:xfrm>
            <a:off x="5854397" y="2122519"/>
            <a:ext cx="756861" cy="756861"/>
          </a:xfrm>
          <a:prstGeom prst="rect">
            <a:avLst/>
          </a:prstGeom>
        </p:spPr>
      </p:pic>
      <p:pic>
        <p:nvPicPr>
          <p:cNvPr id="27" name="Picture 26"/>
          <p:cNvPicPr>
            <a:picLocks noChangeAspect="1"/>
          </p:cNvPicPr>
          <p:nvPr/>
        </p:nvPicPr>
        <p:blipFill>
          <a:blip r:embed="rId5" cstate="print">
            <a:duotone>
              <a:srgbClr val="00BBEE">
                <a:shade val="45000"/>
                <a:satMod val="135000"/>
              </a:srgbClr>
              <a:prstClr val="white"/>
            </a:duotone>
            <a:extLst>
              <a:ext uri="{28A0092B-C50C-407E-A947-70E740481C1C}">
                <a14:useLocalDpi xmlns:a14="http://schemas.microsoft.com/office/drawing/2010/main" val="0"/>
              </a:ext>
            </a:extLst>
          </a:blip>
          <a:stretch>
            <a:fillRect/>
          </a:stretch>
        </p:blipFill>
        <p:spPr>
          <a:xfrm>
            <a:off x="2416759" y="2008590"/>
            <a:ext cx="984718" cy="984718"/>
          </a:xfrm>
          <a:prstGeom prst="rect">
            <a:avLst/>
          </a:prstGeom>
        </p:spPr>
      </p:pic>
      <p:pic>
        <p:nvPicPr>
          <p:cNvPr id="28" name="Picture 27"/>
          <p:cNvPicPr>
            <a:picLocks noChangeAspect="1"/>
          </p:cNvPicPr>
          <p:nvPr/>
        </p:nvPicPr>
        <p:blipFill>
          <a:blip r:embed="rId6" cstate="print">
            <a:duotone>
              <a:srgbClr val="00BBEE">
                <a:shade val="45000"/>
                <a:satMod val="135000"/>
              </a:srgbClr>
              <a:prstClr val="white"/>
            </a:duotone>
            <a:extLst>
              <a:ext uri="{28A0092B-C50C-407E-A947-70E740481C1C}">
                <a14:useLocalDpi xmlns:a14="http://schemas.microsoft.com/office/drawing/2010/main" val="0"/>
              </a:ext>
            </a:extLst>
          </a:blip>
          <a:stretch>
            <a:fillRect/>
          </a:stretch>
        </p:blipFill>
        <p:spPr>
          <a:xfrm>
            <a:off x="874312" y="2117363"/>
            <a:ext cx="767173" cy="767173"/>
          </a:xfrm>
          <a:prstGeom prst="rect">
            <a:avLst/>
          </a:prstGeom>
        </p:spPr>
      </p:pic>
      <p:pic>
        <p:nvPicPr>
          <p:cNvPr id="29" name="Picture 28"/>
          <p:cNvPicPr>
            <a:picLocks noChangeAspect="1"/>
          </p:cNvPicPr>
          <p:nvPr/>
        </p:nvPicPr>
        <p:blipFill>
          <a:blip r:embed="rId7" cstate="print">
            <a:duotone>
              <a:srgbClr val="00BBEE">
                <a:shade val="45000"/>
                <a:satMod val="135000"/>
              </a:srgbClr>
              <a:prstClr val="white"/>
            </a:duotone>
            <a:extLst>
              <a:ext uri="{28A0092B-C50C-407E-A947-70E740481C1C}">
                <a14:useLocalDpi xmlns:a14="http://schemas.microsoft.com/office/drawing/2010/main" val="0"/>
              </a:ext>
            </a:extLst>
          </a:blip>
          <a:stretch>
            <a:fillRect/>
          </a:stretch>
        </p:blipFill>
        <p:spPr>
          <a:xfrm>
            <a:off x="4163683" y="2093660"/>
            <a:ext cx="814578" cy="814578"/>
          </a:xfrm>
          <a:prstGeom prst="rect">
            <a:avLst/>
          </a:prstGeom>
        </p:spPr>
      </p:pic>
      <p:sp>
        <p:nvSpPr>
          <p:cNvPr id="30" name="TextBox 29"/>
          <p:cNvSpPr txBox="1"/>
          <p:nvPr/>
        </p:nvSpPr>
        <p:spPr>
          <a:xfrm>
            <a:off x="3787898" y="3337690"/>
            <a:ext cx="1566150" cy="830997"/>
          </a:xfrm>
          <a:prstGeom prst="rect">
            <a:avLst/>
          </a:prstGeom>
          <a:noFill/>
        </p:spPr>
        <p:txBody>
          <a:bodyPr wrap="square" lIns="36000" rIns="36000" rtlCol="0">
            <a:spAutoFit/>
          </a:bodyPr>
          <a:lstStyle/>
          <a:p>
            <a:pPr algn="ctr" fontAlgn="base">
              <a:spcAft>
                <a:spcPct val="0"/>
              </a:spcAft>
              <a:buClr>
                <a:srgbClr val="00AA99"/>
              </a:buClr>
              <a:tabLst>
                <a:tab pos="3314783" algn="l"/>
              </a:tabLst>
            </a:pPr>
            <a:r>
              <a:rPr lang="en-GB" sz="1200" dirty="0" smtClean="0">
                <a:solidFill>
                  <a:prstClr val="black"/>
                </a:solidFill>
                <a:cs typeface="Arial" charset="0"/>
              </a:rPr>
              <a:t>Robots can be </a:t>
            </a:r>
          </a:p>
          <a:p>
            <a:pPr algn="ctr" fontAlgn="base">
              <a:spcAft>
                <a:spcPct val="0"/>
              </a:spcAft>
              <a:buClr>
                <a:srgbClr val="00AA99"/>
              </a:buClr>
              <a:tabLst>
                <a:tab pos="3314783" algn="l"/>
              </a:tabLst>
            </a:pPr>
            <a:r>
              <a:rPr lang="en-GB" sz="1200" dirty="0" smtClean="0">
                <a:solidFill>
                  <a:prstClr val="black"/>
                </a:solidFill>
                <a:cs typeface="Arial" charset="0"/>
              </a:rPr>
              <a:t>trained by business users via configuration</a:t>
            </a:r>
            <a:endParaRPr lang="en-GB" sz="1200" dirty="0">
              <a:solidFill>
                <a:prstClr val="black"/>
              </a:solidFill>
              <a:cs typeface="Arial" charset="0"/>
            </a:endParaRPr>
          </a:p>
        </p:txBody>
      </p:sp>
      <p:sp>
        <p:nvSpPr>
          <p:cNvPr id="31" name="TextBox 30"/>
          <p:cNvSpPr txBox="1"/>
          <p:nvPr/>
        </p:nvSpPr>
        <p:spPr>
          <a:xfrm>
            <a:off x="5449752" y="3337690"/>
            <a:ext cx="1566150" cy="830997"/>
          </a:xfrm>
          <a:prstGeom prst="rect">
            <a:avLst/>
          </a:prstGeom>
          <a:noFill/>
        </p:spPr>
        <p:txBody>
          <a:bodyPr wrap="square" lIns="36000" rIns="36000" rtlCol="0">
            <a:spAutoFit/>
          </a:bodyPr>
          <a:lstStyle/>
          <a:p>
            <a:pPr algn="ctr" fontAlgn="base">
              <a:spcAft>
                <a:spcPct val="0"/>
              </a:spcAft>
              <a:buClr>
                <a:srgbClr val="00AA99"/>
              </a:buClr>
              <a:tabLst>
                <a:tab pos="3314783" algn="l"/>
              </a:tabLst>
            </a:pPr>
            <a:r>
              <a:rPr lang="en-GB" sz="1200" dirty="0" smtClean="0">
                <a:solidFill>
                  <a:prstClr val="black"/>
                </a:solidFill>
                <a:cs typeface="Arial" charset="0"/>
              </a:rPr>
              <a:t>Sits alongside existing infrastructure, governed and controlled by IT</a:t>
            </a:r>
            <a:endParaRPr lang="en-GB" sz="1200" dirty="0">
              <a:solidFill>
                <a:prstClr val="black"/>
              </a:solidFill>
              <a:cs typeface="Arial" charset="0"/>
            </a:endParaRPr>
          </a:p>
        </p:txBody>
      </p:sp>
      <p:sp>
        <p:nvSpPr>
          <p:cNvPr id="32" name="TextBox 31"/>
          <p:cNvSpPr txBox="1"/>
          <p:nvPr/>
        </p:nvSpPr>
        <p:spPr>
          <a:xfrm>
            <a:off x="2126042" y="3337690"/>
            <a:ext cx="1566150" cy="830997"/>
          </a:xfrm>
          <a:prstGeom prst="rect">
            <a:avLst/>
          </a:prstGeom>
          <a:noFill/>
        </p:spPr>
        <p:txBody>
          <a:bodyPr wrap="square" lIns="36000" rIns="36000" rtlCol="0">
            <a:spAutoFit/>
          </a:bodyPr>
          <a:lstStyle/>
          <a:p>
            <a:pPr algn="ctr" fontAlgn="base">
              <a:spcAft>
                <a:spcPct val="0"/>
              </a:spcAft>
              <a:buClr>
                <a:srgbClr val="00AA99"/>
              </a:buClr>
              <a:tabLst>
                <a:tab pos="3314783" algn="l"/>
              </a:tabLst>
            </a:pPr>
            <a:r>
              <a:rPr lang="en-GB" sz="1200" dirty="0" smtClean="0">
                <a:solidFill>
                  <a:prstClr val="black"/>
                </a:solidFill>
                <a:cs typeface="Arial" charset="0"/>
              </a:rPr>
              <a:t>Robots are a virtual workforce controlled by the business operations teams</a:t>
            </a:r>
            <a:endParaRPr lang="en-GB" sz="1200" dirty="0">
              <a:solidFill>
                <a:prstClr val="black"/>
              </a:solidFill>
              <a:cs typeface="Arial" charset="0"/>
            </a:endParaRPr>
          </a:p>
        </p:txBody>
      </p:sp>
      <p:sp>
        <p:nvSpPr>
          <p:cNvPr id="33" name="TextBox 32"/>
          <p:cNvSpPr txBox="1"/>
          <p:nvPr/>
        </p:nvSpPr>
        <p:spPr>
          <a:xfrm>
            <a:off x="474820" y="3337690"/>
            <a:ext cx="1566151" cy="1015663"/>
          </a:xfrm>
          <a:prstGeom prst="rect">
            <a:avLst/>
          </a:prstGeom>
          <a:noFill/>
        </p:spPr>
        <p:txBody>
          <a:bodyPr wrap="square" lIns="36000" rIns="36000" rtlCol="0">
            <a:spAutoFit/>
          </a:bodyPr>
          <a:lstStyle/>
          <a:p>
            <a:pPr algn="ctr" fontAlgn="base">
              <a:spcAft>
                <a:spcPct val="0"/>
              </a:spcAft>
              <a:buClr>
                <a:srgbClr val="00AA99"/>
              </a:buClr>
              <a:tabLst>
                <a:tab pos="3314783" algn="l"/>
              </a:tabLst>
            </a:pPr>
            <a:r>
              <a:rPr lang="en-GB" sz="1200" dirty="0" smtClean="0">
                <a:solidFill>
                  <a:prstClr val="black"/>
                </a:solidFill>
                <a:cs typeface="Arial" charset="0"/>
              </a:rPr>
              <a:t>Emulates human execution of </a:t>
            </a:r>
          </a:p>
          <a:p>
            <a:pPr algn="ctr" fontAlgn="base">
              <a:spcAft>
                <a:spcPct val="0"/>
              </a:spcAft>
              <a:buClr>
                <a:srgbClr val="00AA99"/>
              </a:buClr>
              <a:tabLst>
                <a:tab pos="3314783" algn="l"/>
              </a:tabLst>
            </a:pPr>
            <a:r>
              <a:rPr lang="en-GB" sz="1200" dirty="0" smtClean="0">
                <a:solidFill>
                  <a:prstClr val="black"/>
                </a:solidFill>
                <a:cs typeface="Arial" charset="0"/>
              </a:rPr>
              <a:t>repetitive processes with existing applications</a:t>
            </a:r>
            <a:endParaRPr lang="en-GB" sz="1200" dirty="0">
              <a:solidFill>
                <a:prstClr val="black"/>
              </a:solidFill>
              <a:cs typeface="Arial" charset="0"/>
            </a:endParaRPr>
          </a:p>
        </p:txBody>
      </p:sp>
      <p:sp>
        <p:nvSpPr>
          <p:cNvPr id="34" name="TextBox 33"/>
          <p:cNvSpPr txBox="1"/>
          <p:nvPr/>
        </p:nvSpPr>
        <p:spPr>
          <a:xfrm>
            <a:off x="7122240" y="3337690"/>
            <a:ext cx="1552839" cy="1015663"/>
          </a:xfrm>
          <a:prstGeom prst="rect">
            <a:avLst/>
          </a:prstGeom>
          <a:noFill/>
        </p:spPr>
        <p:txBody>
          <a:bodyPr wrap="square" lIns="36000" rIns="36000" rtlCol="0">
            <a:spAutoFit/>
          </a:bodyPr>
          <a:lstStyle/>
          <a:p>
            <a:pPr algn="ctr" fontAlgn="base">
              <a:spcAft>
                <a:spcPct val="0"/>
              </a:spcAft>
              <a:buClr>
                <a:srgbClr val="00AA99"/>
              </a:buClr>
              <a:tabLst>
                <a:tab pos="3314783" algn="l"/>
              </a:tabLst>
            </a:pPr>
            <a:r>
              <a:rPr lang="en-GB" sz="1200" dirty="0" smtClean="0">
                <a:solidFill>
                  <a:prstClr val="black"/>
                </a:solidFill>
                <a:cs typeface="Arial" charset="0"/>
              </a:rPr>
              <a:t>Robots work with existing IT architecture – no complex system integration</a:t>
            </a:r>
            <a:endParaRPr lang="en-GB" sz="1200" dirty="0">
              <a:solidFill>
                <a:prstClr val="black"/>
              </a:solidFill>
              <a:cs typeface="Arial" charset="0"/>
            </a:endParaRPr>
          </a:p>
        </p:txBody>
      </p:sp>
    </p:spTree>
    <p:extLst>
      <p:ext uri="{BB962C8B-B14F-4D97-AF65-F5344CB8AC3E}">
        <p14:creationId xmlns:p14="http://schemas.microsoft.com/office/powerpoint/2010/main" val="25137671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solidFill>
                  <a:schemeClr val="tx1"/>
                </a:solidFill>
              </a:rPr>
              <a:t>… helps generate measurable benefits</a:t>
            </a:r>
            <a:endParaRPr lang="en-GB" dirty="0">
              <a:solidFill>
                <a:schemeClr val="tx1"/>
              </a:solidFill>
            </a:endParaRPr>
          </a:p>
        </p:txBody>
      </p:sp>
      <p:sp>
        <p:nvSpPr>
          <p:cNvPr id="3" name="Content Placeholder 2"/>
          <p:cNvSpPr>
            <a:spLocks noGrp="1"/>
          </p:cNvSpPr>
          <p:nvPr>
            <p:ph sz="quarter" idx="10"/>
          </p:nvPr>
        </p:nvSpPr>
        <p:spPr>
          <a:xfrm>
            <a:off x="466725" y="1044063"/>
            <a:ext cx="8226000" cy="438150"/>
          </a:xfrm>
        </p:spPr>
        <p:txBody>
          <a:bodyPr vert="horz" lIns="0" tIns="0" rIns="0" bIns="0" rtlCol="0">
            <a:noAutofit/>
          </a:bodyPr>
          <a:lstStyle/>
          <a:p>
            <a:pPr>
              <a:spcAft>
                <a:spcPts val="0"/>
              </a:spcAft>
              <a:buClrTx/>
              <a:buSzTx/>
            </a:pPr>
            <a:r>
              <a:rPr lang="en-GB" b="0" dirty="0" smtClean="0">
                <a:solidFill>
                  <a:srgbClr val="1CADE4"/>
                </a:solidFill>
                <a:latin typeface="Arial"/>
                <a:cs typeface="+mn-cs"/>
              </a:rPr>
              <a:t>Robotics drives efficiency benefits, along with improvements in quality, scalability and resiliency in a cost-effective way</a:t>
            </a:r>
            <a:endParaRPr lang="en-GB" b="0" dirty="0">
              <a:solidFill>
                <a:srgbClr val="1CADE4"/>
              </a:solidFill>
              <a:latin typeface="Arial"/>
              <a:cs typeface="+mn-cs"/>
            </a:endParaRPr>
          </a:p>
        </p:txBody>
      </p:sp>
      <p:sp>
        <p:nvSpPr>
          <p:cNvPr id="61" name="Rounded Rectangle 60"/>
          <p:cNvSpPr/>
          <p:nvPr/>
        </p:nvSpPr>
        <p:spPr>
          <a:xfrm>
            <a:off x="5551566" y="1764757"/>
            <a:ext cx="3163852" cy="1061263"/>
          </a:xfrm>
          <a:prstGeom prst="roundRect">
            <a:avLst/>
          </a:prstGeom>
          <a:solidFill>
            <a:schemeClr val="bg1">
              <a:lumMod val="95000"/>
            </a:schemeClr>
          </a:solidFill>
          <a:ln w="9525">
            <a:noFill/>
            <a:miter lim="800000"/>
            <a:headEnd/>
            <a:tailEnd/>
          </a:ln>
          <a:effectLst/>
        </p:spPr>
        <p:txBody>
          <a:bodyPr vert="horz" wrap="square" lIns="66462" tIns="66462" rIns="66462" bIns="66462" numCol="1" rtlCol="0" anchor="t" anchorCtr="0" compatLnSpc="1">
            <a:prstTxWarp prst="textNoShape">
              <a:avLst/>
            </a:prstTxWarp>
            <a:noAutofit/>
          </a:bodyPr>
          <a:lstStyle/>
          <a:p>
            <a:pPr marL="0" marR="0" lvl="0" indent="0" defTabSz="844083" eaLnBrk="1" fontAlgn="base" latinLnBrk="0" hangingPunct="1">
              <a:lnSpc>
                <a:spcPct val="100000"/>
              </a:lnSpc>
              <a:spcBef>
                <a:spcPts val="0"/>
              </a:spcBef>
              <a:spcAft>
                <a:spcPts val="277"/>
              </a:spcAft>
              <a:buClrTx/>
              <a:buSzTx/>
              <a:buFontTx/>
              <a:buNone/>
              <a:tabLst/>
              <a:defRPr/>
            </a:pPr>
            <a:endParaRPr kumimoji="0" lang="en-GB" sz="1477" b="0" i="0" u="none" strike="noStrike" kern="0" cap="none" spc="0" normalizeH="0" baseline="0" noProof="0" dirty="0" smtClean="0">
              <a:ln>
                <a:noFill/>
              </a:ln>
              <a:solidFill>
                <a:sysClr val="windowText" lastClr="000000"/>
              </a:solidFill>
              <a:effectLst/>
              <a:uLnTx/>
              <a:uFillTx/>
              <a:cs typeface="Arial" pitchFamily="34" charset="0"/>
            </a:endParaRPr>
          </a:p>
        </p:txBody>
      </p:sp>
      <p:sp>
        <p:nvSpPr>
          <p:cNvPr id="62" name="Rounded Rectangle 61"/>
          <p:cNvSpPr/>
          <p:nvPr/>
        </p:nvSpPr>
        <p:spPr>
          <a:xfrm>
            <a:off x="459319" y="4132784"/>
            <a:ext cx="1648395" cy="1061263"/>
          </a:xfrm>
          <a:prstGeom prst="roundRect">
            <a:avLst/>
          </a:prstGeom>
          <a:solidFill>
            <a:srgbClr val="00BBEE"/>
          </a:solidFill>
          <a:ln w="127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GB" sz="1400" b="1" i="0" u="none" strike="noStrike" kern="0" cap="none" spc="0" normalizeH="0" baseline="0" noProof="0" dirty="0" smtClean="0">
                <a:ln>
                  <a:noFill/>
                </a:ln>
                <a:solidFill>
                  <a:prstClr val="white"/>
                </a:solidFill>
                <a:effectLst/>
                <a:uLnTx/>
                <a:uFillTx/>
                <a:latin typeface="Arial"/>
                <a:ea typeface="+mn-ea"/>
                <a:cs typeface="+mn-cs"/>
              </a:rPr>
              <a:t>Cost Saver</a:t>
            </a:r>
          </a:p>
        </p:txBody>
      </p:sp>
      <p:sp>
        <p:nvSpPr>
          <p:cNvPr id="63" name="Rounded Rectangle 62"/>
          <p:cNvSpPr/>
          <p:nvPr/>
        </p:nvSpPr>
        <p:spPr>
          <a:xfrm>
            <a:off x="459319" y="5308293"/>
            <a:ext cx="1648395" cy="1061263"/>
          </a:xfrm>
          <a:prstGeom prst="roundRect">
            <a:avLst/>
          </a:prstGeom>
          <a:solidFill>
            <a:srgbClr val="00BBEE"/>
          </a:solidFill>
          <a:ln w="127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GB" sz="1400" b="1" i="0" u="none" strike="noStrike" kern="0" cap="none" spc="0" normalizeH="0" baseline="0" noProof="0" dirty="0" smtClean="0">
                <a:ln>
                  <a:noFill/>
                </a:ln>
                <a:solidFill>
                  <a:prstClr val="white"/>
                </a:solidFill>
                <a:effectLst/>
                <a:uLnTx/>
                <a:uFillTx/>
                <a:latin typeface="Arial"/>
                <a:ea typeface="+mn-ea"/>
                <a:cs typeface="+mn-cs"/>
              </a:rPr>
              <a:t>Implementation</a:t>
            </a:r>
            <a:r>
              <a:rPr kumimoji="0" lang="en-GB" sz="1400" b="1" i="0" u="none" strike="noStrike" kern="0" cap="none" spc="0" normalizeH="0" noProof="0" dirty="0" smtClean="0">
                <a:ln>
                  <a:noFill/>
                </a:ln>
                <a:solidFill>
                  <a:prstClr val="white"/>
                </a:solidFill>
                <a:effectLst/>
                <a:uLnTx/>
                <a:uFillTx/>
                <a:latin typeface="Arial"/>
                <a:ea typeface="+mn-ea"/>
                <a:cs typeface="+mn-cs"/>
              </a:rPr>
              <a:t> Speed</a:t>
            </a:r>
            <a:endParaRPr kumimoji="0" lang="en-GB" sz="1400" b="1" i="0" u="none" strike="noStrike" kern="0" cap="none" spc="0" normalizeH="0" baseline="0" noProof="0" dirty="0" smtClean="0">
              <a:ln>
                <a:noFill/>
              </a:ln>
              <a:solidFill>
                <a:prstClr val="white"/>
              </a:solidFill>
              <a:effectLst/>
              <a:uLnTx/>
              <a:uFillTx/>
              <a:latin typeface="Arial"/>
              <a:ea typeface="+mn-ea"/>
              <a:cs typeface="+mn-cs"/>
            </a:endParaRPr>
          </a:p>
        </p:txBody>
      </p:sp>
      <p:sp>
        <p:nvSpPr>
          <p:cNvPr id="64" name="Rounded Rectangle 63"/>
          <p:cNvSpPr/>
          <p:nvPr/>
        </p:nvSpPr>
        <p:spPr>
          <a:xfrm>
            <a:off x="459319" y="2957276"/>
            <a:ext cx="1648395" cy="1061263"/>
          </a:xfrm>
          <a:prstGeom prst="roundRect">
            <a:avLst/>
          </a:prstGeom>
          <a:solidFill>
            <a:srgbClr val="00BBEE"/>
          </a:solidFill>
          <a:ln w="127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GB" sz="1400" b="1" i="0" u="none" strike="noStrike" kern="0" cap="none" spc="0" normalizeH="0" baseline="0" noProof="0" dirty="0" smtClean="0">
                <a:ln>
                  <a:noFill/>
                </a:ln>
                <a:solidFill>
                  <a:prstClr val="white"/>
                </a:solidFill>
                <a:effectLst/>
                <a:uLnTx/>
                <a:uFillTx/>
                <a:latin typeface="Arial"/>
                <a:ea typeface="+mn-ea"/>
                <a:cs typeface="+mn-cs"/>
              </a:rPr>
              <a:t>Productivity</a:t>
            </a:r>
            <a:br>
              <a:rPr kumimoji="0" lang="en-GB" sz="1400" b="1" i="0" u="none" strike="noStrike" kern="0" cap="none" spc="0" normalizeH="0" baseline="0" noProof="0" dirty="0" smtClean="0">
                <a:ln>
                  <a:noFill/>
                </a:ln>
                <a:solidFill>
                  <a:prstClr val="white"/>
                </a:solidFill>
                <a:effectLst/>
                <a:uLnTx/>
                <a:uFillTx/>
                <a:latin typeface="Arial"/>
                <a:ea typeface="+mn-ea"/>
                <a:cs typeface="+mn-cs"/>
              </a:rPr>
            </a:br>
            <a:r>
              <a:rPr kumimoji="0" lang="en-GB" sz="1400" b="1" i="0" u="none" strike="noStrike" kern="0" cap="none" spc="0" normalizeH="0" baseline="0" noProof="0" dirty="0" smtClean="0">
                <a:ln>
                  <a:noFill/>
                </a:ln>
                <a:solidFill>
                  <a:prstClr val="white"/>
                </a:solidFill>
                <a:effectLst/>
                <a:uLnTx/>
                <a:uFillTx/>
                <a:latin typeface="Arial"/>
                <a:ea typeface="+mn-ea"/>
                <a:cs typeface="+mn-cs"/>
              </a:rPr>
              <a:t>Boost</a:t>
            </a:r>
          </a:p>
        </p:txBody>
      </p:sp>
      <p:sp>
        <p:nvSpPr>
          <p:cNvPr id="65" name="Rounded Rectangle 64"/>
          <p:cNvSpPr/>
          <p:nvPr/>
        </p:nvSpPr>
        <p:spPr>
          <a:xfrm>
            <a:off x="459319" y="1764757"/>
            <a:ext cx="1648395" cy="1061263"/>
          </a:xfrm>
          <a:prstGeom prst="roundRect">
            <a:avLst/>
          </a:prstGeom>
          <a:solidFill>
            <a:srgbClr val="00BBEE"/>
          </a:solidFill>
          <a:ln w="127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GB" sz="1400" b="1" i="0" u="none" strike="noStrike" kern="0" cap="none" spc="0" normalizeH="0" baseline="0" noProof="0" dirty="0" smtClean="0">
                <a:ln>
                  <a:noFill/>
                </a:ln>
                <a:solidFill>
                  <a:prstClr val="white"/>
                </a:solidFill>
                <a:effectLst/>
                <a:uLnTx/>
                <a:uFillTx/>
                <a:latin typeface="Arial"/>
                <a:ea typeface="+mn-ea"/>
                <a:cs typeface="+mn-cs"/>
              </a:rPr>
              <a:t>Higher Quality</a:t>
            </a:r>
          </a:p>
        </p:txBody>
      </p:sp>
      <p:sp>
        <p:nvSpPr>
          <p:cNvPr id="66" name="Rounded Rectangle 65"/>
          <p:cNvSpPr/>
          <p:nvPr/>
        </p:nvSpPr>
        <p:spPr>
          <a:xfrm>
            <a:off x="2287723" y="1764757"/>
            <a:ext cx="3163852" cy="1061263"/>
          </a:xfrm>
          <a:prstGeom prst="roundRect">
            <a:avLst/>
          </a:prstGeom>
          <a:solidFill>
            <a:schemeClr val="bg1">
              <a:lumMod val="95000"/>
            </a:schemeClr>
          </a:solidFill>
          <a:ln w="9525">
            <a:noFill/>
            <a:miter lim="800000"/>
            <a:headEnd/>
            <a:tailEnd/>
          </a:ln>
          <a:effectLst/>
        </p:spPr>
        <p:txBody>
          <a:bodyPr vert="horz" wrap="square" lIns="66462" tIns="66462" rIns="66462" bIns="66462" numCol="1" rtlCol="0" anchor="ctr" anchorCtr="0" compatLnSpc="1">
            <a:prstTxWarp prst="textNoShape">
              <a:avLst/>
            </a:prstTxWarp>
            <a:noAutofit/>
          </a:bodyPr>
          <a:lstStyle/>
          <a:p>
            <a:pPr marL="0" marR="0" lvl="0" indent="0" algn="ctr" defTabSz="844083" eaLnBrk="1" fontAlgn="base" latinLnBrk="0" hangingPunct="1">
              <a:lnSpc>
                <a:spcPct val="100000"/>
              </a:lnSpc>
              <a:spcBef>
                <a:spcPts val="0"/>
              </a:spcBef>
              <a:spcAft>
                <a:spcPts val="277"/>
              </a:spcAft>
              <a:buClrTx/>
              <a:buSzTx/>
              <a:buFontTx/>
              <a:buNone/>
              <a:tabLst/>
              <a:defRPr/>
            </a:pPr>
            <a:endParaRPr kumimoji="0" lang="en-GB" sz="1400" b="0" i="0" u="none" strike="noStrike" kern="0" cap="none" spc="0" normalizeH="0" baseline="0" noProof="0" dirty="0" smtClean="0">
              <a:ln>
                <a:noFill/>
              </a:ln>
              <a:solidFill>
                <a:sysClr val="windowText" lastClr="000000"/>
              </a:solidFill>
              <a:effectLst/>
              <a:uLnTx/>
              <a:uFillTx/>
              <a:cs typeface="Arial" pitchFamily="34" charset="0"/>
            </a:endParaRPr>
          </a:p>
        </p:txBody>
      </p:sp>
      <p:sp>
        <p:nvSpPr>
          <p:cNvPr id="67" name="Rounded Rectangle 66"/>
          <p:cNvSpPr/>
          <p:nvPr/>
        </p:nvSpPr>
        <p:spPr>
          <a:xfrm>
            <a:off x="5541221" y="2957276"/>
            <a:ext cx="3163852" cy="1061263"/>
          </a:xfrm>
          <a:prstGeom prst="roundRect">
            <a:avLst/>
          </a:prstGeom>
          <a:solidFill>
            <a:schemeClr val="bg1">
              <a:lumMod val="95000"/>
            </a:schemeClr>
          </a:solidFill>
          <a:ln w="9525">
            <a:noFill/>
            <a:miter lim="800000"/>
            <a:headEnd/>
            <a:tailEnd/>
          </a:ln>
          <a:effectLst/>
        </p:spPr>
        <p:txBody>
          <a:bodyPr vert="horz" wrap="square" lIns="66462" tIns="66462" rIns="66462" bIns="66462" numCol="1" rtlCol="0" anchor="t" anchorCtr="0" compatLnSpc="1">
            <a:prstTxWarp prst="textNoShape">
              <a:avLst/>
            </a:prstTxWarp>
            <a:noAutofit/>
          </a:bodyPr>
          <a:lstStyle/>
          <a:p>
            <a:pPr marL="0" marR="0" lvl="0" indent="0" defTabSz="844083" eaLnBrk="1" fontAlgn="base" latinLnBrk="0" hangingPunct="1">
              <a:lnSpc>
                <a:spcPct val="100000"/>
              </a:lnSpc>
              <a:spcBef>
                <a:spcPts val="0"/>
              </a:spcBef>
              <a:spcAft>
                <a:spcPts val="277"/>
              </a:spcAft>
              <a:buClrTx/>
              <a:buSzTx/>
              <a:buFontTx/>
              <a:buNone/>
              <a:tabLst/>
              <a:defRPr/>
            </a:pPr>
            <a:endParaRPr kumimoji="0" lang="en-GB" sz="1477" b="0" i="0" u="none" strike="noStrike" kern="0" cap="none" spc="0" normalizeH="0" baseline="0" noProof="0" dirty="0" smtClean="0">
              <a:ln>
                <a:noFill/>
              </a:ln>
              <a:solidFill>
                <a:sysClr val="windowText" lastClr="000000"/>
              </a:solidFill>
              <a:effectLst/>
              <a:uLnTx/>
              <a:uFillTx/>
              <a:cs typeface="Arial" pitchFamily="34" charset="0"/>
            </a:endParaRPr>
          </a:p>
        </p:txBody>
      </p:sp>
      <p:sp>
        <p:nvSpPr>
          <p:cNvPr id="68" name="Rounded Rectangle 67"/>
          <p:cNvSpPr/>
          <p:nvPr/>
        </p:nvSpPr>
        <p:spPr>
          <a:xfrm>
            <a:off x="2277378" y="2957276"/>
            <a:ext cx="3163852" cy="1061263"/>
          </a:xfrm>
          <a:prstGeom prst="roundRect">
            <a:avLst/>
          </a:prstGeom>
          <a:solidFill>
            <a:schemeClr val="bg1">
              <a:lumMod val="95000"/>
            </a:schemeClr>
          </a:solidFill>
          <a:ln w="9525">
            <a:noFill/>
            <a:miter lim="800000"/>
            <a:headEnd/>
            <a:tailEnd/>
          </a:ln>
          <a:effectLst/>
        </p:spPr>
        <p:txBody>
          <a:bodyPr vert="horz" wrap="square" lIns="66462" tIns="66462" rIns="66462" bIns="66462" numCol="1" rtlCol="0" anchor="t" anchorCtr="0" compatLnSpc="1">
            <a:prstTxWarp prst="textNoShape">
              <a:avLst/>
            </a:prstTxWarp>
            <a:noAutofit/>
          </a:bodyPr>
          <a:lstStyle/>
          <a:p>
            <a:pPr marL="0" marR="0" lvl="0" indent="0" defTabSz="844083" eaLnBrk="1" fontAlgn="base" latinLnBrk="0" hangingPunct="1">
              <a:lnSpc>
                <a:spcPct val="100000"/>
              </a:lnSpc>
              <a:spcBef>
                <a:spcPts val="0"/>
              </a:spcBef>
              <a:spcAft>
                <a:spcPts val="277"/>
              </a:spcAft>
              <a:buClrTx/>
              <a:buSzTx/>
              <a:buFontTx/>
              <a:buNone/>
              <a:tabLst/>
              <a:defRPr/>
            </a:pPr>
            <a:endParaRPr kumimoji="0" lang="en-GB" sz="1477" b="0" i="0" u="none" strike="noStrike" kern="0" cap="none" spc="0" normalizeH="0" baseline="0" noProof="0" dirty="0" smtClean="0">
              <a:ln>
                <a:noFill/>
              </a:ln>
              <a:solidFill>
                <a:sysClr val="windowText" lastClr="000000"/>
              </a:solidFill>
              <a:effectLst/>
              <a:uLnTx/>
              <a:uFillTx/>
              <a:cs typeface="Arial" pitchFamily="34" charset="0"/>
            </a:endParaRPr>
          </a:p>
        </p:txBody>
      </p:sp>
      <p:sp>
        <p:nvSpPr>
          <p:cNvPr id="69" name="Rounded Rectangle 68"/>
          <p:cNvSpPr/>
          <p:nvPr/>
        </p:nvSpPr>
        <p:spPr>
          <a:xfrm>
            <a:off x="5564878" y="4132784"/>
            <a:ext cx="3163852" cy="1061263"/>
          </a:xfrm>
          <a:prstGeom prst="roundRect">
            <a:avLst/>
          </a:prstGeom>
          <a:solidFill>
            <a:schemeClr val="bg1">
              <a:lumMod val="95000"/>
            </a:schemeClr>
          </a:solidFill>
          <a:ln w="9525">
            <a:noFill/>
            <a:miter lim="800000"/>
            <a:headEnd/>
            <a:tailEnd/>
          </a:ln>
          <a:effectLst/>
        </p:spPr>
        <p:txBody>
          <a:bodyPr vert="horz" wrap="square" lIns="66462" tIns="66462" rIns="66462" bIns="66462" numCol="1" rtlCol="0" anchor="t" anchorCtr="0" compatLnSpc="1">
            <a:prstTxWarp prst="textNoShape">
              <a:avLst/>
            </a:prstTxWarp>
            <a:noAutofit/>
          </a:bodyPr>
          <a:lstStyle/>
          <a:p>
            <a:pPr marL="0" marR="0" lvl="0" indent="0" defTabSz="844083" eaLnBrk="1" fontAlgn="base" latinLnBrk="0" hangingPunct="1">
              <a:lnSpc>
                <a:spcPct val="100000"/>
              </a:lnSpc>
              <a:spcBef>
                <a:spcPts val="0"/>
              </a:spcBef>
              <a:spcAft>
                <a:spcPts val="277"/>
              </a:spcAft>
              <a:buClrTx/>
              <a:buSzTx/>
              <a:buFontTx/>
              <a:buNone/>
              <a:tabLst/>
              <a:defRPr/>
            </a:pPr>
            <a:endParaRPr kumimoji="0" lang="en-GB" sz="1477" b="0" i="0" u="none" strike="noStrike" kern="0" cap="none" spc="0" normalizeH="0" baseline="0" noProof="0" dirty="0" smtClean="0">
              <a:ln>
                <a:noFill/>
              </a:ln>
              <a:solidFill>
                <a:sysClr val="windowText" lastClr="000000"/>
              </a:solidFill>
              <a:effectLst/>
              <a:uLnTx/>
              <a:uFillTx/>
              <a:cs typeface="Arial" pitchFamily="34" charset="0"/>
            </a:endParaRPr>
          </a:p>
        </p:txBody>
      </p:sp>
      <p:sp>
        <p:nvSpPr>
          <p:cNvPr id="70" name="Rounded Rectangle 69"/>
          <p:cNvSpPr/>
          <p:nvPr/>
        </p:nvSpPr>
        <p:spPr>
          <a:xfrm>
            <a:off x="2301035" y="4132784"/>
            <a:ext cx="3163852" cy="1061263"/>
          </a:xfrm>
          <a:prstGeom prst="roundRect">
            <a:avLst/>
          </a:prstGeom>
          <a:solidFill>
            <a:schemeClr val="bg1">
              <a:lumMod val="95000"/>
            </a:schemeClr>
          </a:solidFill>
          <a:ln w="9525">
            <a:noFill/>
            <a:miter lim="800000"/>
            <a:headEnd/>
            <a:tailEnd/>
          </a:ln>
          <a:effectLst/>
        </p:spPr>
        <p:txBody>
          <a:bodyPr vert="horz" wrap="square" lIns="66462" tIns="66462" rIns="66462" bIns="66462" numCol="1" rtlCol="0" anchor="t" anchorCtr="0" compatLnSpc="1">
            <a:prstTxWarp prst="textNoShape">
              <a:avLst/>
            </a:prstTxWarp>
            <a:noAutofit/>
          </a:bodyPr>
          <a:lstStyle/>
          <a:p>
            <a:pPr marL="0" marR="0" lvl="0" indent="0" defTabSz="844083" eaLnBrk="1" fontAlgn="base" latinLnBrk="0" hangingPunct="1">
              <a:lnSpc>
                <a:spcPct val="100000"/>
              </a:lnSpc>
              <a:spcBef>
                <a:spcPts val="0"/>
              </a:spcBef>
              <a:spcAft>
                <a:spcPts val="277"/>
              </a:spcAft>
              <a:buClrTx/>
              <a:buSzTx/>
              <a:buFontTx/>
              <a:buNone/>
              <a:tabLst/>
              <a:defRPr/>
            </a:pPr>
            <a:endParaRPr kumimoji="0" lang="en-GB" sz="1477" b="0" i="0" u="none" strike="noStrike" kern="0" cap="none" spc="0" normalizeH="0" baseline="0" noProof="0" dirty="0" smtClean="0">
              <a:ln>
                <a:noFill/>
              </a:ln>
              <a:solidFill>
                <a:sysClr val="windowText" lastClr="000000"/>
              </a:solidFill>
              <a:effectLst/>
              <a:uLnTx/>
              <a:uFillTx/>
              <a:cs typeface="Arial" pitchFamily="34" charset="0"/>
            </a:endParaRPr>
          </a:p>
        </p:txBody>
      </p:sp>
      <p:sp>
        <p:nvSpPr>
          <p:cNvPr id="71" name="Rounded Rectangle 70"/>
          <p:cNvSpPr/>
          <p:nvPr/>
        </p:nvSpPr>
        <p:spPr>
          <a:xfrm>
            <a:off x="5541221" y="5308293"/>
            <a:ext cx="3163852" cy="1061263"/>
          </a:xfrm>
          <a:prstGeom prst="roundRect">
            <a:avLst/>
          </a:prstGeom>
          <a:solidFill>
            <a:schemeClr val="bg1">
              <a:lumMod val="95000"/>
            </a:schemeClr>
          </a:solidFill>
          <a:ln w="9525">
            <a:noFill/>
            <a:miter lim="800000"/>
            <a:headEnd/>
            <a:tailEnd/>
          </a:ln>
          <a:effectLst/>
        </p:spPr>
        <p:txBody>
          <a:bodyPr vert="horz" wrap="square" lIns="66462" tIns="66462" rIns="66462" bIns="66462" numCol="1" rtlCol="0" anchor="t" anchorCtr="0" compatLnSpc="1">
            <a:prstTxWarp prst="textNoShape">
              <a:avLst/>
            </a:prstTxWarp>
            <a:noAutofit/>
          </a:bodyPr>
          <a:lstStyle/>
          <a:p>
            <a:pPr marL="0" marR="0" lvl="0" indent="0" defTabSz="844083" eaLnBrk="1" fontAlgn="base" latinLnBrk="0" hangingPunct="1">
              <a:lnSpc>
                <a:spcPct val="100000"/>
              </a:lnSpc>
              <a:spcBef>
                <a:spcPts val="0"/>
              </a:spcBef>
              <a:spcAft>
                <a:spcPts val="277"/>
              </a:spcAft>
              <a:buClrTx/>
              <a:buSzTx/>
              <a:buFontTx/>
              <a:buNone/>
              <a:tabLst/>
              <a:defRPr/>
            </a:pPr>
            <a:endParaRPr kumimoji="0" lang="en-GB" sz="1477" b="0" i="0" u="none" strike="noStrike" kern="0" cap="none" spc="0" normalizeH="0" baseline="0" noProof="0" dirty="0" smtClean="0">
              <a:ln>
                <a:noFill/>
              </a:ln>
              <a:solidFill>
                <a:sysClr val="windowText" lastClr="000000"/>
              </a:solidFill>
              <a:effectLst/>
              <a:uLnTx/>
              <a:uFillTx/>
              <a:cs typeface="Arial" pitchFamily="34" charset="0"/>
            </a:endParaRPr>
          </a:p>
        </p:txBody>
      </p:sp>
      <p:sp>
        <p:nvSpPr>
          <p:cNvPr id="72" name="Rounded Rectangle 71"/>
          <p:cNvSpPr/>
          <p:nvPr/>
        </p:nvSpPr>
        <p:spPr>
          <a:xfrm>
            <a:off x="2277378" y="5308293"/>
            <a:ext cx="3163852" cy="1061263"/>
          </a:xfrm>
          <a:prstGeom prst="roundRect">
            <a:avLst/>
          </a:prstGeom>
          <a:solidFill>
            <a:schemeClr val="bg1">
              <a:lumMod val="95000"/>
            </a:schemeClr>
          </a:solidFill>
          <a:ln w="9525">
            <a:noFill/>
            <a:miter lim="800000"/>
            <a:headEnd/>
            <a:tailEnd/>
          </a:ln>
          <a:effectLst/>
        </p:spPr>
        <p:txBody>
          <a:bodyPr vert="horz" wrap="square" lIns="66462" tIns="66462" rIns="66462" bIns="66462" numCol="1" rtlCol="0" anchor="t" anchorCtr="0" compatLnSpc="1">
            <a:prstTxWarp prst="textNoShape">
              <a:avLst/>
            </a:prstTxWarp>
            <a:noAutofit/>
          </a:bodyPr>
          <a:lstStyle/>
          <a:p>
            <a:pPr marL="0" marR="0" lvl="0" indent="0" defTabSz="844083" eaLnBrk="1" fontAlgn="base" latinLnBrk="0" hangingPunct="1">
              <a:lnSpc>
                <a:spcPct val="100000"/>
              </a:lnSpc>
              <a:spcBef>
                <a:spcPts val="0"/>
              </a:spcBef>
              <a:spcAft>
                <a:spcPts val="277"/>
              </a:spcAft>
              <a:buClrTx/>
              <a:buSzTx/>
              <a:buFontTx/>
              <a:buNone/>
              <a:tabLst/>
              <a:defRPr/>
            </a:pPr>
            <a:endParaRPr kumimoji="0" lang="en-GB" sz="1477" b="0" i="0" u="none" strike="noStrike" kern="0" cap="none" spc="0" normalizeH="0" baseline="0" noProof="0" dirty="0" smtClean="0">
              <a:ln>
                <a:noFill/>
              </a:ln>
              <a:solidFill>
                <a:sysClr val="windowText" lastClr="000000"/>
              </a:solidFill>
              <a:effectLst/>
              <a:uLnTx/>
              <a:uFillTx/>
              <a:cs typeface="Arial" pitchFamily="34" charset="0"/>
            </a:endParaRPr>
          </a:p>
        </p:txBody>
      </p:sp>
      <p:pic>
        <p:nvPicPr>
          <p:cNvPr id="73" name="Picture 72" descr="Robotic Precess Automation_Elements-08.png"/>
          <p:cNvPicPr>
            <a:picLocks noChangeAspect="1"/>
          </p:cNvPicPr>
          <p:nvPr/>
        </p:nvPicPr>
        <p:blipFill rotWithShape="1">
          <a:blip r:embed="rId3" cstate="print">
            <a:duotone>
              <a:srgbClr val="00BBEE">
                <a:shade val="45000"/>
                <a:satMod val="135000"/>
              </a:srgbClr>
              <a:prstClr val="white"/>
            </a:duotone>
            <a:extLst>
              <a:ext uri="{BEBA8EAE-BF5A-486C-A8C5-ECC9F3942E4B}">
                <a14:imgProps xmlns:a14="http://schemas.microsoft.com/office/drawing/2010/main">
                  <a14:imgLayer r:embed="rId4">
                    <a14:imgEffect>
                      <a14:colorTemperature colorTemp="4700"/>
                    </a14:imgEffect>
                    <a14:imgEffect>
                      <a14:saturation sat="0"/>
                    </a14:imgEffect>
                  </a14:imgLayer>
                </a14:imgProps>
              </a:ext>
              <a:ext uri="{28A0092B-C50C-407E-A947-70E740481C1C}">
                <a14:useLocalDpi xmlns:a14="http://schemas.microsoft.com/office/drawing/2010/main" val="0"/>
              </a:ext>
            </a:extLst>
          </a:blip>
          <a:srcRect t="16252"/>
          <a:stretch/>
        </p:blipFill>
        <p:spPr>
          <a:xfrm>
            <a:off x="2321522" y="3119424"/>
            <a:ext cx="874318" cy="736964"/>
          </a:xfrm>
          <a:prstGeom prst="rect">
            <a:avLst/>
          </a:prstGeom>
        </p:spPr>
      </p:pic>
      <p:pic>
        <p:nvPicPr>
          <p:cNvPr id="74" name="Picture 73" descr="Robotic Precess Automation_Elements-11.png"/>
          <p:cNvPicPr>
            <a:picLocks noChangeAspect="1"/>
          </p:cNvPicPr>
          <p:nvPr/>
        </p:nvPicPr>
        <p:blipFill rotWithShape="1">
          <a:blip r:embed="rId5" cstate="print">
            <a:duotone>
              <a:srgbClr val="00BBEE">
                <a:shade val="45000"/>
                <a:satMod val="135000"/>
              </a:srgbClr>
              <a:prstClr val="white"/>
            </a:duotone>
            <a:extLst>
              <a:ext uri="{BEBA8EAE-BF5A-486C-A8C5-ECC9F3942E4B}">
                <a14:imgProps xmlns:a14="http://schemas.microsoft.com/office/drawing/2010/main">
                  <a14:imgLayer r:embed="rId6">
                    <a14:imgEffect>
                      <a14:colorTemperature colorTemp="4700"/>
                    </a14:imgEffect>
                    <a14:imgEffect>
                      <a14:saturation sat="0"/>
                    </a14:imgEffect>
                  </a14:imgLayer>
                </a14:imgProps>
              </a:ext>
              <a:ext uri="{28A0092B-C50C-407E-A947-70E740481C1C}">
                <a14:useLocalDpi xmlns:a14="http://schemas.microsoft.com/office/drawing/2010/main" val="0"/>
              </a:ext>
            </a:extLst>
          </a:blip>
          <a:srcRect t="15972"/>
          <a:stretch/>
        </p:blipFill>
        <p:spPr>
          <a:xfrm>
            <a:off x="2315834" y="4288890"/>
            <a:ext cx="885694" cy="749053"/>
          </a:xfrm>
          <a:prstGeom prst="rect">
            <a:avLst/>
          </a:prstGeom>
        </p:spPr>
      </p:pic>
      <p:sp>
        <p:nvSpPr>
          <p:cNvPr id="75" name="TextBox 74"/>
          <p:cNvSpPr txBox="1"/>
          <p:nvPr/>
        </p:nvSpPr>
        <p:spPr>
          <a:xfrm>
            <a:off x="3151870" y="4423968"/>
            <a:ext cx="1855208" cy="442035"/>
          </a:xfrm>
          <a:prstGeom prst="rect">
            <a:avLst/>
          </a:prstGeom>
          <a:noFill/>
        </p:spPr>
        <p:txBody>
          <a:bodyPr wrap="square" lIns="36000" tIns="36000" rIns="36000" bIns="36000" rtlCol="0">
            <a:spAutoFit/>
          </a:bodyPr>
          <a:lstStyle/>
          <a:p>
            <a:r>
              <a:rPr lang="en-GB" sz="1200" b="1" dirty="0" smtClean="0">
                <a:solidFill>
                  <a:schemeClr val="accent6"/>
                </a:solidFill>
                <a:cs typeface="Arial" charset="0"/>
              </a:rPr>
              <a:t>Processing costs </a:t>
            </a:r>
            <a:r>
              <a:rPr lang="en-GB" sz="1200" dirty="0">
                <a:solidFill>
                  <a:prstClr val="black"/>
                </a:solidFill>
                <a:cs typeface="Arial" charset="0"/>
              </a:rPr>
              <a:t>R</a:t>
            </a:r>
            <a:r>
              <a:rPr lang="en-GB" sz="1200" dirty="0" smtClean="0">
                <a:solidFill>
                  <a:prstClr val="black"/>
                </a:solidFill>
                <a:cs typeface="Arial" charset="0"/>
              </a:rPr>
              <a:t>educed</a:t>
            </a:r>
            <a:r>
              <a:rPr lang="en-GB" sz="1200" b="1" dirty="0" smtClean="0">
                <a:solidFill>
                  <a:srgbClr val="992222"/>
                </a:solidFill>
                <a:cs typeface="Arial" charset="0"/>
              </a:rPr>
              <a:t> </a:t>
            </a:r>
            <a:r>
              <a:rPr lang="en-GB" sz="1200" dirty="0" smtClean="0">
                <a:solidFill>
                  <a:prstClr val="black"/>
                </a:solidFill>
                <a:cs typeface="Arial" charset="0"/>
              </a:rPr>
              <a:t>by up to </a:t>
            </a:r>
            <a:endParaRPr lang="en-GB" sz="1200" dirty="0">
              <a:solidFill>
                <a:prstClr val="black"/>
              </a:solidFill>
              <a:cs typeface="Arial" charset="0"/>
            </a:endParaRPr>
          </a:p>
        </p:txBody>
      </p:sp>
      <p:sp>
        <p:nvSpPr>
          <p:cNvPr id="76" name="TextBox 75"/>
          <p:cNvSpPr txBox="1"/>
          <p:nvPr/>
        </p:nvSpPr>
        <p:spPr>
          <a:xfrm>
            <a:off x="3151870" y="3197172"/>
            <a:ext cx="1628308" cy="442035"/>
          </a:xfrm>
          <a:prstGeom prst="rect">
            <a:avLst/>
          </a:prstGeom>
          <a:noFill/>
        </p:spPr>
        <p:txBody>
          <a:bodyPr wrap="square" lIns="36000" tIns="36000" rIns="36000" bIns="36000" rtlCol="0">
            <a:spAutoFit/>
          </a:bodyPr>
          <a:lstStyle>
            <a:defPPr>
              <a:defRPr lang="en-US"/>
            </a:defPPr>
            <a:lvl1pPr defTabSz="844083">
              <a:spcBef>
                <a:spcPts val="0"/>
              </a:spcBef>
              <a:spcAft>
                <a:spcPts val="277"/>
              </a:spcAft>
              <a:defRPr sz="1400" kern="0">
                <a:solidFill>
                  <a:sysClr val="windowText" lastClr="000000"/>
                </a:solidFill>
                <a:latin typeface="Arial" pitchFamily="34" charset="0"/>
                <a:cs typeface="Arial" pitchFamily="34" charset="0"/>
              </a:defRPr>
            </a:lvl1pPr>
          </a:lstStyle>
          <a:p>
            <a:pPr marL="0" marR="0" lvl="0" indent="0" defTabSz="844083" eaLnBrk="1" fontAlgn="base" latinLnBrk="0" hangingPunct="1">
              <a:lnSpc>
                <a:spcPct val="100000"/>
              </a:lnSpc>
              <a:spcBef>
                <a:spcPts val="0"/>
              </a:spcBef>
              <a:spcAft>
                <a:spcPts val="277"/>
              </a:spcAft>
              <a:buClrTx/>
              <a:buSzTx/>
              <a:buFontTx/>
              <a:buNone/>
              <a:tabLst/>
              <a:defRPr/>
            </a:pPr>
            <a:r>
              <a:rPr kumimoji="0" lang="en-GB" sz="1200" b="1" i="0" u="none" strike="noStrike" kern="0" cap="none" spc="0" normalizeH="0" baseline="0" noProof="0" dirty="0" smtClean="0">
                <a:ln>
                  <a:noFill/>
                </a:ln>
                <a:solidFill>
                  <a:schemeClr val="accent6"/>
                </a:solidFill>
                <a:effectLst/>
                <a:uLnTx/>
                <a:uFillTx/>
                <a:latin typeface="Arial" pitchFamily="34" charset="0"/>
                <a:cs typeface="Arial" pitchFamily="34" charset="0"/>
              </a:rPr>
              <a:t>Average Handling </a:t>
            </a:r>
            <a:r>
              <a:rPr kumimoji="0" lang="en-GB" sz="1200" b="0" i="0" u="none" strike="noStrike" kern="0" cap="none" spc="0" normalizeH="0" baseline="0" noProof="0" dirty="0" smtClean="0">
                <a:ln>
                  <a:noFill/>
                </a:ln>
                <a:solidFill>
                  <a:sysClr val="windowText" lastClr="000000"/>
                </a:solidFill>
                <a:effectLst/>
                <a:uLnTx/>
                <a:uFillTx/>
                <a:latin typeface="Arial" pitchFamily="34" charset="0"/>
                <a:cs typeface="Arial" pitchFamily="34" charset="0"/>
              </a:rPr>
              <a:t>Times reduced</a:t>
            </a:r>
            <a:endParaRPr kumimoji="0" lang="en-GB" sz="1200" b="0" i="0" u="none" strike="noStrike" kern="0" cap="none" spc="0" normalizeH="0" baseline="0" noProof="0" dirty="0">
              <a:ln>
                <a:noFill/>
              </a:ln>
              <a:solidFill>
                <a:sysClr val="windowText" lastClr="000000"/>
              </a:solidFill>
              <a:effectLst/>
              <a:uLnTx/>
              <a:uFillTx/>
              <a:latin typeface="Arial" pitchFamily="34" charset="0"/>
              <a:cs typeface="Arial" pitchFamily="34" charset="0"/>
            </a:endParaRPr>
          </a:p>
        </p:txBody>
      </p:sp>
      <p:sp>
        <p:nvSpPr>
          <p:cNvPr id="77" name="TextBox 76"/>
          <p:cNvSpPr txBox="1"/>
          <p:nvPr/>
        </p:nvSpPr>
        <p:spPr>
          <a:xfrm>
            <a:off x="6542997" y="1880948"/>
            <a:ext cx="2062087" cy="626701"/>
          </a:xfrm>
          <a:prstGeom prst="rect">
            <a:avLst/>
          </a:prstGeom>
          <a:noFill/>
        </p:spPr>
        <p:txBody>
          <a:bodyPr wrap="square" lIns="36000" tIns="36000" rIns="36000" bIns="36000" rtlCol="0">
            <a:spAutoFit/>
          </a:bodyPr>
          <a:lstStyle/>
          <a:p>
            <a:r>
              <a:rPr lang="en-GB" sz="1200" dirty="0" smtClean="0">
                <a:solidFill>
                  <a:prstClr val="black"/>
                </a:solidFill>
                <a:cs typeface="Arial" charset="0"/>
              </a:rPr>
              <a:t>Capacity increase by robotics virtual workforce and refocus of staff on customer service</a:t>
            </a:r>
          </a:p>
        </p:txBody>
      </p:sp>
      <p:pic>
        <p:nvPicPr>
          <p:cNvPr id="78" name="Picture 77"/>
          <p:cNvPicPr>
            <a:picLocks noChangeAspect="1"/>
          </p:cNvPicPr>
          <p:nvPr/>
        </p:nvPicPr>
        <p:blipFill>
          <a:blip r:embed="rId7" cstate="print">
            <a:duotone>
              <a:prstClr val="black"/>
              <a:schemeClr val="accent6">
                <a:tint val="45000"/>
                <a:satMod val="400000"/>
              </a:schemeClr>
            </a:duotone>
            <a:extLst>
              <a:ext uri="{BEBA8EAE-BF5A-486C-A8C5-ECC9F3942E4B}">
                <a14:imgProps xmlns:a14="http://schemas.microsoft.com/office/drawing/2010/main">
                  <a14:imgLayer r:embed="rId8">
                    <a14:imgEffect>
                      <a14:colorTemperature colorTemp="11200"/>
                    </a14:imgEffect>
                    <a14:imgEffect>
                      <a14:saturation sat="0"/>
                    </a14:imgEffect>
                  </a14:imgLayer>
                </a14:imgProps>
              </a:ext>
              <a:ext uri="{28A0092B-C50C-407E-A947-70E740481C1C}">
                <a14:useLocalDpi xmlns:a14="http://schemas.microsoft.com/office/drawing/2010/main" val="0"/>
              </a:ext>
            </a:extLst>
          </a:blip>
          <a:stretch>
            <a:fillRect/>
          </a:stretch>
        </p:blipFill>
        <p:spPr>
          <a:xfrm>
            <a:off x="2463646" y="1991442"/>
            <a:ext cx="590070" cy="607890"/>
          </a:xfrm>
          <a:prstGeom prst="rect">
            <a:avLst/>
          </a:prstGeom>
        </p:spPr>
      </p:pic>
      <p:pic>
        <p:nvPicPr>
          <p:cNvPr id="79" name="Picture 78" descr="Robotic Precess Automation_Elements-10.png"/>
          <p:cNvPicPr>
            <a:picLocks noChangeAspect="1"/>
          </p:cNvPicPr>
          <p:nvPr/>
        </p:nvPicPr>
        <p:blipFill rotWithShape="1">
          <a:blip r:embed="rId9" cstate="print">
            <a:duotone>
              <a:srgbClr val="00BBEE">
                <a:shade val="45000"/>
                <a:satMod val="135000"/>
              </a:srgbClr>
              <a:prstClr val="white"/>
            </a:duotone>
            <a:extLst>
              <a:ext uri="{28A0092B-C50C-407E-A947-70E740481C1C}">
                <a14:useLocalDpi xmlns:a14="http://schemas.microsoft.com/office/drawing/2010/main" val="0"/>
              </a:ext>
            </a:extLst>
          </a:blip>
          <a:srcRect b="13863"/>
          <a:stretch/>
        </p:blipFill>
        <p:spPr>
          <a:xfrm>
            <a:off x="5649471" y="3031060"/>
            <a:ext cx="938947" cy="630514"/>
          </a:xfrm>
          <a:prstGeom prst="rect">
            <a:avLst/>
          </a:prstGeom>
        </p:spPr>
      </p:pic>
      <p:pic>
        <p:nvPicPr>
          <p:cNvPr id="80" name="Picture 79"/>
          <p:cNvPicPr>
            <a:picLocks noChangeAspect="1"/>
          </p:cNvPicPr>
          <p:nvPr/>
        </p:nvPicPr>
        <p:blipFill>
          <a:blip r:embed="rId10" cstate="print">
            <a:duotone>
              <a:prstClr val="black"/>
              <a:schemeClr val="accent6">
                <a:tint val="45000"/>
                <a:satMod val="400000"/>
              </a:schemeClr>
            </a:duotone>
            <a:extLst>
              <a:ext uri="{BEBA8EAE-BF5A-486C-A8C5-ECC9F3942E4B}">
                <a14:imgProps xmlns:a14="http://schemas.microsoft.com/office/drawing/2010/main">
                  <a14:imgLayer r:embed="rId11">
                    <a14:imgEffect>
                      <a14:saturation sat="0"/>
                    </a14:imgEffect>
                  </a14:imgLayer>
                </a14:imgProps>
              </a:ext>
              <a:ext uri="{28A0092B-C50C-407E-A947-70E740481C1C}">
                <a14:useLocalDpi xmlns:a14="http://schemas.microsoft.com/office/drawing/2010/main" val="0"/>
              </a:ext>
            </a:extLst>
          </a:blip>
          <a:stretch>
            <a:fillRect/>
          </a:stretch>
        </p:blipFill>
        <p:spPr>
          <a:xfrm>
            <a:off x="5772919" y="4376481"/>
            <a:ext cx="590070" cy="607890"/>
          </a:xfrm>
          <a:prstGeom prst="rect">
            <a:avLst/>
          </a:prstGeom>
        </p:spPr>
      </p:pic>
      <p:pic>
        <p:nvPicPr>
          <p:cNvPr id="81" name="Picture 80"/>
          <p:cNvPicPr>
            <a:picLocks noChangeAspect="1"/>
          </p:cNvPicPr>
          <p:nvPr/>
        </p:nvPicPr>
        <p:blipFill>
          <a:blip r:embed="rId12" cstate="print">
            <a:duotone>
              <a:prstClr val="black"/>
              <a:schemeClr val="accent6">
                <a:tint val="45000"/>
                <a:satMod val="400000"/>
              </a:schemeClr>
            </a:duotone>
            <a:extLst>
              <a:ext uri="{BEBA8EAE-BF5A-486C-A8C5-ECC9F3942E4B}">
                <a14:imgProps xmlns:a14="http://schemas.microsoft.com/office/drawing/2010/main">
                  <a14:imgLayer r:embed="rId13">
                    <a14:imgEffect>
                      <a14:colorTemperature colorTemp="4700"/>
                    </a14:imgEffect>
                    <a14:imgEffect>
                      <a14:saturation sat="0"/>
                    </a14:imgEffect>
                  </a14:imgLayer>
                </a14:imgProps>
              </a:ext>
              <a:ext uri="{28A0092B-C50C-407E-A947-70E740481C1C}">
                <a14:useLocalDpi xmlns:a14="http://schemas.microsoft.com/office/drawing/2010/main" val="0"/>
              </a:ext>
            </a:extLst>
          </a:blip>
          <a:stretch>
            <a:fillRect/>
          </a:stretch>
        </p:blipFill>
        <p:spPr>
          <a:xfrm>
            <a:off x="5772919" y="5551990"/>
            <a:ext cx="590070" cy="607890"/>
          </a:xfrm>
          <a:prstGeom prst="rect">
            <a:avLst/>
          </a:prstGeom>
        </p:spPr>
      </p:pic>
      <p:pic>
        <p:nvPicPr>
          <p:cNvPr id="82" name="Picture 81"/>
          <p:cNvPicPr>
            <a:picLocks noChangeAspect="1"/>
          </p:cNvPicPr>
          <p:nvPr/>
        </p:nvPicPr>
        <p:blipFill>
          <a:blip r:embed="rId14" cstate="print">
            <a:duotone>
              <a:prstClr val="black"/>
              <a:schemeClr val="accent6">
                <a:tint val="45000"/>
                <a:satMod val="400000"/>
              </a:schemeClr>
            </a:duotone>
            <a:extLst>
              <a:ext uri="{BEBA8EAE-BF5A-486C-A8C5-ECC9F3942E4B}">
                <a14:imgProps xmlns:a14="http://schemas.microsoft.com/office/drawing/2010/main">
                  <a14:imgLayer r:embed="rId15">
                    <a14:imgEffect>
                      <a14:colorTemperature colorTemp="4700"/>
                    </a14:imgEffect>
                    <a14:imgEffect>
                      <a14:saturation sat="0"/>
                    </a14:imgEffect>
                  </a14:imgLayer>
                </a14:imgProps>
              </a:ext>
              <a:ext uri="{28A0092B-C50C-407E-A947-70E740481C1C}">
                <a14:useLocalDpi xmlns:a14="http://schemas.microsoft.com/office/drawing/2010/main" val="0"/>
              </a:ext>
            </a:extLst>
          </a:blip>
          <a:stretch>
            <a:fillRect/>
          </a:stretch>
        </p:blipFill>
        <p:spPr>
          <a:xfrm rot="10800000" flipV="1">
            <a:off x="5772919" y="1991442"/>
            <a:ext cx="590070" cy="607890"/>
          </a:xfrm>
          <a:prstGeom prst="rect">
            <a:avLst/>
          </a:prstGeom>
        </p:spPr>
      </p:pic>
      <p:sp>
        <p:nvSpPr>
          <p:cNvPr id="83" name="Rectangle 82"/>
          <p:cNvSpPr/>
          <p:nvPr/>
        </p:nvSpPr>
        <p:spPr>
          <a:xfrm>
            <a:off x="3151870" y="5573764"/>
            <a:ext cx="2115697" cy="442035"/>
          </a:xfrm>
          <a:prstGeom prst="rect">
            <a:avLst/>
          </a:prstGeom>
          <a:noFill/>
        </p:spPr>
        <p:txBody>
          <a:bodyPr wrap="square" lIns="36000" tIns="36000" rIns="36000" bIns="36000" rtlCol="0">
            <a:spAutoFit/>
          </a:bodyPr>
          <a:lstStyle/>
          <a:p>
            <a:r>
              <a:rPr lang="en-GB" sz="1200" b="1" dirty="0" smtClean="0">
                <a:solidFill>
                  <a:schemeClr val="accent6"/>
                </a:solidFill>
                <a:cs typeface="Arial" charset="0"/>
              </a:rPr>
              <a:t>Fast Implementation </a:t>
            </a:r>
            <a:r>
              <a:rPr lang="en-GB" sz="1200" dirty="0" smtClean="0">
                <a:solidFill>
                  <a:prstClr val="black"/>
                </a:solidFill>
                <a:cs typeface="Arial" charset="0"/>
              </a:rPr>
              <a:t>of new processes</a:t>
            </a:r>
          </a:p>
        </p:txBody>
      </p:sp>
      <p:sp>
        <p:nvSpPr>
          <p:cNvPr id="84" name="Rectangle 83"/>
          <p:cNvSpPr/>
          <p:nvPr/>
        </p:nvSpPr>
        <p:spPr>
          <a:xfrm>
            <a:off x="6542996" y="4543281"/>
            <a:ext cx="1900722" cy="257369"/>
          </a:xfrm>
          <a:prstGeom prst="rect">
            <a:avLst/>
          </a:prstGeom>
          <a:noFill/>
        </p:spPr>
        <p:txBody>
          <a:bodyPr wrap="square" lIns="36000" tIns="36000" rIns="36000" bIns="36000" rtlCol="0">
            <a:spAutoFit/>
          </a:bodyPr>
          <a:lstStyle/>
          <a:p>
            <a:r>
              <a:rPr lang="en-GB" sz="1200" b="1" dirty="0" smtClean="0">
                <a:solidFill>
                  <a:schemeClr val="accent6"/>
                </a:solidFill>
                <a:cs typeface="Arial" charset="0"/>
              </a:rPr>
              <a:t>Payback</a:t>
            </a:r>
            <a:r>
              <a:rPr lang="en-GB" sz="1200" dirty="0" smtClean="0">
                <a:solidFill>
                  <a:srgbClr val="002060"/>
                </a:solidFill>
                <a:cs typeface="Arial" charset="0"/>
              </a:rPr>
              <a:t> </a:t>
            </a:r>
            <a:r>
              <a:rPr lang="en-GB" sz="1200" dirty="0" smtClean="0">
                <a:solidFill>
                  <a:prstClr val="black"/>
                </a:solidFill>
                <a:cs typeface="Arial" charset="0"/>
              </a:rPr>
              <a:t>in up to 3 months</a:t>
            </a:r>
            <a:endParaRPr lang="en-GB" sz="1200" dirty="0">
              <a:solidFill>
                <a:prstClr val="black"/>
              </a:solidFill>
              <a:cs typeface="Arial" charset="0"/>
            </a:endParaRPr>
          </a:p>
        </p:txBody>
      </p:sp>
      <p:pic>
        <p:nvPicPr>
          <p:cNvPr id="85" name="Picture 84"/>
          <p:cNvPicPr>
            <a:picLocks noChangeAspect="1"/>
          </p:cNvPicPr>
          <p:nvPr/>
        </p:nvPicPr>
        <p:blipFill>
          <a:blip r:embed="rId16" cstate="print">
            <a:duotone>
              <a:prstClr val="black"/>
              <a:schemeClr val="accent6">
                <a:tint val="45000"/>
                <a:satMod val="400000"/>
              </a:schemeClr>
            </a:duotone>
            <a:extLst>
              <a:ext uri="{BEBA8EAE-BF5A-486C-A8C5-ECC9F3942E4B}">
                <a14:imgProps xmlns:a14="http://schemas.microsoft.com/office/drawing/2010/main">
                  <a14:imgLayer r:embed="rId17">
                    <a14:imgEffect>
                      <a14:colorTemperature colorTemp="4700"/>
                    </a14:imgEffect>
                    <a14:imgEffect>
                      <a14:saturation sat="0"/>
                    </a14:imgEffect>
                  </a14:imgLayer>
                </a14:imgProps>
              </a:ext>
              <a:ext uri="{28A0092B-C50C-407E-A947-70E740481C1C}">
                <a14:useLocalDpi xmlns:a14="http://schemas.microsoft.com/office/drawing/2010/main" val="0"/>
              </a:ext>
            </a:extLst>
          </a:blip>
          <a:stretch>
            <a:fillRect/>
          </a:stretch>
        </p:blipFill>
        <p:spPr>
          <a:xfrm>
            <a:off x="2463646" y="5534979"/>
            <a:ext cx="590070" cy="607890"/>
          </a:xfrm>
          <a:prstGeom prst="rect">
            <a:avLst/>
          </a:prstGeom>
        </p:spPr>
      </p:pic>
      <p:sp>
        <p:nvSpPr>
          <p:cNvPr id="86" name="Rectangle 85"/>
          <p:cNvSpPr/>
          <p:nvPr/>
        </p:nvSpPr>
        <p:spPr>
          <a:xfrm>
            <a:off x="6542997" y="5616488"/>
            <a:ext cx="2062087" cy="257369"/>
          </a:xfrm>
          <a:prstGeom prst="rect">
            <a:avLst/>
          </a:prstGeom>
          <a:noFill/>
        </p:spPr>
        <p:txBody>
          <a:bodyPr wrap="square" lIns="36000" tIns="36000" rIns="36000" bIns="36000" rtlCol="0">
            <a:spAutoFit/>
          </a:bodyPr>
          <a:lstStyle/>
          <a:p>
            <a:r>
              <a:rPr lang="en-GB" sz="1200" b="1" dirty="0" smtClean="0">
                <a:solidFill>
                  <a:schemeClr val="accent6"/>
                </a:solidFill>
                <a:cs typeface="Arial" charset="0"/>
              </a:rPr>
              <a:t>Re-usable</a:t>
            </a:r>
            <a:r>
              <a:rPr lang="en-GB" sz="1200" dirty="0" smtClean="0">
                <a:solidFill>
                  <a:srgbClr val="992222"/>
                </a:solidFill>
                <a:cs typeface="Arial" charset="0"/>
              </a:rPr>
              <a:t> </a:t>
            </a:r>
            <a:r>
              <a:rPr lang="en-GB" sz="1200" dirty="0">
                <a:solidFill>
                  <a:prstClr val="black"/>
                </a:solidFill>
                <a:cs typeface="Arial" charset="0"/>
              </a:rPr>
              <a:t>p</a:t>
            </a:r>
            <a:r>
              <a:rPr lang="en-GB" sz="1200" dirty="0" smtClean="0">
                <a:solidFill>
                  <a:prstClr val="black"/>
                </a:solidFill>
                <a:cs typeface="Arial" charset="0"/>
              </a:rPr>
              <a:t>rocess </a:t>
            </a:r>
            <a:r>
              <a:rPr lang="en-GB" sz="1200" dirty="0">
                <a:solidFill>
                  <a:prstClr val="black"/>
                </a:solidFill>
                <a:cs typeface="Arial" charset="0"/>
              </a:rPr>
              <a:t>e</a:t>
            </a:r>
            <a:r>
              <a:rPr lang="en-GB" sz="1200" dirty="0" smtClean="0">
                <a:solidFill>
                  <a:prstClr val="black"/>
                </a:solidFill>
                <a:cs typeface="Arial" charset="0"/>
              </a:rPr>
              <a:t>lements</a:t>
            </a:r>
            <a:endParaRPr lang="en-GB" sz="1200" dirty="0">
              <a:solidFill>
                <a:prstClr val="black"/>
              </a:solidFill>
              <a:cs typeface="Arial" charset="0"/>
            </a:endParaRPr>
          </a:p>
        </p:txBody>
      </p:sp>
      <p:sp>
        <p:nvSpPr>
          <p:cNvPr id="87" name="TextBox 86"/>
          <p:cNvSpPr txBox="1"/>
          <p:nvPr/>
        </p:nvSpPr>
        <p:spPr>
          <a:xfrm>
            <a:off x="3151870" y="1916918"/>
            <a:ext cx="2497601" cy="703645"/>
          </a:xfrm>
          <a:prstGeom prst="rect">
            <a:avLst/>
          </a:prstGeom>
          <a:noFill/>
        </p:spPr>
        <p:txBody>
          <a:bodyPr wrap="square" lIns="36000" tIns="36000" rIns="36000" bIns="36000" rtlCol="0">
            <a:spAutoFit/>
          </a:bodyPr>
          <a:lstStyle/>
          <a:p>
            <a:pPr defTabSz="844083" fontAlgn="base">
              <a:spcAft>
                <a:spcPts val="277"/>
              </a:spcAft>
            </a:pPr>
            <a:r>
              <a:rPr lang="en-GB" sz="1200" kern="0" dirty="0" smtClean="0">
                <a:solidFill>
                  <a:sysClr val="windowText" lastClr="000000"/>
                </a:solidFill>
                <a:cs typeface="Arial" pitchFamily="34" charset="0"/>
              </a:rPr>
              <a:t>Human errors eliminated</a:t>
            </a:r>
          </a:p>
          <a:p>
            <a:pPr defTabSz="844083" fontAlgn="base">
              <a:spcAft>
                <a:spcPts val="277"/>
              </a:spcAft>
            </a:pPr>
            <a:r>
              <a:rPr lang="en-GB" sz="1200" kern="0" dirty="0" smtClean="0">
                <a:solidFill>
                  <a:sysClr val="windowText" lastClr="000000"/>
                </a:solidFill>
                <a:cs typeface="Arial" pitchFamily="34" charset="0"/>
              </a:rPr>
              <a:t>Improved compliance/auditability</a:t>
            </a:r>
          </a:p>
          <a:p>
            <a:pPr defTabSz="844083" fontAlgn="base">
              <a:spcAft>
                <a:spcPts val="277"/>
              </a:spcAft>
            </a:pPr>
            <a:r>
              <a:rPr lang="en-GB" sz="1200" kern="0" dirty="0" smtClean="0">
                <a:solidFill>
                  <a:sysClr val="windowText" lastClr="000000"/>
                </a:solidFill>
                <a:cs typeface="Arial" pitchFamily="34" charset="0"/>
              </a:rPr>
              <a:t>Higher staff satisfaction </a:t>
            </a:r>
            <a:endParaRPr lang="en-GB" sz="1200" kern="0" dirty="0">
              <a:solidFill>
                <a:sysClr val="windowText" lastClr="000000"/>
              </a:solidFill>
              <a:cs typeface="Arial" pitchFamily="34" charset="0"/>
            </a:endParaRPr>
          </a:p>
        </p:txBody>
      </p:sp>
      <p:sp>
        <p:nvSpPr>
          <p:cNvPr id="32" name="Rectangle 31"/>
          <p:cNvSpPr/>
          <p:nvPr/>
        </p:nvSpPr>
        <p:spPr>
          <a:xfrm>
            <a:off x="6574373" y="3243405"/>
            <a:ext cx="1900722" cy="442035"/>
          </a:xfrm>
          <a:prstGeom prst="rect">
            <a:avLst/>
          </a:prstGeom>
          <a:noFill/>
        </p:spPr>
        <p:txBody>
          <a:bodyPr wrap="square" lIns="36000" tIns="36000" rIns="36000" bIns="36000" rtlCol="0">
            <a:spAutoFit/>
          </a:bodyPr>
          <a:lstStyle/>
          <a:p>
            <a:r>
              <a:rPr lang="en-GB" sz="1200" b="1" dirty="0" smtClean="0">
                <a:solidFill>
                  <a:schemeClr val="accent6"/>
                </a:solidFill>
                <a:cs typeface="Arial" charset="0"/>
              </a:rPr>
              <a:t>Monitoring </a:t>
            </a:r>
            <a:r>
              <a:rPr lang="en-GB" sz="1200" dirty="0" smtClean="0">
                <a:solidFill>
                  <a:prstClr val="black"/>
                </a:solidFill>
                <a:cs typeface="Arial" charset="0"/>
              </a:rPr>
              <a:t>around the clock</a:t>
            </a:r>
            <a:endParaRPr lang="en-GB" sz="1200" dirty="0">
              <a:solidFill>
                <a:prstClr val="black"/>
              </a:solidFill>
              <a:cs typeface="Arial" charset="0"/>
            </a:endParaRPr>
          </a:p>
        </p:txBody>
      </p:sp>
    </p:spTree>
    <p:extLst>
      <p:ext uri="{BB962C8B-B14F-4D97-AF65-F5344CB8AC3E}">
        <p14:creationId xmlns:p14="http://schemas.microsoft.com/office/powerpoint/2010/main" val="9027512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Down Arrow 142"/>
          <p:cNvSpPr/>
          <p:nvPr/>
        </p:nvSpPr>
        <p:spPr bwMode="gray">
          <a:xfrm>
            <a:off x="3259958" y="2236574"/>
            <a:ext cx="769450" cy="3407980"/>
          </a:xfrm>
          <a:prstGeom prst="downArrow">
            <a:avLst>
              <a:gd name="adj1" fmla="val 50000"/>
              <a:gd name="adj2" fmla="val 35810"/>
            </a:avLst>
          </a:prstGeom>
          <a:solidFill>
            <a:srgbClr val="D1E7F6"/>
          </a:solidFill>
          <a:ln w="6350">
            <a:solidFill>
              <a:srgbClr val="778888">
                <a:lumMod val="20000"/>
                <a:lumOff val="80000"/>
              </a:srgbClr>
            </a:solidFill>
            <a:miter lim="800000"/>
            <a:headEnd/>
            <a:tailEnd/>
          </a:ln>
          <a:effectLst/>
        </p:spPr>
        <p:txBody>
          <a:bodyPr vert="horz" wrap="square" lIns="72000" tIns="72000" rIns="72000" bIns="72000" numCol="1" rtlCol="0" anchor="t" anchorCtr="0" compatLnSpc="1">
            <a:prstTxWarp prst="textNoShape">
              <a:avLst/>
            </a:prstTxWarp>
            <a:noAutofit/>
          </a:bodyPr>
          <a:lstStyle/>
          <a:p>
            <a:pPr marL="0" marR="0" lvl="0" indent="0" defTabSz="914400" eaLnBrk="1" fontAlgn="base" latinLnBrk="0" hangingPunct="1">
              <a:lnSpc>
                <a:spcPct val="100000"/>
              </a:lnSpc>
              <a:spcBef>
                <a:spcPts val="0"/>
              </a:spcBef>
              <a:spcAft>
                <a:spcPts val="300"/>
              </a:spcAft>
              <a:buClrTx/>
              <a:buSzTx/>
              <a:buFontTx/>
              <a:buNone/>
              <a:tabLst/>
              <a:defRPr/>
            </a:pPr>
            <a:endParaRPr kumimoji="0" lang="en-GB" sz="1600" b="0" i="0" u="none" strike="noStrike" kern="0" cap="none" spc="0" normalizeH="0" baseline="0" noProof="0" dirty="0" smtClean="0">
              <a:ln>
                <a:noFill/>
              </a:ln>
              <a:solidFill>
                <a:sysClr val="windowText" lastClr="000000"/>
              </a:solidFill>
              <a:effectLst/>
              <a:uLnTx/>
              <a:uFillTx/>
              <a:cs typeface="Arial" pitchFamily="34" charset="0"/>
            </a:endParaRPr>
          </a:p>
        </p:txBody>
      </p:sp>
      <p:sp>
        <p:nvSpPr>
          <p:cNvPr id="2" name="Title 1"/>
          <p:cNvSpPr>
            <a:spLocks noGrp="1"/>
          </p:cNvSpPr>
          <p:nvPr>
            <p:ph type="title"/>
          </p:nvPr>
        </p:nvSpPr>
        <p:spPr/>
        <p:txBody>
          <a:bodyPr vert="horz" lIns="0" tIns="0" rIns="0" bIns="0" rtlCol="0" anchor="b" anchorCtr="0">
            <a:noAutofit/>
          </a:bodyPr>
          <a:lstStyle/>
          <a:p>
            <a:r>
              <a:rPr lang="en-GB" dirty="0" smtClean="0"/>
              <a:t>Transforming finance and </a:t>
            </a:r>
            <a:r>
              <a:rPr lang="en-GB" dirty="0"/>
              <a:t>r</a:t>
            </a:r>
            <a:r>
              <a:rPr lang="en-GB" dirty="0" smtClean="0"/>
              <a:t>isk </a:t>
            </a:r>
            <a:r>
              <a:rPr lang="en-GB" dirty="0"/>
              <a:t>o</a:t>
            </a:r>
            <a:r>
              <a:rPr lang="en-GB" dirty="0" smtClean="0"/>
              <a:t>perations through automation</a:t>
            </a:r>
            <a:endParaRPr lang="en-GB" sz="2400" dirty="0"/>
          </a:p>
        </p:txBody>
      </p:sp>
      <p:sp>
        <p:nvSpPr>
          <p:cNvPr id="73" name="Down Arrow 72"/>
          <p:cNvSpPr/>
          <p:nvPr/>
        </p:nvSpPr>
        <p:spPr bwMode="gray">
          <a:xfrm>
            <a:off x="7570442" y="2224024"/>
            <a:ext cx="769450" cy="3417697"/>
          </a:xfrm>
          <a:prstGeom prst="downArrow">
            <a:avLst>
              <a:gd name="adj1" fmla="val 50000"/>
              <a:gd name="adj2" fmla="val 35810"/>
            </a:avLst>
          </a:prstGeom>
          <a:solidFill>
            <a:srgbClr val="D1E7F6"/>
          </a:solidFill>
          <a:ln w="6350">
            <a:solidFill>
              <a:srgbClr val="778888">
                <a:lumMod val="20000"/>
                <a:lumOff val="80000"/>
              </a:srgbClr>
            </a:solidFill>
            <a:miter lim="800000"/>
            <a:headEnd/>
            <a:tailEnd/>
          </a:ln>
          <a:effectLst/>
        </p:spPr>
        <p:txBody>
          <a:bodyPr vert="horz" wrap="square" lIns="72000" tIns="72000" rIns="72000" bIns="72000" numCol="1" rtlCol="0" anchor="t" anchorCtr="0" compatLnSpc="1">
            <a:prstTxWarp prst="textNoShape">
              <a:avLst/>
            </a:prstTxWarp>
            <a:noAutofit/>
          </a:bodyPr>
          <a:lstStyle/>
          <a:p>
            <a:pPr marL="0" marR="0" lvl="0" indent="0" defTabSz="914400" eaLnBrk="1" fontAlgn="base" latinLnBrk="0" hangingPunct="1">
              <a:lnSpc>
                <a:spcPct val="100000"/>
              </a:lnSpc>
              <a:spcBef>
                <a:spcPts val="0"/>
              </a:spcBef>
              <a:spcAft>
                <a:spcPts val="300"/>
              </a:spcAft>
              <a:buClrTx/>
              <a:buSzTx/>
              <a:buFontTx/>
              <a:buNone/>
              <a:tabLst/>
              <a:defRPr/>
            </a:pPr>
            <a:endParaRPr kumimoji="0" lang="en-GB" sz="1600" b="0" i="0" u="none" strike="noStrike" kern="0" cap="none" spc="0" normalizeH="0" baseline="0" noProof="0" dirty="0" smtClean="0">
              <a:ln>
                <a:noFill/>
              </a:ln>
              <a:solidFill>
                <a:sysClr val="windowText" lastClr="000000"/>
              </a:solidFill>
              <a:effectLst/>
              <a:uLnTx/>
              <a:uFillTx/>
              <a:cs typeface="Arial" pitchFamily="34" charset="0"/>
            </a:endParaRPr>
          </a:p>
        </p:txBody>
      </p:sp>
      <p:sp>
        <p:nvSpPr>
          <p:cNvPr id="75" name="TextBox 2"/>
          <p:cNvSpPr txBox="1">
            <a:spLocks noChangeArrowheads="1"/>
          </p:cNvSpPr>
          <p:nvPr/>
        </p:nvSpPr>
        <p:spPr bwMode="ltGray">
          <a:xfrm>
            <a:off x="3053541" y="1915003"/>
            <a:ext cx="1159076" cy="317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wrap="none" lIns="100858" tIns="50429" rIns="100858" bIns="50429">
            <a:spAutoFit/>
          </a:bodyPr>
          <a:lstStyle/>
          <a:p>
            <a:pPr marL="0" marR="0" lvl="0" indent="0" defTabSz="914400" eaLnBrk="0" fontAlgn="auto" latinLnBrk="0" hangingPunct="0">
              <a:lnSpc>
                <a:spcPct val="100000"/>
              </a:lnSpc>
              <a:spcBef>
                <a:spcPts val="0"/>
              </a:spcBef>
              <a:spcAft>
                <a:spcPts val="0"/>
              </a:spcAft>
              <a:buClrTx/>
              <a:buSzTx/>
              <a:buFontTx/>
              <a:buNone/>
              <a:tabLst/>
              <a:defRPr/>
            </a:pPr>
            <a:r>
              <a:rPr kumimoji="0" lang="en-GB" altLang="en-US" sz="1400" b="1" i="0" u="none" strike="noStrike" kern="0" cap="none" spc="0" normalizeH="0" baseline="0" noProof="0" dirty="0" smtClean="0">
                <a:ln>
                  <a:noFill/>
                </a:ln>
                <a:solidFill>
                  <a:prstClr val="white">
                    <a:lumMod val="50000"/>
                  </a:prstClr>
                </a:solidFill>
                <a:effectLst/>
                <a:uLnTx/>
                <a:uFillTx/>
              </a:rPr>
              <a:t>Key Levers</a:t>
            </a:r>
          </a:p>
        </p:txBody>
      </p:sp>
      <p:cxnSp>
        <p:nvCxnSpPr>
          <p:cNvPr id="76" name="Straight Connector 75"/>
          <p:cNvCxnSpPr/>
          <p:nvPr/>
        </p:nvCxnSpPr>
        <p:spPr bwMode="auto">
          <a:xfrm>
            <a:off x="2923695" y="2236574"/>
            <a:ext cx="1440000" cy="0"/>
          </a:xfrm>
          <a:prstGeom prst="line">
            <a:avLst/>
          </a:prstGeom>
          <a:noFill/>
          <a:ln w="28575" cap="flat" cmpd="sng" algn="ctr">
            <a:solidFill>
              <a:srgbClr val="1CADE4"/>
            </a:solidFill>
            <a:prstDash val="solid"/>
            <a:headEnd/>
            <a:tailEnd/>
          </a:ln>
          <a:effectLst/>
          <a:extLst/>
        </p:spPr>
      </p:cxnSp>
      <p:sp>
        <p:nvSpPr>
          <p:cNvPr id="77" name="TextBox 5"/>
          <p:cNvSpPr txBox="1">
            <a:spLocks noChangeArrowheads="1"/>
          </p:cNvSpPr>
          <p:nvPr/>
        </p:nvSpPr>
        <p:spPr bwMode="ltGray">
          <a:xfrm>
            <a:off x="7395611" y="1914948"/>
            <a:ext cx="1119112" cy="3173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wrap="none" lIns="100913" tIns="50457" rIns="100913" bIns="50457">
            <a:spAutoFit/>
          </a:bodyPr>
          <a:lstStyle/>
          <a:p>
            <a:pPr marL="0" marR="0" lvl="0" indent="0" algn="ctr" defTabSz="1006475" eaLnBrk="0" fontAlgn="auto" latinLnBrk="0" hangingPunct="0">
              <a:lnSpc>
                <a:spcPct val="100000"/>
              </a:lnSpc>
              <a:spcBef>
                <a:spcPts val="0"/>
              </a:spcBef>
              <a:spcAft>
                <a:spcPts val="0"/>
              </a:spcAft>
              <a:buClrTx/>
              <a:buSzTx/>
              <a:buFontTx/>
              <a:buNone/>
              <a:tabLst/>
              <a:defRPr/>
            </a:pPr>
            <a:r>
              <a:rPr kumimoji="0" lang="en-GB" altLang="en-US" sz="1400" b="1" i="0" u="none" strike="noStrike" kern="0" cap="none" spc="0" normalizeH="0" baseline="0" noProof="0" dirty="0" smtClean="0">
                <a:ln>
                  <a:noFill/>
                </a:ln>
                <a:solidFill>
                  <a:prstClr val="white">
                    <a:lumMod val="50000"/>
                  </a:prstClr>
                </a:solidFill>
                <a:effectLst/>
                <a:uLnTx/>
                <a:uFillTx/>
              </a:rPr>
              <a:t>Efficiency*</a:t>
            </a:r>
          </a:p>
        </p:txBody>
      </p:sp>
      <p:cxnSp>
        <p:nvCxnSpPr>
          <p:cNvPr id="78" name="Straight Connector 77"/>
          <p:cNvCxnSpPr/>
          <p:nvPr/>
        </p:nvCxnSpPr>
        <p:spPr bwMode="auto">
          <a:xfrm>
            <a:off x="7235167" y="2224025"/>
            <a:ext cx="1440000" cy="0"/>
          </a:xfrm>
          <a:prstGeom prst="line">
            <a:avLst/>
          </a:prstGeom>
          <a:noFill/>
          <a:ln w="28575" cap="flat" cmpd="sng" algn="ctr">
            <a:solidFill>
              <a:srgbClr val="1CADE4"/>
            </a:solidFill>
            <a:prstDash val="solid"/>
            <a:headEnd/>
            <a:tailEnd/>
          </a:ln>
          <a:effectLst/>
          <a:extLst/>
        </p:spPr>
      </p:cxnSp>
      <p:sp>
        <p:nvSpPr>
          <p:cNvPr id="79" name="TextBox 2"/>
          <p:cNvSpPr txBox="1">
            <a:spLocks noChangeArrowheads="1"/>
          </p:cNvSpPr>
          <p:nvPr/>
        </p:nvSpPr>
        <p:spPr bwMode="ltGray">
          <a:xfrm>
            <a:off x="963034" y="1915003"/>
            <a:ext cx="1157473" cy="317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wrap="none" lIns="100858" tIns="50429" rIns="100858" bIns="50429">
            <a:spAutoFit/>
          </a:bodyPr>
          <a:lstStyle/>
          <a:p>
            <a:pPr marL="0" marR="0" lvl="0" indent="0" defTabSz="914400" eaLnBrk="0" fontAlgn="auto" latinLnBrk="0" hangingPunct="0">
              <a:lnSpc>
                <a:spcPct val="100000"/>
              </a:lnSpc>
              <a:spcBef>
                <a:spcPts val="0"/>
              </a:spcBef>
              <a:spcAft>
                <a:spcPts val="0"/>
              </a:spcAft>
              <a:buClrTx/>
              <a:buSzTx/>
              <a:buFontTx/>
              <a:buNone/>
              <a:tabLst/>
              <a:defRPr/>
            </a:pPr>
            <a:r>
              <a:rPr kumimoji="0" lang="en-GB" altLang="en-US" sz="1400" b="1" i="0" u="none" strike="noStrike" kern="0" cap="none" spc="0" normalizeH="0" baseline="0" noProof="0" dirty="0" smtClean="0">
                <a:ln>
                  <a:noFill/>
                </a:ln>
                <a:solidFill>
                  <a:prstClr val="white">
                    <a:lumMod val="50000"/>
                  </a:prstClr>
                </a:solidFill>
                <a:effectLst/>
                <a:uLnTx/>
                <a:uFillTx/>
              </a:rPr>
              <a:t>Challenges</a:t>
            </a:r>
          </a:p>
        </p:txBody>
      </p:sp>
      <p:cxnSp>
        <p:nvCxnSpPr>
          <p:cNvPr id="80" name="Straight Connector 79"/>
          <p:cNvCxnSpPr/>
          <p:nvPr/>
        </p:nvCxnSpPr>
        <p:spPr bwMode="auto">
          <a:xfrm>
            <a:off x="515818" y="2236950"/>
            <a:ext cx="2160000" cy="0"/>
          </a:xfrm>
          <a:prstGeom prst="line">
            <a:avLst/>
          </a:prstGeom>
          <a:noFill/>
          <a:ln w="28575" cap="flat" cmpd="sng" algn="ctr">
            <a:solidFill>
              <a:srgbClr val="1CADE4"/>
            </a:solidFill>
            <a:prstDash val="solid"/>
            <a:headEnd/>
            <a:tailEnd/>
          </a:ln>
          <a:effectLst/>
          <a:extLst/>
        </p:spPr>
      </p:cxnSp>
      <p:sp>
        <p:nvSpPr>
          <p:cNvPr id="81" name="TextBox 2"/>
          <p:cNvSpPr txBox="1">
            <a:spLocks noChangeArrowheads="1"/>
          </p:cNvSpPr>
          <p:nvPr/>
        </p:nvSpPr>
        <p:spPr bwMode="ltGray">
          <a:xfrm>
            <a:off x="5331048" y="1915003"/>
            <a:ext cx="1040453" cy="317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wrap="none" lIns="100858" tIns="50429" rIns="100858" bIns="50429">
            <a:spAutoFit/>
          </a:bodyPr>
          <a:lstStyle/>
          <a:p>
            <a:pPr marL="0" marR="0" lvl="0" indent="0" defTabSz="914400" eaLnBrk="0" fontAlgn="auto" latinLnBrk="0" hangingPunct="0">
              <a:lnSpc>
                <a:spcPct val="100000"/>
              </a:lnSpc>
              <a:spcBef>
                <a:spcPts val="0"/>
              </a:spcBef>
              <a:spcAft>
                <a:spcPts val="0"/>
              </a:spcAft>
              <a:buClrTx/>
              <a:buSzTx/>
              <a:buFontTx/>
              <a:buNone/>
              <a:tabLst/>
              <a:defRPr/>
            </a:pPr>
            <a:r>
              <a:rPr kumimoji="0" lang="en-GB" altLang="en-US" sz="1400" b="1" i="0" u="none" strike="noStrike" kern="0" cap="none" spc="0" normalizeH="0" baseline="0" noProof="0" dirty="0" smtClean="0">
                <a:ln>
                  <a:noFill/>
                </a:ln>
                <a:solidFill>
                  <a:prstClr val="white">
                    <a:lumMod val="50000"/>
                  </a:prstClr>
                </a:solidFill>
                <a:effectLst/>
                <a:uLnTx/>
                <a:uFillTx/>
              </a:rPr>
              <a:t>Examples</a:t>
            </a:r>
          </a:p>
        </p:txBody>
      </p:sp>
      <p:cxnSp>
        <p:nvCxnSpPr>
          <p:cNvPr id="82" name="Straight Connector 81"/>
          <p:cNvCxnSpPr/>
          <p:nvPr/>
        </p:nvCxnSpPr>
        <p:spPr bwMode="auto">
          <a:xfrm>
            <a:off x="4705836" y="2236950"/>
            <a:ext cx="2160000" cy="0"/>
          </a:xfrm>
          <a:prstGeom prst="line">
            <a:avLst/>
          </a:prstGeom>
          <a:noFill/>
          <a:ln w="28575" cap="flat" cmpd="sng" algn="ctr">
            <a:solidFill>
              <a:srgbClr val="1CADE4"/>
            </a:solidFill>
            <a:prstDash val="solid"/>
            <a:headEnd/>
            <a:tailEnd/>
          </a:ln>
          <a:effectLst/>
          <a:extLst/>
        </p:spPr>
      </p:cxnSp>
      <p:sp>
        <p:nvSpPr>
          <p:cNvPr id="83" name="Rectangle 82"/>
          <p:cNvSpPr/>
          <p:nvPr/>
        </p:nvSpPr>
        <p:spPr>
          <a:xfrm>
            <a:off x="4590948" y="2343516"/>
            <a:ext cx="2520000" cy="430887"/>
          </a:xfrm>
          <a:prstGeom prst="rect">
            <a:avLst/>
          </a:prstGeom>
        </p:spPr>
        <p:txBody>
          <a:bodyPr wrap="square">
            <a:spAutoFit/>
          </a:bodyPr>
          <a:lstStyle/>
          <a:p>
            <a:pPr marL="93663" indent="-93663">
              <a:buFont typeface="Wingdings" pitchFamily="2" charset="2"/>
              <a:buChar char="§"/>
            </a:pPr>
            <a:r>
              <a:rPr lang="en-GB" altLang="en-US" sz="1100" dirty="0" smtClean="0">
                <a:solidFill>
                  <a:prstClr val="black"/>
                </a:solidFill>
                <a:cs typeface="Arial" pitchFamily="34" charset="0"/>
              </a:rPr>
              <a:t>Create </a:t>
            </a:r>
            <a:r>
              <a:rPr lang="en-GB" altLang="en-US" sz="1100" dirty="0" err="1" smtClean="0">
                <a:solidFill>
                  <a:prstClr val="black"/>
                </a:solidFill>
                <a:cs typeface="Arial" pitchFamily="34" charset="0"/>
              </a:rPr>
              <a:t>centers</a:t>
            </a:r>
            <a:r>
              <a:rPr lang="en-GB" altLang="en-US" sz="1100" dirty="0" smtClean="0">
                <a:solidFill>
                  <a:prstClr val="black"/>
                </a:solidFill>
                <a:cs typeface="Arial" pitchFamily="34" charset="0"/>
              </a:rPr>
              <a:t> of excellence (CoEs) / centralize common processes</a:t>
            </a:r>
            <a:endParaRPr lang="en-GB" altLang="en-US" sz="1100" dirty="0">
              <a:solidFill>
                <a:prstClr val="black"/>
              </a:solidFill>
              <a:cs typeface="Arial" pitchFamily="34" charset="0"/>
            </a:endParaRPr>
          </a:p>
        </p:txBody>
      </p:sp>
      <p:cxnSp>
        <p:nvCxnSpPr>
          <p:cNvPr id="84" name="Straight Connector 83"/>
          <p:cNvCxnSpPr/>
          <p:nvPr/>
        </p:nvCxnSpPr>
        <p:spPr bwMode="auto">
          <a:xfrm>
            <a:off x="4500056" y="3319420"/>
            <a:ext cx="2610892" cy="0"/>
          </a:xfrm>
          <a:prstGeom prst="line">
            <a:avLst/>
          </a:prstGeom>
          <a:noFill/>
          <a:ln w="12700">
            <a:solidFill>
              <a:sysClr val="window" lastClr="FFFFFF">
                <a:lumMod val="85000"/>
              </a:sysClr>
            </a:solidFill>
            <a:prstDash val="dash"/>
            <a:round/>
            <a:headEnd/>
            <a:tailEnd/>
          </a:ln>
        </p:spPr>
      </p:cxnSp>
      <p:cxnSp>
        <p:nvCxnSpPr>
          <p:cNvPr id="85" name="Straight Connector 84"/>
          <p:cNvCxnSpPr/>
          <p:nvPr/>
        </p:nvCxnSpPr>
        <p:spPr bwMode="auto">
          <a:xfrm>
            <a:off x="4500056" y="3841453"/>
            <a:ext cx="2610892" cy="0"/>
          </a:xfrm>
          <a:prstGeom prst="line">
            <a:avLst/>
          </a:prstGeom>
          <a:noFill/>
          <a:ln w="12700">
            <a:solidFill>
              <a:sysClr val="window" lastClr="FFFFFF">
                <a:lumMod val="85000"/>
              </a:sysClr>
            </a:solidFill>
            <a:prstDash val="dash"/>
            <a:round/>
            <a:headEnd/>
            <a:tailEnd/>
          </a:ln>
        </p:spPr>
      </p:cxnSp>
      <p:cxnSp>
        <p:nvCxnSpPr>
          <p:cNvPr id="86" name="Straight Connector 85"/>
          <p:cNvCxnSpPr/>
          <p:nvPr/>
        </p:nvCxnSpPr>
        <p:spPr bwMode="auto">
          <a:xfrm>
            <a:off x="4500056" y="4261206"/>
            <a:ext cx="2610892" cy="0"/>
          </a:xfrm>
          <a:prstGeom prst="line">
            <a:avLst/>
          </a:prstGeom>
          <a:noFill/>
          <a:ln w="12700">
            <a:solidFill>
              <a:sysClr val="window" lastClr="FFFFFF">
                <a:lumMod val="85000"/>
              </a:sysClr>
            </a:solidFill>
            <a:prstDash val="dash"/>
            <a:round/>
            <a:headEnd/>
            <a:tailEnd/>
          </a:ln>
        </p:spPr>
      </p:cxnSp>
      <p:cxnSp>
        <p:nvCxnSpPr>
          <p:cNvPr id="87" name="Straight Connector 86"/>
          <p:cNvCxnSpPr/>
          <p:nvPr/>
        </p:nvCxnSpPr>
        <p:spPr bwMode="auto">
          <a:xfrm>
            <a:off x="4500056" y="4802719"/>
            <a:ext cx="2610892" cy="0"/>
          </a:xfrm>
          <a:prstGeom prst="line">
            <a:avLst/>
          </a:prstGeom>
          <a:noFill/>
          <a:ln w="12700">
            <a:solidFill>
              <a:sysClr val="window" lastClr="FFFFFF">
                <a:lumMod val="85000"/>
              </a:sysClr>
            </a:solidFill>
            <a:prstDash val="dash"/>
            <a:round/>
            <a:headEnd/>
            <a:tailEnd/>
          </a:ln>
        </p:spPr>
      </p:cxnSp>
      <p:cxnSp>
        <p:nvCxnSpPr>
          <p:cNvPr id="88" name="Straight Connector 87"/>
          <p:cNvCxnSpPr/>
          <p:nvPr/>
        </p:nvCxnSpPr>
        <p:spPr bwMode="auto">
          <a:xfrm>
            <a:off x="4500056" y="2893531"/>
            <a:ext cx="2610892" cy="0"/>
          </a:xfrm>
          <a:prstGeom prst="line">
            <a:avLst/>
          </a:prstGeom>
          <a:noFill/>
          <a:ln w="12700">
            <a:solidFill>
              <a:sysClr val="window" lastClr="FFFFFF">
                <a:lumMod val="85000"/>
              </a:sysClr>
            </a:solidFill>
            <a:prstDash val="dash"/>
            <a:round/>
            <a:headEnd/>
            <a:tailEnd/>
          </a:ln>
        </p:spPr>
      </p:cxnSp>
      <p:cxnSp>
        <p:nvCxnSpPr>
          <p:cNvPr id="89" name="Straight Connector 88"/>
          <p:cNvCxnSpPr/>
          <p:nvPr/>
        </p:nvCxnSpPr>
        <p:spPr bwMode="auto">
          <a:xfrm>
            <a:off x="4500056" y="5355204"/>
            <a:ext cx="2610892" cy="0"/>
          </a:xfrm>
          <a:prstGeom prst="line">
            <a:avLst/>
          </a:prstGeom>
          <a:noFill/>
          <a:ln w="12700">
            <a:solidFill>
              <a:sysClr val="window" lastClr="FFFFFF">
                <a:lumMod val="85000"/>
              </a:sysClr>
            </a:solidFill>
            <a:prstDash val="dash"/>
            <a:round/>
            <a:headEnd/>
            <a:tailEnd/>
          </a:ln>
        </p:spPr>
      </p:cxnSp>
      <p:sp>
        <p:nvSpPr>
          <p:cNvPr id="90" name="Rectangle 89"/>
          <p:cNvSpPr/>
          <p:nvPr/>
        </p:nvSpPr>
        <p:spPr>
          <a:xfrm>
            <a:off x="4590948" y="2893533"/>
            <a:ext cx="2520000" cy="430887"/>
          </a:xfrm>
          <a:prstGeom prst="rect">
            <a:avLst/>
          </a:prstGeom>
        </p:spPr>
        <p:txBody>
          <a:bodyPr wrap="square">
            <a:spAutoFit/>
          </a:bodyPr>
          <a:lstStyle/>
          <a:p>
            <a:pPr marL="93663" indent="-93663">
              <a:buFont typeface="Wingdings" pitchFamily="2" charset="2"/>
              <a:buChar char="§"/>
            </a:pPr>
            <a:r>
              <a:rPr lang="en-GB" altLang="en-US" sz="1100" dirty="0" smtClean="0">
                <a:solidFill>
                  <a:prstClr val="black"/>
                </a:solidFill>
                <a:cs typeface="Arial" pitchFamily="34" charset="0"/>
              </a:rPr>
              <a:t>Move from high-cost base to low-cost base / </a:t>
            </a:r>
            <a:r>
              <a:rPr lang="en-GB" altLang="en-US" sz="1100" dirty="0" err="1" smtClean="0">
                <a:solidFill>
                  <a:prstClr val="black"/>
                </a:solidFill>
                <a:cs typeface="Arial" pitchFamily="34" charset="0"/>
              </a:rPr>
              <a:t>labor</a:t>
            </a:r>
            <a:r>
              <a:rPr lang="en-GB" altLang="en-US" sz="1100" dirty="0" smtClean="0">
                <a:solidFill>
                  <a:prstClr val="black"/>
                </a:solidFill>
                <a:cs typeface="Arial" pitchFamily="34" charset="0"/>
              </a:rPr>
              <a:t> arbitrage</a:t>
            </a:r>
            <a:endParaRPr lang="en-GB" altLang="en-US" sz="1100" dirty="0">
              <a:solidFill>
                <a:prstClr val="black"/>
              </a:solidFill>
              <a:cs typeface="Arial" pitchFamily="34" charset="0"/>
            </a:endParaRPr>
          </a:p>
        </p:txBody>
      </p:sp>
      <p:sp>
        <p:nvSpPr>
          <p:cNvPr id="91" name="Rectangle 90"/>
          <p:cNvSpPr/>
          <p:nvPr/>
        </p:nvSpPr>
        <p:spPr>
          <a:xfrm>
            <a:off x="4590948" y="3274270"/>
            <a:ext cx="2520000" cy="600164"/>
          </a:xfrm>
          <a:prstGeom prst="rect">
            <a:avLst/>
          </a:prstGeom>
        </p:spPr>
        <p:txBody>
          <a:bodyPr wrap="square">
            <a:spAutoFit/>
          </a:bodyPr>
          <a:lstStyle/>
          <a:p>
            <a:pPr marL="93663" indent="-93663">
              <a:buFont typeface="Wingdings" pitchFamily="2" charset="2"/>
              <a:buChar char="§"/>
            </a:pPr>
            <a:r>
              <a:rPr lang="en-GB" altLang="en-US" sz="1100" dirty="0" smtClean="0">
                <a:solidFill>
                  <a:prstClr val="black"/>
                </a:solidFill>
                <a:cs typeface="Arial" pitchFamily="34" charset="0"/>
              </a:rPr>
              <a:t>Identify global process commonalities and promote / embed procedures</a:t>
            </a:r>
            <a:endParaRPr lang="en-GB" altLang="en-US" sz="1100" dirty="0">
              <a:solidFill>
                <a:prstClr val="black"/>
              </a:solidFill>
              <a:cs typeface="Arial" pitchFamily="34" charset="0"/>
            </a:endParaRPr>
          </a:p>
        </p:txBody>
      </p:sp>
      <p:sp>
        <p:nvSpPr>
          <p:cNvPr id="92" name="Rectangle 91"/>
          <p:cNvSpPr/>
          <p:nvPr/>
        </p:nvSpPr>
        <p:spPr>
          <a:xfrm>
            <a:off x="4590948" y="3824288"/>
            <a:ext cx="2520000" cy="430887"/>
          </a:xfrm>
          <a:prstGeom prst="rect">
            <a:avLst/>
          </a:prstGeom>
        </p:spPr>
        <p:txBody>
          <a:bodyPr wrap="square">
            <a:spAutoFit/>
          </a:bodyPr>
          <a:lstStyle/>
          <a:p>
            <a:pPr marL="93663" indent="-93663">
              <a:buFont typeface="Wingdings" pitchFamily="2" charset="2"/>
              <a:buChar char="§"/>
            </a:pPr>
            <a:r>
              <a:rPr lang="en-GB" altLang="en-US" sz="1100" dirty="0" smtClean="0">
                <a:solidFill>
                  <a:prstClr val="black"/>
                </a:solidFill>
                <a:cs typeface="Arial" pitchFamily="34" charset="0"/>
              </a:rPr>
              <a:t>Define, simplify and LEAN processes, removing wasted effort</a:t>
            </a:r>
            <a:endParaRPr lang="en-GB" altLang="en-US" sz="1100" dirty="0">
              <a:solidFill>
                <a:prstClr val="black"/>
              </a:solidFill>
              <a:cs typeface="Arial" pitchFamily="34" charset="0"/>
            </a:endParaRPr>
          </a:p>
        </p:txBody>
      </p:sp>
      <p:sp>
        <p:nvSpPr>
          <p:cNvPr id="93" name="Rectangle 92"/>
          <p:cNvSpPr/>
          <p:nvPr/>
        </p:nvSpPr>
        <p:spPr>
          <a:xfrm>
            <a:off x="4590948" y="4245366"/>
            <a:ext cx="2520000" cy="600164"/>
          </a:xfrm>
          <a:prstGeom prst="rect">
            <a:avLst/>
          </a:prstGeom>
        </p:spPr>
        <p:txBody>
          <a:bodyPr wrap="square">
            <a:spAutoFit/>
          </a:bodyPr>
          <a:lstStyle/>
          <a:p>
            <a:pPr marL="93663" indent="-93663">
              <a:buFont typeface="Wingdings" pitchFamily="2" charset="2"/>
              <a:buChar char="§"/>
            </a:pPr>
            <a:r>
              <a:rPr lang="en-GB" altLang="en-US" sz="1100" dirty="0" smtClean="0">
                <a:solidFill>
                  <a:prstClr val="black"/>
                </a:solidFill>
                <a:cs typeface="Arial" pitchFamily="34" charset="0"/>
              </a:rPr>
              <a:t>Deliver workflow, document Management, self service and data </a:t>
            </a:r>
            <a:r>
              <a:rPr lang="en-GB" altLang="en-US" sz="1100" dirty="0">
                <a:solidFill>
                  <a:prstClr val="black"/>
                </a:solidFill>
                <a:cs typeface="Arial" pitchFamily="34" charset="0"/>
              </a:rPr>
              <a:t>w</a:t>
            </a:r>
            <a:r>
              <a:rPr lang="en-GB" altLang="en-US" sz="1100" dirty="0" smtClean="0">
                <a:solidFill>
                  <a:prstClr val="black"/>
                </a:solidFill>
                <a:cs typeface="Arial" pitchFamily="34" charset="0"/>
              </a:rPr>
              <a:t>arehouse</a:t>
            </a:r>
            <a:endParaRPr lang="en-GB" altLang="en-US" sz="1100" dirty="0">
              <a:solidFill>
                <a:prstClr val="black"/>
              </a:solidFill>
              <a:cs typeface="Arial" pitchFamily="34" charset="0"/>
            </a:endParaRPr>
          </a:p>
        </p:txBody>
      </p:sp>
      <p:sp>
        <p:nvSpPr>
          <p:cNvPr id="94" name="Rectangle 93"/>
          <p:cNvSpPr/>
          <p:nvPr/>
        </p:nvSpPr>
        <p:spPr>
          <a:xfrm>
            <a:off x="4590948" y="4755041"/>
            <a:ext cx="2520000" cy="600164"/>
          </a:xfrm>
          <a:prstGeom prst="rect">
            <a:avLst/>
          </a:prstGeom>
        </p:spPr>
        <p:txBody>
          <a:bodyPr wrap="square">
            <a:spAutoFit/>
          </a:bodyPr>
          <a:lstStyle/>
          <a:p>
            <a:pPr marL="93663" indent="-93663">
              <a:buFont typeface="Wingdings" pitchFamily="2" charset="2"/>
              <a:buChar char="§"/>
            </a:pPr>
            <a:r>
              <a:rPr lang="en-GB" altLang="en-US" sz="1100" dirty="0" smtClean="0">
                <a:solidFill>
                  <a:prstClr val="black"/>
                </a:solidFill>
                <a:cs typeface="Arial" pitchFamily="34" charset="0"/>
              </a:rPr>
              <a:t>Implement </a:t>
            </a:r>
            <a:r>
              <a:rPr lang="en-GB" altLang="en-US" sz="1100" dirty="0" smtClean="0">
                <a:cs typeface="Arial" pitchFamily="34" charset="0"/>
              </a:rPr>
              <a:t>Robotic Process Automation </a:t>
            </a:r>
            <a:r>
              <a:rPr lang="en-GB" altLang="en-US" sz="1100" dirty="0" smtClean="0">
                <a:solidFill>
                  <a:prstClr val="black"/>
                </a:solidFill>
                <a:cs typeface="Arial" pitchFamily="34" charset="0"/>
              </a:rPr>
              <a:t>and Cognitive Computing</a:t>
            </a:r>
            <a:endParaRPr lang="en-GB" altLang="en-US" sz="1100" dirty="0">
              <a:solidFill>
                <a:prstClr val="black"/>
              </a:solidFill>
              <a:cs typeface="Arial" pitchFamily="34" charset="0"/>
            </a:endParaRPr>
          </a:p>
        </p:txBody>
      </p:sp>
      <p:grpSp>
        <p:nvGrpSpPr>
          <p:cNvPr id="95" name="Group 94"/>
          <p:cNvGrpSpPr/>
          <p:nvPr/>
        </p:nvGrpSpPr>
        <p:grpSpPr>
          <a:xfrm>
            <a:off x="2937841" y="2329993"/>
            <a:ext cx="1574770" cy="439805"/>
            <a:chOff x="2937840" y="1923382"/>
            <a:chExt cx="1574770" cy="439805"/>
          </a:xfrm>
          <a:solidFill>
            <a:schemeClr val="accent1">
              <a:lumMod val="20000"/>
              <a:lumOff val="80000"/>
            </a:schemeClr>
          </a:solidFill>
        </p:grpSpPr>
        <p:sp>
          <p:nvSpPr>
            <p:cNvPr id="96" name="Rectangle 95"/>
            <p:cNvSpPr/>
            <p:nvPr/>
          </p:nvSpPr>
          <p:spPr bwMode="gray">
            <a:xfrm>
              <a:off x="3119707" y="1923382"/>
              <a:ext cx="1096388" cy="439804"/>
            </a:xfrm>
            <a:prstGeom prst="rect">
              <a:avLst/>
            </a:prstGeom>
            <a:grpFill/>
            <a:ln w="6350">
              <a:solidFill>
                <a:sysClr val="window" lastClr="FFFFFF"/>
              </a:solidFill>
              <a:miter lim="800000"/>
              <a:headEnd/>
              <a:tailEnd/>
            </a:ln>
          </p:spPr>
          <p:txBody>
            <a:bodyPr lIns="100858" tIns="50429" rIns="100858" bIns="50429" anchor="ctr"/>
            <a:lstStyle/>
            <a:p>
              <a:pPr marL="0" marR="0" lvl="0" indent="0" algn="ctr" defTabSz="960680" eaLnBrk="0" fontAlgn="auto" latinLnBrk="0" hangingPunct="0">
                <a:lnSpc>
                  <a:spcPct val="100000"/>
                </a:lnSpc>
                <a:spcBef>
                  <a:spcPts val="0"/>
                </a:spcBef>
                <a:spcAft>
                  <a:spcPts val="0"/>
                </a:spcAft>
                <a:buClrTx/>
                <a:buSzTx/>
                <a:buFontTx/>
                <a:buNone/>
                <a:tabLst>
                  <a:tab pos="1253476" algn="l"/>
                </a:tabLst>
                <a:defRPr/>
              </a:pPr>
              <a:r>
                <a:rPr kumimoji="0" lang="en-GB" sz="1100" b="0" i="0" u="none" strike="noStrike" kern="0" cap="none" spc="0" normalizeH="0" baseline="0" noProof="0" dirty="0" smtClean="0">
                  <a:ln>
                    <a:noFill/>
                  </a:ln>
                  <a:solidFill>
                    <a:srgbClr val="FFFFFF"/>
                  </a:solidFill>
                  <a:effectLst/>
                  <a:uLnTx/>
                  <a:uFillTx/>
                  <a:cs typeface="Arial" pitchFamily="34" charset="0"/>
                </a:rPr>
                <a:t>Centralise</a:t>
              </a:r>
            </a:p>
          </p:txBody>
        </p:sp>
        <p:sp>
          <p:nvSpPr>
            <p:cNvPr id="97" name="Isosceles Triangle 96"/>
            <p:cNvSpPr/>
            <p:nvPr/>
          </p:nvSpPr>
          <p:spPr bwMode="gray">
            <a:xfrm rot="5400000">
              <a:off x="4153523" y="2004100"/>
              <a:ext cx="439803" cy="278371"/>
            </a:xfrm>
            <a:prstGeom prst="triangle">
              <a:avLst/>
            </a:prstGeom>
            <a:grpFill/>
            <a:ln w="6350">
              <a:solidFill>
                <a:sysClr val="window" lastClr="FFFFFF"/>
              </a:solidFill>
              <a:miter lim="800000"/>
              <a:headEnd/>
              <a:tailEnd/>
            </a:ln>
          </p:spPr>
          <p:txBody>
            <a:bodyPr lIns="100858" tIns="50429" rIns="100858" bIns="50429" anchor="ctr"/>
            <a:lstStyle/>
            <a:p>
              <a:pPr marL="0" marR="0" lvl="0" indent="0" algn="ctr" defTabSz="960680" eaLnBrk="0" fontAlgn="auto" latinLnBrk="0" hangingPunct="0">
                <a:lnSpc>
                  <a:spcPct val="100000"/>
                </a:lnSpc>
                <a:spcBef>
                  <a:spcPts val="0"/>
                </a:spcBef>
                <a:spcAft>
                  <a:spcPts val="0"/>
                </a:spcAft>
                <a:buClrTx/>
                <a:buSzTx/>
                <a:buFontTx/>
                <a:buNone/>
                <a:tabLst>
                  <a:tab pos="1253476" algn="l"/>
                </a:tabLst>
                <a:defRPr/>
              </a:pPr>
              <a:endParaRPr kumimoji="0" lang="en-GB" sz="1100" b="0" i="0" u="none" strike="noStrike" kern="0" cap="none" spc="0" normalizeH="0" baseline="0" noProof="0" dirty="0" smtClean="0">
                <a:ln>
                  <a:noFill/>
                </a:ln>
                <a:solidFill>
                  <a:srgbClr val="FFFFFF"/>
                </a:solidFill>
                <a:effectLst/>
                <a:uLnTx/>
                <a:uFillTx/>
                <a:cs typeface="Arial" pitchFamily="34" charset="0"/>
              </a:endParaRPr>
            </a:p>
          </p:txBody>
        </p:sp>
        <p:sp>
          <p:nvSpPr>
            <p:cNvPr id="98" name="Rectangle 97"/>
            <p:cNvSpPr/>
            <p:nvPr/>
          </p:nvSpPr>
          <p:spPr bwMode="auto">
            <a:xfrm>
              <a:off x="2937840" y="1923382"/>
              <a:ext cx="169897" cy="439805"/>
            </a:xfrm>
            <a:prstGeom prst="rect">
              <a:avLst/>
            </a:prstGeom>
            <a:grpFill/>
            <a:ln w="6350">
              <a:solidFill>
                <a:sysClr val="window" lastClr="FFFFFF"/>
              </a:solidFill>
              <a:miter lim="800000"/>
              <a:headEnd/>
              <a:tailEnd/>
            </a:ln>
          </p:spPr>
          <p:txBody>
            <a:bodyPr lIns="100858" tIns="50429" rIns="100858" bIns="50429" anchor="ctr"/>
            <a:lstStyle/>
            <a:p>
              <a:pPr marL="0" marR="0" lvl="0" indent="0" algn="ctr" defTabSz="960680" eaLnBrk="0" fontAlgn="auto" latinLnBrk="0" hangingPunct="0">
                <a:lnSpc>
                  <a:spcPct val="100000"/>
                </a:lnSpc>
                <a:spcBef>
                  <a:spcPts val="0"/>
                </a:spcBef>
                <a:spcAft>
                  <a:spcPts val="0"/>
                </a:spcAft>
                <a:buClrTx/>
                <a:buSzTx/>
                <a:buFontTx/>
                <a:buNone/>
                <a:tabLst>
                  <a:tab pos="1253476" algn="l"/>
                </a:tabLst>
                <a:defRPr/>
              </a:pPr>
              <a:r>
                <a:rPr kumimoji="0" lang="en-GB" sz="1100" b="0" i="0" u="none" strike="noStrike" kern="0" cap="none" spc="0" normalizeH="0" baseline="0" noProof="0" dirty="0" smtClean="0">
                  <a:ln>
                    <a:noFill/>
                  </a:ln>
                  <a:solidFill>
                    <a:srgbClr val="FFFFFF"/>
                  </a:solidFill>
                  <a:effectLst/>
                  <a:uLnTx/>
                  <a:uFillTx/>
                  <a:cs typeface="Arial" pitchFamily="34" charset="0"/>
                </a:rPr>
                <a:t>1</a:t>
              </a:r>
              <a:endParaRPr kumimoji="0" lang="en-GB" sz="1100" b="0" i="0" u="none" strike="noStrike" kern="0" cap="none" spc="0" normalizeH="0" baseline="0" noProof="0" dirty="0">
                <a:ln>
                  <a:noFill/>
                </a:ln>
                <a:solidFill>
                  <a:srgbClr val="FFFFFF"/>
                </a:solidFill>
                <a:effectLst/>
                <a:uLnTx/>
                <a:uFillTx/>
                <a:cs typeface="Arial" pitchFamily="34" charset="0"/>
              </a:endParaRPr>
            </a:p>
          </p:txBody>
        </p:sp>
      </p:grpSp>
      <p:grpSp>
        <p:nvGrpSpPr>
          <p:cNvPr id="99" name="Group 98"/>
          <p:cNvGrpSpPr/>
          <p:nvPr/>
        </p:nvGrpSpPr>
        <p:grpSpPr>
          <a:xfrm>
            <a:off x="2937840" y="2835400"/>
            <a:ext cx="1574769" cy="439804"/>
            <a:chOff x="2937840" y="2400642"/>
            <a:chExt cx="1574769" cy="439804"/>
          </a:xfrm>
          <a:solidFill>
            <a:schemeClr val="accent1">
              <a:lumMod val="20000"/>
              <a:lumOff val="80000"/>
            </a:schemeClr>
          </a:solidFill>
        </p:grpSpPr>
        <p:sp>
          <p:nvSpPr>
            <p:cNvPr id="100" name="Rectangle 99"/>
            <p:cNvSpPr/>
            <p:nvPr/>
          </p:nvSpPr>
          <p:spPr bwMode="gray">
            <a:xfrm>
              <a:off x="3119707" y="2400642"/>
              <a:ext cx="1096388" cy="439804"/>
            </a:xfrm>
            <a:prstGeom prst="rect">
              <a:avLst/>
            </a:prstGeom>
            <a:grpFill/>
            <a:ln w="6350">
              <a:solidFill>
                <a:sysClr val="window" lastClr="FFFFFF"/>
              </a:solidFill>
              <a:miter lim="800000"/>
              <a:headEnd/>
              <a:tailEnd/>
            </a:ln>
          </p:spPr>
          <p:txBody>
            <a:bodyPr lIns="100858" tIns="50429" rIns="100858" bIns="50429" anchor="ctr"/>
            <a:lstStyle/>
            <a:p>
              <a:pPr marL="0" marR="0" lvl="0" indent="0" algn="ctr" defTabSz="960680" eaLnBrk="0" fontAlgn="auto" latinLnBrk="0" hangingPunct="0">
                <a:lnSpc>
                  <a:spcPct val="100000"/>
                </a:lnSpc>
                <a:spcBef>
                  <a:spcPts val="0"/>
                </a:spcBef>
                <a:spcAft>
                  <a:spcPts val="0"/>
                </a:spcAft>
                <a:buClrTx/>
                <a:buSzTx/>
                <a:buFontTx/>
                <a:buNone/>
                <a:tabLst>
                  <a:tab pos="1253476" algn="l"/>
                </a:tabLst>
                <a:defRPr/>
              </a:pPr>
              <a:r>
                <a:rPr kumimoji="0" lang="en-GB" sz="1100" b="0" i="0" u="none" strike="noStrike" kern="0" cap="none" spc="0" normalizeH="0" baseline="0" noProof="0" dirty="0" smtClean="0">
                  <a:ln>
                    <a:noFill/>
                  </a:ln>
                  <a:solidFill>
                    <a:srgbClr val="FFFFFF"/>
                  </a:solidFill>
                  <a:effectLst/>
                  <a:uLnTx/>
                  <a:uFillTx/>
                  <a:cs typeface="Arial" pitchFamily="34" charset="0"/>
                </a:rPr>
                <a:t>Relocate</a:t>
              </a:r>
            </a:p>
          </p:txBody>
        </p:sp>
        <p:sp>
          <p:nvSpPr>
            <p:cNvPr id="101" name="Isosceles Triangle 100"/>
            <p:cNvSpPr/>
            <p:nvPr/>
          </p:nvSpPr>
          <p:spPr bwMode="gray">
            <a:xfrm rot="5400000">
              <a:off x="4153522" y="2481358"/>
              <a:ext cx="439803" cy="278371"/>
            </a:xfrm>
            <a:prstGeom prst="triangle">
              <a:avLst/>
            </a:prstGeom>
            <a:grpFill/>
            <a:ln w="6350">
              <a:solidFill>
                <a:sysClr val="window" lastClr="FFFFFF"/>
              </a:solidFill>
              <a:miter lim="800000"/>
              <a:headEnd/>
              <a:tailEnd/>
            </a:ln>
          </p:spPr>
          <p:txBody>
            <a:bodyPr lIns="100858" tIns="50429" rIns="100858" bIns="50429" anchor="ctr"/>
            <a:lstStyle/>
            <a:p>
              <a:pPr marL="0" marR="0" lvl="0" indent="0" algn="ctr" defTabSz="960680" eaLnBrk="0" fontAlgn="auto" latinLnBrk="0" hangingPunct="0">
                <a:lnSpc>
                  <a:spcPct val="100000"/>
                </a:lnSpc>
                <a:spcBef>
                  <a:spcPts val="0"/>
                </a:spcBef>
                <a:spcAft>
                  <a:spcPts val="0"/>
                </a:spcAft>
                <a:buClrTx/>
                <a:buSzTx/>
                <a:buFontTx/>
                <a:buNone/>
                <a:tabLst>
                  <a:tab pos="1253476" algn="l"/>
                </a:tabLst>
                <a:defRPr/>
              </a:pPr>
              <a:endParaRPr kumimoji="0" lang="en-GB" sz="1100" b="0" i="0" u="none" strike="noStrike" kern="0" cap="none" spc="0" normalizeH="0" baseline="0" noProof="0" dirty="0" smtClean="0">
                <a:ln>
                  <a:noFill/>
                </a:ln>
                <a:solidFill>
                  <a:srgbClr val="FFFFFF"/>
                </a:solidFill>
                <a:effectLst/>
                <a:uLnTx/>
                <a:uFillTx/>
                <a:cs typeface="Arial" pitchFamily="34" charset="0"/>
              </a:endParaRPr>
            </a:p>
          </p:txBody>
        </p:sp>
        <p:sp>
          <p:nvSpPr>
            <p:cNvPr id="102" name="Rectangle 101"/>
            <p:cNvSpPr/>
            <p:nvPr/>
          </p:nvSpPr>
          <p:spPr bwMode="auto">
            <a:xfrm>
              <a:off x="2937840" y="2400642"/>
              <a:ext cx="169897" cy="439804"/>
            </a:xfrm>
            <a:prstGeom prst="rect">
              <a:avLst/>
            </a:prstGeom>
            <a:grpFill/>
            <a:ln w="6350">
              <a:solidFill>
                <a:sysClr val="window" lastClr="FFFFFF"/>
              </a:solidFill>
              <a:miter lim="800000"/>
              <a:headEnd/>
              <a:tailEnd/>
            </a:ln>
          </p:spPr>
          <p:txBody>
            <a:bodyPr lIns="100858" tIns="50429" rIns="100858" bIns="50429" anchor="ctr"/>
            <a:lstStyle/>
            <a:p>
              <a:pPr marL="0" marR="0" lvl="0" indent="0" algn="ctr" defTabSz="960680" eaLnBrk="0" fontAlgn="auto" latinLnBrk="0" hangingPunct="0">
                <a:lnSpc>
                  <a:spcPct val="100000"/>
                </a:lnSpc>
                <a:spcBef>
                  <a:spcPts val="0"/>
                </a:spcBef>
                <a:spcAft>
                  <a:spcPts val="0"/>
                </a:spcAft>
                <a:buClrTx/>
                <a:buSzTx/>
                <a:buFontTx/>
                <a:buNone/>
                <a:tabLst>
                  <a:tab pos="1253476" algn="l"/>
                </a:tabLst>
                <a:defRPr/>
              </a:pPr>
              <a:r>
                <a:rPr kumimoji="0" lang="en-GB" sz="1100" b="0" i="0" u="none" strike="noStrike" kern="0" cap="none" spc="0" normalizeH="0" baseline="0" noProof="0" dirty="0" smtClean="0">
                  <a:ln>
                    <a:noFill/>
                  </a:ln>
                  <a:solidFill>
                    <a:srgbClr val="FFFFFF"/>
                  </a:solidFill>
                  <a:effectLst/>
                  <a:uLnTx/>
                  <a:uFillTx/>
                  <a:cs typeface="Arial" pitchFamily="34" charset="0"/>
                </a:rPr>
                <a:t>2</a:t>
              </a:r>
            </a:p>
          </p:txBody>
        </p:sp>
      </p:grpSp>
      <p:grpSp>
        <p:nvGrpSpPr>
          <p:cNvPr id="103" name="Group 102"/>
          <p:cNvGrpSpPr/>
          <p:nvPr/>
        </p:nvGrpSpPr>
        <p:grpSpPr>
          <a:xfrm>
            <a:off x="2940430" y="3340807"/>
            <a:ext cx="1576840" cy="441550"/>
            <a:chOff x="2940430" y="2871729"/>
            <a:chExt cx="1576840" cy="441550"/>
          </a:xfrm>
          <a:solidFill>
            <a:schemeClr val="accent1">
              <a:lumMod val="20000"/>
              <a:lumOff val="80000"/>
            </a:schemeClr>
          </a:solidFill>
        </p:grpSpPr>
        <p:sp>
          <p:nvSpPr>
            <p:cNvPr id="104" name="Rectangle 103"/>
            <p:cNvSpPr/>
            <p:nvPr/>
          </p:nvSpPr>
          <p:spPr bwMode="gray">
            <a:xfrm>
              <a:off x="3119707" y="2871729"/>
              <a:ext cx="1096388" cy="439804"/>
            </a:xfrm>
            <a:prstGeom prst="rect">
              <a:avLst/>
            </a:prstGeom>
            <a:grpFill/>
            <a:ln w="6350">
              <a:solidFill>
                <a:sysClr val="window" lastClr="FFFFFF"/>
              </a:solidFill>
              <a:miter lim="800000"/>
              <a:headEnd/>
              <a:tailEnd/>
            </a:ln>
          </p:spPr>
          <p:txBody>
            <a:bodyPr lIns="100858" tIns="50429" rIns="100858" bIns="50429" anchor="ctr"/>
            <a:lstStyle/>
            <a:p>
              <a:pPr marL="0" marR="0" lvl="0" indent="0" algn="ctr" defTabSz="960680" eaLnBrk="0" fontAlgn="auto" latinLnBrk="0" hangingPunct="0">
                <a:lnSpc>
                  <a:spcPct val="100000"/>
                </a:lnSpc>
                <a:spcBef>
                  <a:spcPts val="0"/>
                </a:spcBef>
                <a:spcAft>
                  <a:spcPts val="0"/>
                </a:spcAft>
                <a:buClrTx/>
                <a:buSzTx/>
                <a:buFontTx/>
                <a:buNone/>
                <a:tabLst>
                  <a:tab pos="1253476" algn="l"/>
                </a:tabLst>
                <a:defRPr/>
              </a:pPr>
              <a:r>
                <a:rPr kumimoji="0" lang="en-GB" sz="1100" b="0" i="0" u="none" strike="noStrike" kern="0" cap="none" spc="0" normalizeH="0" baseline="0" noProof="0" dirty="0" smtClean="0">
                  <a:ln>
                    <a:noFill/>
                  </a:ln>
                  <a:solidFill>
                    <a:srgbClr val="FFFFFF"/>
                  </a:solidFill>
                  <a:effectLst/>
                  <a:uLnTx/>
                  <a:uFillTx/>
                  <a:cs typeface="Arial" pitchFamily="34" charset="0"/>
                </a:rPr>
                <a:t>Standardise</a:t>
              </a:r>
            </a:p>
          </p:txBody>
        </p:sp>
        <p:sp>
          <p:nvSpPr>
            <p:cNvPr id="105" name="Isosceles Triangle 104"/>
            <p:cNvSpPr/>
            <p:nvPr/>
          </p:nvSpPr>
          <p:spPr bwMode="gray">
            <a:xfrm rot="5400000">
              <a:off x="4158183" y="2952445"/>
              <a:ext cx="439803" cy="278371"/>
            </a:xfrm>
            <a:prstGeom prst="triangle">
              <a:avLst/>
            </a:prstGeom>
            <a:grpFill/>
            <a:ln w="6350">
              <a:solidFill>
                <a:sysClr val="window" lastClr="FFFFFF"/>
              </a:solidFill>
              <a:miter lim="800000"/>
              <a:headEnd/>
              <a:tailEnd/>
            </a:ln>
          </p:spPr>
          <p:txBody>
            <a:bodyPr lIns="100858" tIns="50429" rIns="100858" bIns="50429" anchor="ctr"/>
            <a:lstStyle/>
            <a:p>
              <a:pPr marL="0" marR="0" lvl="0" indent="0" algn="ctr" defTabSz="960680" eaLnBrk="0" fontAlgn="auto" latinLnBrk="0" hangingPunct="0">
                <a:lnSpc>
                  <a:spcPct val="100000"/>
                </a:lnSpc>
                <a:spcBef>
                  <a:spcPts val="0"/>
                </a:spcBef>
                <a:spcAft>
                  <a:spcPts val="0"/>
                </a:spcAft>
                <a:buClrTx/>
                <a:buSzTx/>
                <a:buFontTx/>
                <a:buNone/>
                <a:tabLst>
                  <a:tab pos="1253476" algn="l"/>
                </a:tabLst>
                <a:defRPr/>
              </a:pPr>
              <a:endParaRPr kumimoji="0" lang="en-GB" sz="1100" b="0" i="0" u="none" strike="noStrike" kern="0" cap="none" spc="0" normalizeH="0" baseline="0" noProof="0" dirty="0" smtClean="0">
                <a:ln>
                  <a:noFill/>
                </a:ln>
                <a:solidFill>
                  <a:srgbClr val="FFFFFF"/>
                </a:solidFill>
                <a:effectLst/>
                <a:uLnTx/>
                <a:uFillTx/>
                <a:cs typeface="Arial" pitchFamily="34" charset="0"/>
              </a:endParaRPr>
            </a:p>
          </p:txBody>
        </p:sp>
        <p:sp>
          <p:nvSpPr>
            <p:cNvPr id="106" name="Rectangle 105"/>
            <p:cNvSpPr/>
            <p:nvPr/>
          </p:nvSpPr>
          <p:spPr bwMode="auto">
            <a:xfrm>
              <a:off x="2940430" y="2871729"/>
              <a:ext cx="169897" cy="441550"/>
            </a:xfrm>
            <a:prstGeom prst="rect">
              <a:avLst/>
            </a:prstGeom>
            <a:grpFill/>
            <a:ln w="6350">
              <a:solidFill>
                <a:sysClr val="window" lastClr="FFFFFF"/>
              </a:solidFill>
              <a:miter lim="800000"/>
              <a:headEnd/>
              <a:tailEnd/>
            </a:ln>
          </p:spPr>
          <p:txBody>
            <a:bodyPr lIns="100858" tIns="50429" rIns="100858" bIns="50429" anchor="ctr"/>
            <a:lstStyle/>
            <a:p>
              <a:pPr marL="0" marR="0" lvl="0" indent="0" algn="ctr" defTabSz="960680" eaLnBrk="0" fontAlgn="auto" latinLnBrk="0" hangingPunct="0">
                <a:lnSpc>
                  <a:spcPct val="100000"/>
                </a:lnSpc>
                <a:spcBef>
                  <a:spcPts val="0"/>
                </a:spcBef>
                <a:spcAft>
                  <a:spcPts val="0"/>
                </a:spcAft>
                <a:buClrTx/>
                <a:buSzTx/>
                <a:buFontTx/>
                <a:buNone/>
                <a:tabLst>
                  <a:tab pos="1253476" algn="l"/>
                </a:tabLst>
                <a:defRPr/>
              </a:pPr>
              <a:r>
                <a:rPr kumimoji="0" lang="en-GB" sz="1100" b="0" i="0" u="none" strike="noStrike" kern="0" cap="none" spc="0" normalizeH="0" baseline="0" noProof="0" dirty="0" smtClean="0">
                  <a:ln>
                    <a:noFill/>
                  </a:ln>
                  <a:solidFill>
                    <a:srgbClr val="FFFFFF"/>
                  </a:solidFill>
                  <a:effectLst/>
                  <a:uLnTx/>
                  <a:uFillTx/>
                  <a:cs typeface="Arial" pitchFamily="34" charset="0"/>
                </a:rPr>
                <a:t>3</a:t>
              </a:r>
            </a:p>
          </p:txBody>
        </p:sp>
      </p:grpSp>
      <p:grpSp>
        <p:nvGrpSpPr>
          <p:cNvPr id="107" name="Group 106"/>
          <p:cNvGrpSpPr/>
          <p:nvPr/>
        </p:nvGrpSpPr>
        <p:grpSpPr>
          <a:xfrm>
            <a:off x="2937840" y="3846214"/>
            <a:ext cx="1579430" cy="439804"/>
            <a:chOff x="2937840" y="3349418"/>
            <a:chExt cx="1579430" cy="439804"/>
          </a:xfrm>
          <a:solidFill>
            <a:schemeClr val="accent1">
              <a:lumMod val="20000"/>
              <a:lumOff val="80000"/>
            </a:schemeClr>
          </a:solidFill>
        </p:grpSpPr>
        <p:sp>
          <p:nvSpPr>
            <p:cNvPr id="108" name="Rectangle 107"/>
            <p:cNvSpPr/>
            <p:nvPr/>
          </p:nvSpPr>
          <p:spPr bwMode="gray">
            <a:xfrm>
              <a:off x="3119707" y="3349418"/>
              <a:ext cx="1096388" cy="439804"/>
            </a:xfrm>
            <a:prstGeom prst="rect">
              <a:avLst/>
            </a:prstGeom>
            <a:grpFill/>
            <a:ln w="6350">
              <a:solidFill>
                <a:sysClr val="window" lastClr="FFFFFF"/>
              </a:solidFill>
              <a:miter lim="800000"/>
              <a:headEnd/>
              <a:tailEnd/>
            </a:ln>
          </p:spPr>
          <p:txBody>
            <a:bodyPr lIns="100858" tIns="50429" rIns="100858" bIns="50429" anchor="ctr"/>
            <a:lstStyle/>
            <a:p>
              <a:pPr marL="0" marR="0" lvl="0" indent="0" algn="ctr" defTabSz="960680" eaLnBrk="0" fontAlgn="auto" latinLnBrk="0" hangingPunct="0">
                <a:lnSpc>
                  <a:spcPct val="100000"/>
                </a:lnSpc>
                <a:spcBef>
                  <a:spcPts val="0"/>
                </a:spcBef>
                <a:spcAft>
                  <a:spcPts val="0"/>
                </a:spcAft>
                <a:buClrTx/>
                <a:buSzTx/>
                <a:buFontTx/>
                <a:buNone/>
                <a:tabLst>
                  <a:tab pos="1253476" algn="l"/>
                </a:tabLst>
                <a:defRPr/>
              </a:pPr>
              <a:r>
                <a:rPr kumimoji="0" lang="en-GB" sz="1100" b="0" i="0" u="none" strike="noStrike" kern="0" cap="none" spc="0" normalizeH="0" baseline="0" noProof="0" dirty="0" smtClean="0">
                  <a:ln>
                    <a:noFill/>
                  </a:ln>
                  <a:solidFill>
                    <a:srgbClr val="FFFFFF"/>
                  </a:solidFill>
                  <a:effectLst/>
                  <a:uLnTx/>
                  <a:uFillTx/>
                  <a:cs typeface="Arial" pitchFamily="34" charset="0"/>
                </a:rPr>
                <a:t>Optimise</a:t>
              </a:r>
            </a:p>
          </p:txBody>
        </p:sp>
        <p:sp>
          <p:nvSpPr>
            <p:cNvPr id="109" name="Isosceles Triangle 108"/>
            <p:cNvSpPr/>
            <p:nvPr/>
          </p:nvSpPr>
          <p:spPr bwMode="gray">
            <a:xfrm rot="5400000">
              <a:off x="4158183" y="3430134"/>
              <a:ext cx="439803" cy="278371"/>
            </a:xfrm>
            <a:prstGeom prst="triangle">
              <a:avLst/>
            </a:prstGeom>
            <a:grpFill/>
            <a:ln w="6350">
              <a:solidFill>
                <a:sysClr val="window" lastClr="FFFFFF"/>
              </a:solidFill>
              <a:miter lim="800000"/>
              <a:headEnd/>
              <a:tailEnd/>
            </a:ln>
          </p:spPr>
          <p:txBody>
            <a:bodyPr lIns="100858" tIns="50429" rIns="100858" bIns="50429" anchor="ctr"/>
            <a:lstStyle/>
            <a:p>
              <a:pPr marL="0" marR="0" lvl="0" indent="0" algn="ctr" defTabSz="960680" eaLnBrk="0" fontAlgn="auto" latinLnBrk="0" hangingPunct="0">
                <a:lnSpc>
                  <a:spcPct val="100000"/>
                </a:lnSpc>
                <a:spcBef>
                  <a:spcPts val="0"/>
                </a:spcBef>
                <a:spcAft>
                  <a:spcPts val="0"/>
                </a:spcAft>
                <a:buClrTx/>
                <a:buSzTx/>
                <a:buFontTx/>
                <a:buNone/>
                <a:tabLst>
                  <a:tab pos="1253476" algn="l"/>
                </a:tabLst>
                <a:defRPr/>
              </a:pPr>
              <a:endParaRPr kumimoji="0" lang="en-GB" sz="1100" b="0" i="0" u="none" strike="noStrike" kern="0" cap="none" spc="0" normalizeH="0" baseline="0" noProof="0" dirty="0" smtClean="0">
                <a:ln>
                  <a:noFill/>
                </a:ln>
                <a:solidFill>
                  <a:srgbClr val="FFFFFF"/>
                </a:solidFill>
                <a:effectLst/>
                <a:uLnTx/>
                <a:uFillTx/>
                <a:cs typeface="Arial" pitchFamily="34" charset="0"/>
              </a:endParaRPr>
            </a:p>
          </p:txBody>
        </p:sp>
        <p:sp>
          <p:nvSpPr>
            <p:cNvPr id="110" name="Rectangle 109"/>
            <p:cNvSpPr/>
            <p:nvPr/>
          </p:nvSpPr>
          <p:spPr bwMode="auto">
            <a:xfrm>
              <a:off x="2937840" y="3349418"/>
              <a:ext cx="169897" cy="439804"/>
            </a:xfrm>
            <a:prstGeom prst="rect">
              <a:avLst/>
            </a:prstGeom>
            <a:grpFill/>
            <a:ln w="6350">
              <a:solidFill>
                <a:sysClr val="window" lastClr="FFFFFF"/>
              </a:solidFill>
              <a:miter lim="800000"/>
              <a:headEnd/>
              <a:tailEnd/>
            </a:ln>
          </p:spPr>
          <p:txBody>
            <a:bodyPr lIns="100858" tIns="50429" rIns="100858" bIns="50429" anchor="ctr"/>
            <a:lstStyle/>
            <a:p>
              <a:pPr marL="0" marR="0" lvl="0" indent="0" algn="ctr" defTabSz="960680" eaLnBrk="0" fontAlgn="auto" latinLnBrk="0" hangingPunct="0">
                <a:lnSpc>
                  <a:spcPct val="100000"/>
                </a:lnSpc>
                <a:spcBef>
                  <a:spcPts val="0"/>
                </a:spcBef>
                <a:spcAft>
                  <a:spcPts val="0"/>
                </a:spcAft>
                <a:buClrTx/>
                <a:buSzTx/>
                <a:buFontTx/>
                <a:buNone/>
                <a:tabLst>
                  <a:tab pos="1253476" algn="l"/>
                </a:tabLst>
                <a:defRPr/>
              </a:pPr>
              <a:r>
                <a:rPr kumimoji="0" lang="en-GB" sz="1100" b="0" i="0" u="none" strike="noStrike" kern="0" cap="none" spc="0" normalizeH="0" baseline="0" noProof="0" dirty="0" smtClean="0">
                  <a:ln>
                    <a:noFill/>
                  </a:ln>
                  <a:solidFill>
                    <a:srgbClr val="FFFFFF"/>
                  </a:solidFill>
                  <a:effectLst/>
                  <a:uLnTx/>
                  <a:uFillTx/>
                  <a:cs typeface="Arial" pitchFamily="34" charset="0"/>
                </a:rPr>
                <a:t>4</a:t>
              </a:r>
            </a:p>
          </p:txBody>
        </p:sp>
      </p:grpSp>
      <p:grpSp>
        <p:nvGrpSpPr>
          <p:cNvPr id="111" name="Group 110"/>
          <p:cNvGrpSpPr/>
          <p:nvPr/>
        </p:nvGrpSpPr>
        <p:grpSpPr>
          <a:xfrm>
            <a:off x="2937840" y="4353937"/>
            <a:ext cx="1579430" cy="439804"/>
            <a:chOff x="2937840" y="3831848"/>
            <a:chExt cx="1579430" cy="439804"/>
          </a:xfrm>
          <a:solidFill>
            <a:schemeClr val="accent1">
              <a:lumMod val="20000"/>
              <a:lumOff val="80000"/>
            </a:schemeClr>
          </a:solidFill>
        </p:grpSpPr>
        <p:sp>
          <p:nvSpPr>
            <p:cNvPr id="112" name="Rectangle 111"/>
            <p:cNvSpPr/>
            <p:nvPr/>
          </p:nvSpPr>
          <p:spPr bwMode="gray">
            <a:xfrm>
              <a:off x="3119707" y="3831848"/>
              <a:ext cx="1096388" cy="439804"/>
            </a:xfrm>
            <a:prstGeom prst="rect">
              <a:avLst/>
            </a:prstGeom>
            <a:grpFill/>
            <a:ln w="6350">
              <a:solidFill>
                <a:sysClr val="window" lastClr="FFFFFF"/>
              </a:solidFill>
              <a:miter lim="800000"/>
              <a:headEnd/>
              <a:tailEnd/>
            </a:ln>
          </p:spPr>
          <p:txBody>
            <a:bodyPr lIns="100858" tIns="50429" rIns="100858" bIns="50429" anchor="ctr"/>
            <a:lstStyle/>
            <a:p>
              <a:pPr marL="0" marR="0" lvl="0" indent="0" algn="ctr" defTabSz="960680" eaLnBrk="0" fontAlgn="auto" latinLnBrk="0" hangingPunct="0">
                <a:lnSpc>
                  <a:spcPct val="100000"/>
                </a:lnSpc>
                <a:spcBef>
                  <a:spcPts val="0"/>
                </a:spcBef>
                <a:spcAft>
                  <a:spcPts val="0"/>
                </a:spcAft>
                <a:buClrTx/>
                <a:buSzTx/>
                <a:buFontTx/>
                <a:buNone/>
                <a:tabLst>
                  <a:tab pos="1253476" algn="l"/>
                </a:tabLst>
                <a:defRPr/>
              </a:pPr>
              <a:r>
                <a:rPr kumimoji="0" lang="en-GB" sz="1100" b="0" i="0" u="none" strike="noStrike" kern="0" cap="none" spc="0" normalizeH="0" baseline="0" noProof="0" dirty="0" smtClean="0">
                  <a:ln>
                    <a:noFill/>
                  </a:ln>
                  <a:solidFill>
                    <a:srgbClr val="FFFFFF"/>
                  </a:solidFill>
                  <a:effectLst/>
                  <a:uLnTx/>
                  <a:uFillTx/>
                  <a:cs typeface="Arial" pitchFamily="34" charset="0"/>
                </a:rPr>
                <a:t>Digitise</a:t>
              </a:r>
            </a:p>
          </p:txBody>
        </p:sp>
        <p:sp>
          <p:nvSpPr>
            <p:cNvPr id="113" name="Isosceles Triangle 112"/>
            <p:cNvSpPr/>
            <p:nvPr/>
          </p:nvSpPr>
          <p:spPr bwMode="gray">
            <a:xfrm rot="5400000">
              <a:off x="4158183" y="3912564"/>
              <a:ext cx="439803" cy="278371"/>
            </a:xfrm>
            <a:prstGeom prst="triangle">
              <a:avLst/>
            </a:prstGeom>
            <a:grpFill/>
            <a:ln w="6350">
              <a:solidFill>
                <a:sysClr val="window" lastClr="FFFFFF"/>
              </a:solidFill>
              <a:miter lim="800000"/>
              <a:headEnd/>
              <a:tailEnd/>
            </a:ln>
          </p:spPr>
          <p:txBody>
            <a:bodyPr lIns="100858" tIns="50429" rIns="100858" bIns="50429" anchor="ctr"/>
            <a:lstStyle/>
            <a:p>
              <a:pPr marL="0" marR="0" lvl="0" indent="0" algn="ctr" defTabSz="960680" eaLnBrk="0" fontAlgn="auto" latinLnBrk="0" hangingPunct="0">
                <a:lnSpc>
                  <a:spcPct val="100000"/>
                </a:lnSpc>
                <a:spcBef>
                  <a:spcPts val="0"/>
                </a:spcBef>
                <a:spcAft>
                  <a:spcPts val="0"/>
                </a:spcAft>
                <a:buClrTx/>
                <a:buSzTx/>
                <a:buFontTx/>
                <a:buNone/>
                <a:tabLst>
                  <a:tab pos="1253476" algn="l"/>
                </a:tabLst>
                <a:defRPr/>
              </a:pPr>
              <a:endParaRPr kumimoji="0" lang="en-GB" sz="1100" b="0" i="0" u="none" strike="noStrike" kern="0" cap="none" spc="0" normalizeH="0" baseline="0" noProof="0" dirty="0" smtClean="0">
                <a:ln>
                  <a:noFill/>
                </a:ln>
                <a:solidFill>
                  <a:srgbClr val="FFFFFF"/>
                </a:solidFill>
                <a:effectLst/>
                <a:uLnTx/>
                <a:uFillTx/>
                <a:cs typeface="Arial" pitchFamily="34" charset="0"/>
              </a:endParaRPr>
            </a:p>
          </p:txBody>
        </p:sp>
        <p:sp>
          <p:nvSpPr>
            <p:cNvPr id="114" name="Rectangle 113"/>
            <p:cNvSpPr/>
            <p:nvPr/>
          </p:nvSpPr>
          <p:spPr bwMode="auto">
            <a:xfrm>
              <a:off x="2937840" y="3831848"/>
              <a:ext cx="169897" cy="439804"/>
            </a:xfrm>
            <a:prstGeom prst="rect">
              <a:avLst/>
            </a:prstGeom>
            <a:grpFill/>
            <a:ln w="6350">
              <a:solidFill>
                <a:sysClr val="window" lastClr="FFFFFF"/>
              </a:solidFill>
              <a:miter lim="800000"/>
              <a:headEnd/>
              <a:tailEnd/>
            </a:ln>
          </p:spPr>
          <p:txBody>
            <a:bodyPr lIns="100858" tIns="50429" rIns="100858" bIns="50429" anchor="ctr"/>
            <a:lstStyle/>
            <a:p>
              <a:pPr marL="0" marR="0" lvl="0" indent="0" algn="ctr" defTabSz="960680" eaLnBrk="0" fontAlgn="auto" latinLnBrk="0" hangingPunct="0">
                <a:lnSpc>
                  <a:spcPct val="100000"/>
                </a:lnSpc>
                <a:spcBef>
                  <a:spcPts val="0"/>
                </a:spcBef>
                <a:spcAft>
                  <a:spcPts val="0"/>
                </a:spcAft>
                <a:buClrTx/>
                <a:buSzTx/>
                <a:buFontTx/>
                <a:buNone/>
                <a:tabLst>
                  <a:tab pos="1253476" algn="l"/>
                </a:tabLst>
                <a:defRPr/>
              </a:pPr>
              <a:r>
                <a:rPr kumimoji="0" lang="en-GB" sz="1100" b="0" i="0" u="none" strike="noStrike" kern="0" cap="none" spc="0" normalizeH="0" baseline="0" noProof="0" dirty="0" smtClean="0">
                  <a:ln>
                    <a:noFill/>
                  </a:ln>
                  <a:solidFill>
                    <a:srgbClr val="FFFFFF"/>
                  </a:solidFill>
                  <a:effectLst/>
                  <a:uLnTx/>
                  <a:uFillTx/>
                  <a:cs typeface="Arial" pitchFamily="34" charset="0"/>
                </a:rPr>
                <a:t>5</a:t>
              </a:r>
            </a:p>
          </p:txBody>
        </p:sp>
      </p:grpSp>
      <p:grpSp>
        <p:nvGrpSpPr>
          <p:cNvPr id="115" name="Group 114"/>
          <p:cNvGrpSpPr/>
          <p:nvPr/>
        </p:nvGrpSpPr>
        <p:grpSpPr>
          <a:xfrm>
            <a:off x="2940431" y="4859344"/>
            <a:ext cx="1581307" cy="439804"/>
            <a:chOff x="2940430" y="4452733"/>
            <a:chExt cx="1581307" cy="439804"/>
          </a:xfrm>
          <a:solidFill>
            <a:schemeClr val="accent6"/>
          </a:solidFill>
        </p:grpSpPr>
        <p:sp>
          <p:nvSpPr>
            <p:cNvPr id="116" name="Rectangle 115"/>
            <p:cNvSpPr/>
            <p:nvPr/>
          </p:nvSpPr>
          <p:spPr bwMode="gray">
            <a:xfrm>
              <a:off x="3119707" y="4452733"/>
              <a:ext cx="1096388" cy="439804"/>
            </a:xfrm>
            <a:prstGeom prst="rect">
              <a:avLst/>
            </a:prstGeom>
            <a:grpFill/>
            <a:ln w="6350">
              <a:solidFill>
                <a:sysClr val="window" lastClr="FFFFFF"/>
              </a:solidFill>
              <a:miter lim="800000"/>
              <a:headEnd/>
              <a:tailEnd/>
            </a:ln>
          </p:spPr>
          <p:txBody>
            <a:bodyPr lIns="100858" tIns="50429" rIns="100858" bIns="50429" anchor="ctr"/>
            <a:lstStyle/>
            <a:p>
              <a:pPr marL="0" marR="0" lvl="0" indent="0" algn="ctr" defTabSz="960680" eaLnBrk="0" fontAlgn="auto" latinLnBrk="0" hangingPunct="0">
                <a:lnSpc>
                  <a:spcPct val="100000"/>
                </a:lnSpc>
                <a:spcBef>
                  <a:spcPts val="0"/>
                </a:spcBef>
                <a:spcAft>
                  <a:spcPts val="0"/>
                </a:spcAft>
                <a:buClrTx/>
                <a:buSzTx/>
                <a:buFontTx/>
                <a:buNone/>
                <a:tabLst>
                  <a:tab pos="1253476" algn="l"/>
                </a:tabLst>
                <a:defRPr/>
              </a:pPr>
              <a:r>
                <a:rPr kumimoji="0" lang="en-GB" sz="1100" b="0" i="0" u="none" strike="noStrike" kern="0" cap="none" spc="0" normalizeH="0" baseline="0" noProof="0" dirty="0" smtClean="0">
                  <a:ln>
                    <a:noFill/>
                  </a:ln>
                  <a:solidFill>
                    <a:srgbClr val="FFFFFF"/>
                  </a:solidFill>
                  <a:effectLst/>
                  <a:uLnTx/>
                  <a:uFillTx/>
                  <a:cs typeface="Arial" pitchFamily="34" charset="0"/>
                </a:rPr>
                <a:t>Automate</a:t>
              </a:r>
            </a:p>
          </p:txBody>
        </p:sp>
        <p:sp>
          <p:nvSpPr>
            <p:cNvPr id="117" name="Isosceles Triangle 116"/>
            <p:cNvSpPr/>
            <p:nvPr/>
          </p:nvSpPr>
          <p:spPr bwMode="gray">
            <a:xfrm rot="5400000">
              <a:off x="4162650" y="4533449"/>
              <a:ext cx="439803" cy="278371"/>
            </a:xfrm>
            <a:prstGeom prst="triangle">
              <a:avLst/>
            </a:prstGeom>
            <a:grpFill/>
            <a:ln w="6350">
              <a:solidFill>
                <a:sysClr val="window" lastClr="FFFFFF"/>
              </a:solidFill>
              <a:miter lim="800000"/>
              <a:headEnd/>
              <a:tailEnd/>
            </a:ln>
          </p:spPr>
          <p:txBody>
            <a:bodyPr lIns="100858" tIns="50429" rIns="100858" bIns="50429" anchor="ctr"/>
            <a:lstStyle/>
            <a:p>
              <a:pPr marL="0" marR="0" lvl="0" indent="0" algn="ctr" defTabSz="960680" eaLnBrk="0" fontAlgn="auto" latinLnBrk="0" hangingPunct="0">
                <a:lnSpc>
                  <a:spcPct val="100000"/>
                </a:lnSpc>
                <a:spcBef>
                  <a:spcPts val="0"/>
                </a:spcBef>
                <a:spcAft>
                  <a:spcPts val="0"/>
                </a:spcAft>
                <a:buClrTx/>
                <a:buSzTx/>
                <a:buFontTx/>
                <a:buNone/>
                <a:tabLst>
                  <a:tab pos="1253476" algn="l"/>
                </a:tabLst>
                <a:defRPr/>
              </a:pPr>
              <a:endParaRPr kumimoji="0" lang="en-GB" sz="1100" b="0" i="0" u="none" strike="noStrike" kern="0" cap="none" spc="0" normalizeH="0" baseline="0" noProof="0" dirty="0" smtClean="0">
                <a:ln>
                  <a:noFill/>
                </a:ln>
                <a:solidFill>
                  <a:srgbClr val="FFFFFF"/>
                </a:solidFill>
                <a:effectLst/>
                <a:uLnTx/>
                <a:uFillTx/>
                <a:cs typeface="Arial" pitchFamily="34" charset="0"/>
              </a:endParaRPr>
            </a:p>
          </p:txBody>
        </p:sp>
        <p:sp>
          <p:nvSpPr>
            <p:cNvPr id="118" name="Rectangle 117"/>
            <p:cNvSpPr/>
            <p:nvPr/>
          </p:nvSpPr>
          <p:spPr bwMode="auto">
            <a:xfrm>
              <a:off x="2940430" y="4452733"/>
              <a:ext cx="169897" cy="439803"/>
            </a:xfrm>
            <a:prstGeom prst="rect">
              <a:avLst/>
            </a:prstGeom>
            <a:grpFill/>
            <a:ln w="6350">
              <a:solidFill>
                <a:sysClr val="window" lastClr="FFFFFF"/>
              </a:solidFill>
              <a:miter lim="800000"/>
              <a:headEnd/>
              <a:tailEnd/>
            </a:ln>
          </p:spPr>
          <p:txBody>
            <a:bodyPr lIns="100858" tIns="50429" rIns="100858" bIns="50429" anchor="ctr"/>
            <a:lstStyle/>
            <a:p>
              <a:pPr marL="0" marR="0" lvl="0" indent="0" algn="ctr" defTabSz="960680" eaLnBrk="0" fontAlgn="auto" latinLnBrk="0" hangingPunct="0">
                <a:lnSpc>
                  <a:spcPct val="100000"/>
                </a:lnSpc>
                <a:spcBef>
                  <a:spcPts val="0"/>
                </a:spcBef>
                <a:spcAft>
                  <a:spcPts val="0"/>
                </a:spcAft>
                <a:buClrTx/>
                <a:buSzTx/>
                <a:buFontTx/>
                <a:buNone/>
                <a:tabLst>
                  <a:tab pos="1253476" algn="l"/>
                </a:tabLst>
                <a:defRPr/>
              </a:pPr>
              <a:r>
                <a:rPr kumimoji="0" lang="en-GB" sz="1100" b="0" i="0" u="none" strike="noStrike" kern="0" cap="none" spc="0" normalizeH="0" baseline="0" noProof="0" dirty="0" smtClean="0">
                  <a:ln>
                    <a:noFill/>
                  </a:ln>
                  <a:solidFill>
                    <a:srgbClr val="FFFFFF"/>
                  </a:solidFill>
                  <a:effectLst/>
                  <a:uLnTx/>
                  <a:uFillTx/>
                  <a:cs typeface="Arial" pitchFamily="34" charset="0"/>
                </a:rPr>
                <a:t>6</a:t>
              </a:r>
            </a:p>
          </p:txBody>
        </p:sp>
      </p:grpSp>
      <p:sp>
        <p:nvSpPr>
          <p:cNvPr id="119" name="TextBox 4"/>
          <p:cNvSpPr txBox="1">
            <a:spLocks noChangeArrowheads="1"/>
          </p:cNvSpPr>
          <p:nvPr/>
        </p:nvSpPr>
        <p:spPr bwMode="ltGray">
          <a:xfrm>
            <a:off x="468314" y="5645217"/>
            <a:ext cx="8224622" cy="612000"/>
          </a:xfrm>
          <a:prstGeom prst="roundRect">
            <a:avLst/>
          </a:prstGeom>
          <a:solidFill>
            <a:schemeClr val="accent6"/>
          </a:solidFill>
          <a:ln w="6350">
            <a:noFill/>
            <a:miter lim="800000"/>
            <a:headEnd/>
            <a:tailEnd/>
          </a:ln>
          <a:extLst/>
        </p:spPr>
        <p:txBody>
          <a:bodyPr wrap="square" lIns="100858" tIns="50429" rIns="100858" bIns="50429" anchor="b">
            <a:spAutoFit/>
          </a:body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en-GB" altLang="en-US" sz="1500" b="1" i="0" u="none" strike="noStrike" kern="0" cap="none" spc="0" normalizeH="0" baseline="0" noProof="0" dirty="0" smtClean="0">
              <a:ln>
                <a:noFill/>
              </a:ln>
              <a:solidFill>
                <a:srgbClr val="FFFFFF"/>
              </a:solidFill>
              <a:effectLst/>
              <a:uLnTx/>
              <a:uFillTx/>
            </a:endParaRPr>
          </a:p>
          <a:p>
            <a:pPr marL="0" marR="0" lvl="0" indent="0" defTabSz="914400" eaLnBrk="0" fontAlgn="auto" latinLnBrk="0" hangingPunct="0">
              <a:lnSpc>
                <a:spcPct val="100000"/>
              </a:lnSpc>
              <a:spcBef>
                <a:spcPts val="0"/>
              </a:spcBef>
              <a:spcAft>
                <a:spcPts val="0"/>
              </a:spcAft>
              <a:buClrTx/>
              <a:buSzTx/>
              <a:buFontTx/>
              <a:buNone/>
              <a:tabLst/>
              <a:defRPr/>
            </a:pPr>
            <a:endParaRPr kumimoji="0" lang="en-GB" altLang="en-US" sz="1500" b="1" i="0" u="none" strike="noStrike" kern="0" cap="none" spc="0" normalizeH="0" baseline="0" noProof="0" dirty="0" smtClean="0">
              <a:ln>
                <a:noFill/>
              </a:ln>
              <a:solidFill>
                <a:srgbClr val="FFFFFF"/>
              </a:solidFill>
              <a:effectLst/>
              <a:uLnTx/>
              <a:uFillTx/>
            </a:endParaRPr>
          </a:p>
        </p:txBody>
      </p:sp>
      <p:sp>
        <p:nvSpPr>
          <p:cNvPr id="120" name="Rectangle 119"/>
          <p:cNvSpPr/>
          <p:nvPr/>
        </p:nvSpPr>
        <p:spPr>
          <a:xfrm>
            <a:off x="4628831" y="6259796"/>
            <a:ext cx="4048114" cy="253916"/>
          </a:xfrm>
          <a:prstGeom prst="rect">
            <a:avLst/>
          </a:prstGeom>
        </p:spPr>
        <p:txBody>
          <a:bodyPr wrap="square">
            <a:spAutoFit/>
          </a:bodyPr>
          <a:lstStyle/>
          <a:p>
            <a:pPr marL="0" marR="0" lvl="0" indent="0" algn="r" defTabSz="1006475" eaLnBrk="0" fontAlgn="auto" latinLnBrk="0" hangingPunct="0">
              <a:lnSpc>
                <a:spcPct val="100000"/>
              </a:lnSpc>
              <a:spcBef>
                <a:spcPts val="0"/>
              </a:spcBef>
              <a:spcAft>
                <a:spcPts val="0"/>
              </a:spcAft>
              <a:buClrTx/>
              <a:buSzTx/>
              <a:buFontTx/>
              <a:buNone/>
              <a:tabLst/>
              <a:defRPr/>
            </a:pPr>
            <a:r>
              <a:rPr kumimoji="0" lang="en-GB" altLang="en-US" sz="1050" b="0" u="none" strike="noStrike" kern="0" cap="none" spc="0" normalizeH="0" baseline="0" noProof="0" dirty="0" smtClean="0">
                <a:ln>
                  <a:noFill/>
                </a:ln>
                <a:solidFill>
                  <a:prstClr val="white">
                    <a:lumMod val="50000"/>
                  </a:prstClr>
                </a:solidFill>
                <a:effectLst/>
                <a:uLnTx/>
                <a:uFillTx/>
              </a:rPr>
              <a:t>* Indicative % benefit estimate based on total cost base</a:t>
            </a:r>
          </a:p>
        </p:txBody>
      </p:sp>
      <p:grpSp>
        <p:nvGrpSpPr>
          <p:cNvPr id="121" name="Group 120"/>
          <p:cNvGrpSpPr/>
          <p:nvPr/>
        </p:nvGrpSpPr>
        <p:grpSpPr>
          <a:xfrm>
            <a:off x="1455802" y="5764863"/>
            <a:ext cx="7000516" cy="396000"/>
            <a:chOff x="1188823" y="6021473"/>
            <a:chExt cx="7559641" cy="453802"/>
          </a:xfrm>
        </p:grpSpPr>
        <p:sp>
          <p:nvSpPr>
            <p:cNvPr id="122" name="Rectangle 121"/>
            <p:cNvSpPr/>
            <p:nvPr/>
          </p:nvSpPr>
          <p:spPr bwMode="auto">
            <a:xfrm>
              <a:off x="1188823" y="6021473"/>
              <a:ext cx="1174610" cy="453802"/>
            </a:xfrm>
            <a:prstGeom prst="rect">
              <a:avLst/>
            </a:prstGeom>
            <a:solidFill>
              <a:srgbClr val="DFE3E5">
                <a:lumMod val="60000"/>
                <a:lumOff val="40000"/>
              </a:srgbClr>
            </a:solidFill>
            <a:ln w="6350" cap="flat" cmpd="sng" algn="ctr">
              <a:noFill/>
              <a:prstDash val="solid"/>
              <a:round/>
              <a:headEnd type="none" w="med" len="med"/>
              <a:tailEnd type="none" w="med" len="med"/>
            </a:ln>
            <a:effectLst/>
            <a:extLst/>
          </p:spPr>
          <p:txBody>
            <a:bodyPr vert="horz" wrap="square" lIns="45720" tIns="45720" rIns="45720" bIns="4572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100" b="0" i="0" u="none" strike="noStrike" kern="0" cap="none" spc="0" normalizeH="0" baseline="0" noProof="0" dirty="0" smtClean="0">
                  <a:ln>
                    <a:noFill/>
                  </a:ln>
                  <a:solidFill>
                    <a:prstClr val="black"/>
                  </a:solidFill>
                  <a:effectLst/>
                  <a:uLnTx/>
                  <a:uFillTx/>
                </a:rPr>
                <a:t>Lower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100" b="0" i="0" u="none" strike="noStrike" kern="0" cap="none" spc="0" normalizeH="0" baseline="0" noProof="0" dirty="0" smtClean="0">
                  <a:ln>
                    <a:noFill/>
                  </a:ln>
                  <a:solidFill>
                    <a:prstClr val="black"/>
                  </a:solidFill>
                  <a:effectLst/>
                  <a:uLnTx/>
                  <a:uFillTx/>
                </a:rPr>
                <a:t>Costs</a:t>
              </a:r>
            </a:p>
          </p:txBody>
        </p:sp>
        <p:sp>
          <p:nvSpPr>
            <p:cNvPr id="123" name="Rectangle 122"/>
            <p:cNvSpPr/>
            <p:nvPr/>
          </p:nvSpPr>
          <p:spPr bwMode="auto">
            <a:xfrm>
              <a:off x="2478769" y="6021473"/>
              <a:ext cx="1174610" cy="453802"/>
            </a:xfrm>
            <a:prstGeom prst="rect">
              <a:avLst/>
            </a:prstGeom>
            <a:solidFill>
              <a:srgbClr val="DFE3E5">
                <a:lumMod val="60000"/>
                <a:lumOff val="40000"/>
              </a:srgbClr>
            </a:solidFill>
            <a:ln w="6350" cap="flat" cmpd="sng" algn="ctr">
              <a:noFill/>
              <a:prstDash val="solid"/>
              <a:round/>
              <a:headEnd type="none" w="med" len="med"/>
              <a:tailEnd type="none" w="med" len="med"/>
            </a:ln>
            <a:effectLst/>
            <a:extLst/>
          </p:spPr>
          <p:txBody>
            <a:bodyPr vert="horz" wrap="square" lIns="45720" tIns="45720" rIns="45720" bIns="4572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100" b="0" i="0" u="none" strike="noStrike" kern="0" cap="none" spc="0" normalizeH="0" baseline="0" noProof="0" dirty="0" smtClean="0">
                  <a:ln>
                    <a:noFill/>
                  </a:ln>
                  <a:solidFill>
                    <a:prstClr val="black"/>
                  </a:solidFill>
                  <a:effectLst/>
                  <a:uLnTx/>
                  <a:uFillTx/>
                </a:rPr>
                <a:t>Service Excellence</a:t>
              </a:r>
            </a:p>
          </p:txBody>
        </p:sp>
        <p:sp>
          <p:nvSpPr>
            <p:cNvPr id="124" name="Rectangle 123"/>
            <p:cNvSpPr/>
            <p:nvPr/>
          </p:nvSpPr>
          <p:spPr bwMode="auto">
            <a:xfrm>
              <a:off x="3768831" y="6021473"/>
              <a:ext cx="1174610" cy="453802"/>
            </a:xfrm>
            <a:prstGeom prst="rect">
              <a:avLst/>
            </a:prstGeom>
            <a:solidFill>
              <a:srgbClr val="DFE3E5">
                <a:lumMod val="60000"/>
                <a:lumOff val="40000"/>
              </a:srgbClr>
            </a:solidFill>
            <a:ln w="6350" cap="flat" cmpd="sng" algn="ctr">
              <a:noFill/>
              <a:prstDash val="solid"/>
              <a:round/>
              <a:headEnd type="none" w="med" len="med"/>
              <a:tailEnd type="none" w="med" len="med"/>
            </a:ln>
            <a:effectLst/>
            <a:extLst/>
          </p:spPr>
          <p:txBody>
            <a:bodyPr vert="horz" wrap="square" lIns="45720" tIns="45720" rIns="45720" bIns="4572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100" b="0" i="0" u="none" strike="noStrike" kern="0" cap="none" spc="0" normalizeH="0" baseline="0" noProof="0" dirty="0" smtClean="0">
                  <a:ln>
                    <a:noFill/>
                  </a:ln>
                  <a:solidFill>
                    <a:prstClr val="black"/>
                  </a:solidFill>
                  <a:effectLst/>
                  <a:uLnTx/>
                  <a:uFillTx/>
                </a:rPr>
                <a:t>Scalable / Flexible Ops</a:t>
              </a:r>
            </a:p>
          </p:txBody>
        </p:sp>
        <p:sp>
          <p:nvSpPr>
            <p:cNvPr id="125" name="Rectangle 124"/>
            <p:cNvSpPr/>
            <p:nvPr/>
          </p:nvSpPr>
          <p:spPr bwMode="auto">
            <a:xfrm>
              <a:off x="5040842" y="6021473"/>
              <a:ext cx="1174610" cy="453802"/>
            </a:xfrm>
            <a:prstGeom prst="rect">
              <a:avLst/>
            </a:prstGeom>
            <a:solidFill>
              <a:srgbClr val="DFE3E5">
                <a:lumMod val="60000"/>
                <a:lumOff val="40000"/>
              </a:srgbClr>
            </a:solidFill>
            <a:ln w="6350" cap="flat" cmpd="sng" algn="ctr">
              <a:noFill/>
              <a:prstDash val="solid"/>
              <a:round/>
              <a:headEnd type="none" w="med" len="med"/>
              <a:tailEnd type="none" w="med" len="med"/>
            </a:ln>
            <a:effectLst/>
            <a:extLst/>
          </p:spPr>
          <p:txBody>
            <a:bodyPr vert="horz" wrap="square" lIns="45720" tIns="45720" rIns="45720" bIns="4572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100" b="0" i="0" u="none" strike="noStrike" kern="0" cap="none" spc="0" normalizeH="0" baseline="0" noProof="0" dirty="0" smtClean="0">
                  <a:ln>
                    <a:noFill/>
                  </a:ln>
                  <a:solidFill>
                    <a:prstClr val="black"/>
                  </a:solidFill>
                  <a:effectLst/>
                  <a:uLnTx/>
                  <a:uFillTx/>
                </a:rPr>
                <a:t>Enables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100" b="0" i="0" u="none" strike="noStrike" kern="0" cap="none" spc="0" normalizeH="0" baseline="0" noProof="0" dirty="0" smtClean="0">
                  <a:ln>
                    <a:noFill/>
                  </a:ln>
                  <a:solidFill>
                    <a:prstClr val="black"/>
                  </a:solidFill>
                  <a:effectLst/>
                  <a:uLnTx/>
                  <a:uFillTx/>
                </a:rPr>
                <a:t>Growth</a:t>
              </a:r>
            </a:p>
          </p:txBody>
        </p:sp>
        <p:sp>
          <p:nvSpPr>
            <p:cNvPr id="126" name="Rectangle 125"/>
            <p:cNvSpPr/>
            <p:nvPr/>
          </p:nvSpPr>
          <p:spPr bwMode="auto">
            <a:xfrm>
              <a:off x="6314147" y="6021473"/>
              <a:ext cx="1174610" cy="453802"/>
            </a:xfrm>
            <a:prstGeom prst="rect">
              <a:avLst/>
            </a:prstGeom>
            <a:solidFill>
              <a:srgbClr val="DFE3E5">
                <a:lumMod val="60000"/>
                <a:lumOff val="40000"/>
              </a:srgbClr>
            </a:solidFill>
            <a:ln w="6350" cap="flat" cmpd="sng" algn="ctr">
              <a:noFill/>
              <a:prstDash val="solid"/>
              <a:round/>
              <a:headEnd type="none" w="med" len="med"/>
              <a:tailEnd type="none" w="med" len="med"/>
            </a:ln>
            <a:effectLst/>
            <a:extLst/>
          </p:spPr>
          <p:txBody>
            <a:bodyPr vert="horz" wrap="square" lIns="45720" tIns="45720" rIns="45720" bIns="4572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100" b="0" i="0" u="none" strike="noStrike" kern="0" cap="none" spc="0" normalizeH="0" baseline="0" noProof="0" dirty="0" smtClean="0">
                  <a:ln>
                    <a:noFill/>
                  </a:ln>
                  <a:solidFill>
                    <a:prstClr val="black"/>
                  </a:solidFill>
                  <a:effectLst/>
                  <a:uLnTx/>
                  <a:uFillTx/>
                </a:rPr>
                <a:t>High Compliance</a:t>
              </a:r>
            </a:p>
          </p:txBody>
        </p:sp>
        <p:sp>
          <p:nvSpPr>
            <p:cNvPr id="127" name="Rectangle 126"/>
            <p:cNvSpPr/>
            <p:nvPr/>
          </p:nvSpPr>
          <p:spPr bwMode="auto">
            <a:xfrm>
              <a:off x="7573854" y="6021473"/>
              <a:ext cx="1174610" cy="453802"/>
            </a:xfrm>
            <a:prstGeom prst="rect">
              <a:avLst/>
            </a:prstGeom>
            <a:solidFill>
              <a:srgbClr val="DFE3E5">
                <a:lumMod val="60000"/>
                <a:lumOff val="40000"/>
              </a:srgbClr>
            </a:solidFill>
            <a:ln w="6350" cap="flat" cmpd="sng" algn="ctr">
              <a:noFill/>
              <a:prstDash val="solid"/>
              <a:round/>
              <a:headEnd type="none" w="med" len="med"/>
              <a:tailEnd type="none" w="med" len="med"/>
            </a:ln>
            <a:effectLst/>
            <a:extLst/>
          </p:spPr>
          <p:txBody>
            <a:bodyPr vert="horz" wrap="square" lIns="45720" tIns="45720" rIns="45720" bIns="4572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100" b="0" i="0" u="none" strike="noStrike" kern="0" cap="none" spc="0" normalizeH="0" baseline="0" noProof="0" dirty="0" smtClean="0">
                  <a:ln>
                    <a:noFill/>
                  </a:ln>
                  <a:solidFill>
                    <a:prstClr val="black"/>
                  </a:solidFill>
                  <a:effectLst/>
                  <a:uLnTx/>
                  <a:uFillTx/>
                </a:rPr>
                <a:t>Drives Innovation</a:t>
              </a:r>
            </a:p>
          </p:txBody>
        </p:sp>
      </p:grpSp>
      <p:sp>
        <p:nvSpPr>
          <p:cNvPr id="128" name="TextBox 127"/>
          <p:cNvSpPr txBox="1"/>
          <p:nvPr/>
        </p:nvSpPr>
        <p:spPr>
          <a:xfrm>
            <a:off x="654118" y="5857522"/>
            <a:ext cx="816595" cy="241980"/>
          </a:xfrm>
          <a:prstGeom prst="rect">
            <a:avLst/>
          </a:prstGeom>
          <a:noFill/>
        </p:spPr>
        <p:txBody>
          <a:bodyPr wrap="square" lIns="36000" tIns="36000" rIns="36000" bIns="3600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100" b="1" i="0" u="none" strike="noStrike" kern="0" cap="none" spc="0" normalizeH="0" baseline="0" noProof="0" dirty="0" smtClean="0">
                <a:ln>
                  <a:noFill/>
                </a:ln>
                <a:effectLst/>
                <a:uLnTx/>
                <a:uFillTx/>
              </a:rPr>
              <a:t>Benefits</a:t>
            </a:r>
          </a:p>
        </p:txBody>
      </p:sp>
      <p:sp>
        <p:nvSpPr>
          <p:cNvPr id="129" name="Rounded Rectangle 128"/>
          <p:cNvSpPr/>
          <p:nvPr/>
        </p:nvSpPr>
        <p:spPr bwMode="gray">
          <a:xfrm>
            <a:off x="7556047" y="3201269"/>
            <a:ext cx="792000" cy="448795"/>
          </a:xfrm>
          <a:prstGeom prst="roundRect">
            <a:avLst/>
          </a:prstGeom>
          <a:solidFill>
            <a:schemeClr val="accent1">
              <a:lumMod val="20000"/>
              <a:lumOff val="80000"/>
            </a:schemeClr>
          </a:solidFill>
          <a:ln w="6350">
            <a:solidFill>
              <a:srgbClr val="778888">
                <a:lumMod val="20000"/>
                <a:lumOff val="80000"/>
              </a:srgbClr>
            </a:solidFill>
            <a:miter lim="800000"/>
            <a:headEnd/>
            <a:tailEnd/>
          </a:ln>
          <a:effectLst/>
        </p:spPr>
        <p:txBody>
          <a:bodyPr vert="horz" wrap="square" lIns="72000" tIns="72000" rIns="72000" bIns="72000" numCol="1" rtlCol="0" anchor="t" anchorCtr="0" compatLnSpc="1">
            <a:prstTxWarp prst="textNoShape">
              <a:avLst/>
            </a:prstTxWarp>
            <a:noAutofit/>
          </a:bodyPr>
          <a:lstStyle/>
          <a:p>
            <a:pPr marL="0" marR="0" lvl="0" indent="0" defTabSz="914400" eaLnBrk="1" fontAlgn="base" latinLnBrk="0" hangingPunct="1">
              <a:lnSpc>
                <a:spcPct val="100000"/>
              </a:lnSpc>
              <a:spcBef>
                <a:spcPts val="0"/>
              </a:spcBef>
              <a:spcAft>
                <a:spcPts val="300"/>
              </a:spcAft>
              <a:buClrTx/>
              <a:buSzTx/>
              <a:buFontTx/>
              <a:buNone/>
              <a:tabLst/>
              <a:defRPr/>
            </a:pPr>
            <a:endParaRPr kumimoji="0" lang="en-GB" sz="1600" b="0" i="0" u="none" strike="noStrike" kern="0" cap="none" spc="0" normalizeH="0" baseline="0" noProof="0" dirty="0" smtClean="0">
              <a:ln>
                <a:noFill/>
              </a:ln>
              <a:solidFill>
                <a:sysClr val="windowText" lastClr="000000"/>
              </a:solidFill>
              <a:effectLst/>
              <a:uLnTx/>
              <a:uFillTx/>
              <a:cs typeface="Arial" pitchFamily="34" charset="0"/>
            </a:endParaRPr>
          </a:p>
        </p:txBody>
      </p:sp>
      <p:sp>
        <p:nvSpPr>
          <p:cNvPr id="130" name="TextBox 60"/>
          <p:cNvSpPr txBox="1">
            <a:spLocks noChangeArrowheads="1"/>
          </p:cNvSpPr>
          <p:nvPr/>
        </p:nvSpPr>
        <p:spPr bwMode="ltGray">
          <a:xfrm>
            <a:off x="7595391" y="3287489"/>
            <a:ext cx="827366" cy="286565"/>
          </a:xfrm>
          <a:prstGeom prst="rect">
            <a:avLst/>
          </a:prstGeom>
          <a:solidFill>
            <a:schemeClr val="accent1">
              <a:lumMod val="20000"/>
              <a:lumOff val="80000"/>
            </a:schemeClr>
          </a:solidFill>
          <a:ln>
            <a:noFill/>
          </a:ln>
          <a:extLst/>
        </p:spPr>
        <p:txBody>
          <a:bodyPr wrap="none" lIns="100913" tIns="50457" rIns="100913" bIns="50457">
            <a:spAutoFit/>
          </a:bodyPr>
          <a:lstStyle/>
          <a:p>
            <a:pPr marL="0" marR="0" lvl="0" indent="0" algn="ctr" defTabSz="1006475" eaLnBrk="0" fontAlgn="auto" latinLnBrk="0" hangingPunct="0">
              <a:lnSpc>
                <a:spcPct val="100000"/>
              </a:lnSpc>
              <a:spcBef>
                <a:spcPts val="0"/>
              </a:spcBef>
              <a:spcAft>
                <a:spcPts val="0"/>
              </a:spcAft>
              <a:buClrTx/>
              <a:buSzTx/>
              <a:buFontTx/>
              <a:buNone/>
              <a:tabLst/>
              <a:defRPr/>
            </a:pPr>
            <a:r>
              <a:rPr kumimoji="0" lang="en-GB" altLang="en-US" sz="1200" b="1" i="0" u="none" strike="noStrike" kern="0" cap="none" spc="0" normalizeH="0" baseline="0" noProof="0" dirty="0" smtClean="0">
                <a:ln>
                  <a:noFill/>
                </a:ln>
                <a:solidFill>
                  <a:prstClr val="white"/>
                </a:solidFill>
                <a:effectLst/>
                <a:uLnTx/>
                <a:uFillTx/>
              </a:rPr>
              <a:t>5 to 10%</a:t>
            </a:r>
          </a:p>
        </p:txBody>
      </p:sp>
      <p:sp>
        <p:nvSpPr>
          <p:cNvPr id="131" name="Rounded Rectangle 130"/>
          <p:cNvSpPr/>
          <p:nvPr/>
        </p:nvSpPr>
        <p:spPr bwMode="gray">
          <a:xfrm>
            <a:off x="7556047" y="3896053"/>
            <a:ext cx="792000" cy="448795"/>
          </a:xfrm>
          <a:prstGeom prst="roundRect">
            <a:avLst/>
          </a:prstGeom>
          <a:solidFill>
            <a:schemeClr val="accent1">
              <a:lumMod val="20000"/>
              <a:lumOff val="80000"/>
            </a:schemeClr>
          </a:solidFill>
          <a:ln w="6350">
            <a:solidFill>
              <a:srgbClr val="778888">
                <a:lumMod val="20000"/>
                <a:lumOff val="80000"/>
              </a:srgbClr>
            </a:solidFill>
            <a:miter lim="800000"/>
            <a:headEnd/>
            <a:tailEnd/>
          </a:ln>
          <a:effectLst/>
        </p:spPr>
        <p:txBody>
          <a:bodyPr vert="horz" wrap="square" lIns="72000" tIns="72000" rIns="72000" bIns="72000" numCol="1" rtlCol="0" anchor="t" anchorCtr="0" compatLnSpc="1">
            <a:prstTxWarp prst="textNoShape">
              <a:avLst/>
            </a:prstTxWarp>
            <a:noAutofit/>
          </a:bodyPr>
          <a:lstStyle/>
          <a:p>
            <a:pPr marL="0" marR="0" lvl="0" indent="0" defTabSz="914400" eaLnBrk="1" fontAlgn="base" latinLnBrk="0" hangingPunct="1">
              <a:lnSpc>
                <a:spcPct val="100000"/>
              </a:lnSpc>
              <a:spcBef>
                <a:spcPts val="0"/>
              </a:spcBef>
              <a:spcAft>
                <a:spcPts val="300"/>
              </a:spcAft>
              <a:buClrTx/>
              <a:buSzTx/>
              <a:buFontTx/>
              <a:buNone/>
              <a:tabLst/>
              <a:defRPr/>
            </a:pPr>
            <a:endParaRPr kumimoji="0" lang="en-GB" sz="1600" b="0" i="0" u="none" strike="noStrike" kern="0" cap="none" spc="0" normalizeH="0" baseline="0" noProof="0" dirty="0" smtClean="0">
              <a:ln>
                <a:noFill/>
              </a:ln>
              <a:solidFill>
                <a:sysClr val="windowText" lastClr="000000"/>
              </a:solidFill>
              <a:effectLst/>
              <a:uLnTx/>
              <a:uFillTx/>
              <a:cs typeface="Arial" pitchFamily="34" charset="0"/>
            </a:endParaRPr>
          </a:p>
        </p:txBody>
      </p:sp>
      <p:sp>
        <p:nvSpPr>
          <p:cNvPr id="132" name="TextBox 60"/>
          <p:cNvSpPr txBox="1">
            <a:spLocks noChangeArrowheads="1"/>
          </p:cNvSpPr>
          <p:nvPr/>
        </p:nvSpPr>
        <p:spPr bwMode="ltGray">
          <a:xfrm>
            <a:off x="7510432" y="3995420"/>
            <a:ext cx="912325" cy="286565"/>
          </a:xfrm>
          <a:prstGeom prst="rect">
            <a:avLst/>
          </a:prstGeom>
          <a:solidFill>
            <a:schemeClr val="accent1">
              <a:lumMod val="20000"/>
              <a:lumOff val="80000"/>
            </a:schemeClr>
          </a:solidFill>
          <a:ln>
            <a:noFill/>
          </a:ln>
          <a:extLst/>
        </p:spPr>
        <p:txBody>
          <a:bodyPr wrap="none" lIns="100913" tIns="50457" rIns="100913" bIns="50457">
            <a:spAutoFit/>
          </a:bodyPr>
          <a:lstStyle/>
          <a:p>
            <a:pPr marL="0" marR="0" lvl="0" indent="0" algn="ctr" defTabSz="1006475" eaLnBrk="0" fontAlgn="auto" latinLnBrk="0" hangingPunct="0">
              <a:lnSpc>
                <a:spcPct val="100000"/>
              </a:lnSpc>
              <a:spcBef>
                <a:spcPts val="0"/>
              </a:spcBef>
              <a:spcAft>
                <a:spcPts val="0"/>
              </a:spcAft>
              <a:buClrTx/>
              <a:buSzTx/>
              <a:buFontTx/>
              <a:buNone/>
              <a:tabLst/>
              <a:defRPr/>
            </a:pPr>
            <a:r>
              <a:rPr kumimoji="0" lang="en-GB" altLang="en-US" sz="1200" b="1" i="0" u="none" strike="noStrike" kern="0" cap="none" spc="0" normalizeH="0" baseline="0" noProof="0" dirty="0" smtClean="0">
                <a:ln>
                  <a:noFill/>
                </a:ln>
                <a:solidFill>
                  <a:prstClr val="white"/>
                </a:solidFill>
                <a:effectLst/>
                <a:uLnTx/>
                <a:uFillTx/>
              </a:rPr>
              <a:t>10 to 15%</a:t>
            </a:r>
          </a:p>
        </p:txBody>
      </p:sp>
      <p:sp>
        <p:nvSpPr>
          <p:cNvPr id="133" name="Rounded Rectangle 132"/>
          <p:cNvSpPr/>
          <p:nvPr/>
        </p:nvSpPr>
        <p:spPr bwMode="gray">
          <a:xfrm>
            <a:off x="7556047" y="4679775"/>
            <a:ext cx="792000" cy="448795"/>
          </a:xfrm>
          <a:prstGeom prst="roundRect">
            <a:avLst/>
          </a:prstGeom>
          <a:solidFill>
            <a:schemeClr val="accent6"/>
          </a:solidFill>
          <a:ln w="6350">
            <a:solidFill>
              <a:srgbClr val="778888">
                <a:lumMod val="20000"/>
                <a:lumOff val="80000"/>
              </a:srgbClr>
            </a:solidFill>
            <a:miter lim="800000"/>
            <a:headEnd/>
            <a:tailEnd/>
          </a:ln>
          <a:effectLst/>
        </p:spPr>
        <p:txBody>
          <a:bodyPr vert="horz" wrap="square" lIns="72000" tIns="72000" rIns="72000" bIns="72000" numCol="1" rtlCol="0" anchor="t" anchorCtr="0" compatLnSpc="1">
            <a:prstTxWarp prst="textNoShape">
              <a:avLst/>
            </a:prstTxWarp>
            <a:noAutofit/>
          </a:bodyPr>
          <a:lstStyle/>
          <a:p>
            <a:pPr marL="0" marR="0" lvl="0" indent="0" defTabSz="914400" eaLnBrk="1" fontAlgn="base" latinLnBrk="0" hangingPunct="1">
              <a:lnSpc>
                <a:spcPct val="100000"/>
              </a:lnSpc>
              <a:spcBef>
                <a:spcPts val="0"/>
              </a:spcBef>
              <a:spcAft>
                <a:spcPts val="300"/>
              </a:spcAft>
              <a:buClrTx/>
              <a:buSzTx/>
              <a:buFontTx/>
              <a:buNone/>
              <a:tabLst/>
              <a:defRPr/>
            </a:pPr>
            <a:endParaRPr kumimoji="0" lang="en-GB" sz="1600" b="0" i="0" u="none" strike="noStrike" kern="0" cap="none" spc="0" normalizeH="0" baseline="0" noProof="0" dirty="0" smtClean="0">
              <a:ln>
                <a:noFill/>
              </a:ln>
              <a:solidFill>
                <a:sysClr val="windowText" lastClr="000000"/>
              </a:solidFill>
              <a:effectLst/>
              <a:uLnTx/>
              <a:uFillTx/>
              <a:cs typeface="Arial" pitchFamily="34" charset="0"/>
            </a:endParaRPr>
          </a:p>
        </p:txBody>
      </p:sp>
      <p:sp>
        <p:nvSpPr>
          <p:cNvPr id="134" name="TextBox 62"/>
          <p:cNvSpPr txBox="1">
            <a:spLocks noChangeArrowheads="1"/>
          </p:cNvSpPr>
          <p:nvPr/>
        </p:nvSpPr>
        <p:spPr bwMode="ltGray">
          <a:xfrm>
            <a:off x="7510434" y="4763932"/>
            <a:ext cx="912324" cy="286565"/>
          </a:xfrm>
          <a:prstGeom prst="rect">
            <a:avLst/>
          </a:prstGeom>
          <a:noFill/>
          <a:ln>
            <a:noFill/>
          </a:ln>
          <a:effectLst/>
          <a:extLst/>
        </p:spPr>
        <p:txBody>
          <a:bodyPr wrap="none" lIns="100913" tIns="50457" rIns="100913" bIns="50457">
            <a:spAutoFit/>
          </a:bodyPr>
          <a:lstStyle/>
          <a:p>
            <a:pPr marL="0" marR="0" lvl="0" indent="0" algn="ctr" defTabSz="1006475" eaLnBrk="0" fontAlgn="auto" latinLnBrk="0" hangingPunct="0">
              <a:lnSpc>
                <a:spcPct val="100000"/>
              </a:lnSpc>
              <a:spcBef>
                <a:spcPts val="0"/>
              </a:spcBef>
              <a:spcAft>
                <a:spcPts val="0"/>
              </a:spcAft>
              <a:buClrTx/>
              <a:buSzTx/>
              <a:buFontTx/>
              <a:buNone/>
              <a:tabLst/>
              <a:defRPr/>
            </a:pPr>
            <a:r>
              <a:rPr kumimoji="0" lang="en-GB" altLang="en-US" sz="1200" b="1" i="0" u="none" strike="noStrike" kern="0" cap="none" spc="0" normalizeH="0" baseline="0" noProof="0" dirty="0" smtClean="0">
                <a:ln>
                  <a:noFill/>
                </a:ln>
                <a:solidFill>
                  <a:prstClr val="white"/>
                </a:solidFill>
                <a:effectLst/>
                <a:uLnTx/>
                <a:uFillTx/>
              </a:rPr>
              <a:t>20 to 60%</a:t>
            </a:r>
          </a:p>
        </p:txBody>
      </p:sp>
      <p:sp>
        <p:nvSpPr>
          <p:cNvPr id="135" name="Rectangle 134"/>
          <p:cNvSpPr/>
          <p:nvPr/>
        </p:nvSpPr>
        <p:spPr>
          <a:xfrm>
            <a:off x="477983" y="2343030"/>
            <a:ext cx="2124000" cy="430887"/>
          </a:xfrm>
          <a:prstGeom prst="rect">
            <a:avLst/>
          </a:prstGeom>
        </p:spPr>
        <p:txBody>
          <a:bodyPr wrap="square">
            <a:spAutoFit/>
          </a:bodyPr>
          <a:lstStyle/>
          <a:p>
            <a:pPr marL="93663" indent="-93663">
              <a:buFont typeface="Wingdings" pitchFamily="2" charset="2"/>
              <a:buChar char="§"/>
            </a:pPr>
            <a:r>
              <a:rPr lang="en-GB" altLang="en-US" sz="1100" dirty="0" smtClean="0">
                <a:solidFill>
                  <a:prstClr val="black"/>
                </a:solidFill>
                <a:cs typeface="Arial" pitchFamily="34" charset="0"/>
              </a:rPr>
              <a:t>High variable costs in the front and back office</a:t>
            </a:r>
            <a:endParaRPr lang="en-GB" altLang="en-US" sz="1100" dirty="0">
              <a:solidFill>
                <a:prstClr val="black"/>
              </a:solidFill>
              <a:cs typeface="Arial" pitchFamily="34" charset="0"/>
            </a:endParaRPr>
          </a:p>
        </p:txBody>
      </p:sp>
      <p:sp>
        <p:nvSpPr>
          <p:cNvPr id="136" name="Rectangle 135"/>
          <p:cNvSpPr/>
          <p:nvPr/>
        </p:nvSpPr>
        <p:spPr>
          <a:xfrm>
            <a:off x="477983" y="2838593"/>
            <a:ext cx="2188727" cy="430887"/>
          </a:xfrm>
          <a:prstGeom prst="rect">
            <a:avLst/>
          </a:prstGeom>
        </p:spPr>
        <p:txBody>
          <a:bodyPr wrap="square">
            <a:spAutoFit/>
          </a:bodyPr>
          <a:lstStyle/>
          <a:p>
            <a:pPr marL="93663" indent="-93663">
              <a:buFont typeface="Wingdings" pitchFamily="2" charset="2"/>
              <a:buChar char="§"/>
            </a:pPr>
            <a:r>
              <a:rPr lang="en-GB" altLang="en-US" sz="1100" dirty="0" smtClean="0">
                <a:solidFill>
                  <a:prstClr val="black"/>
                </a:solidFill>
                <a:cs typeface="Arial" pitchFamily="34" charset="0"/>
              </a:rPr>
              <a:t>Poor speed of service, human error and customer journey</a:t>
            </a:r>
            <a:endParaRPr lang="en-GB" altLang="en-US" sz="1100" dirty="0">
              <a:solidFill>
                <a:prstClr val="black"/>
              </a:solidFill>
              <a:cs typeface="Arial" pitchFamily="34" charset="0"/>
            </a:endParaRPr>
          </a:p>
        </p:txBody>
      </p:sp>
      <p:sp>
        <p:nvSpPr>
          <p:cNvPr id="137" name="Rectangle 136"/>
          <p:cNvSpPr/>
          <p:nvPr/>
        </p:nvSpPr>
        <p:spPr>
          <a:xfrm>
            <a:off x="477983" y="3326246"/>
            <a:ext cx="2124000" cy="430887"/>
          </a:xfrm>
          <a:prstGeom prst="rect">
            <a:avLst/>
          </a:prstGeom>
        </p:spPr>
        <p:txBody>
          <a:bodyPr wrap="square">
            <a:spAutoFit/>
          </a:bodyPr>
          <a:lstStyle/>
          <a:p>
            <a:pPr marL="93663" indent="-93663">
              <a:buFont typeface="Wingdings" pitchFamily="2" charset="2"/>
              <a:buChar char="§"/>
            </a:pPr>
            <a:r>
              <a:rPr lang="en-GB" altLang="en-US" sz="1100" dirty="0" smtClean="0">
                <a:solidFill>
                  <a:prstClr val="black"/>
                </a:solidFill>
                <a:cs typeface="Arial" pitchFamily="34" charset="0"/>
              </a:rPr>
              <a:t>Low staff morale and poor productivity</a:t>
            </a:r>
            <a:endParaRPr lang="en-GB" altLang="en-US" sz="1100" dirty="0">
              <a:solidFill>
                <a:prstClr val="black"/>
              </a:solidFill>
              <a:cs typeface="Arial" pitchFamily="34" charset="0"/>
            </a:endParaRPr>
          </a:p>
        </p:txBody>
      </p:sp>
      <p:sp>
        <p:nvSpPr>
          <p:cNvPr id="138" name="Rectangle 137"/>
          <p:cNvSpPr/>
          <p:nvPr/>
        </p:nvSpPr>
        <p:spPr>
          <a:xfrm>
            <a:off x="477983" y="3782357"/>
            <a:ext cx="2124000" cy="430887"/>
          </a:xfrm>
          <a:prstGeom prst="rect">
            <a:avLst/>
          </a:prstGeom>
        </p:spPr>
        <p:txBody>
          <a:bodyPr wrap="square">
            <a:spAutoFit/>
          </a:bodyPr>
          <a:lstStyle/>
          <a:p>
            <a:pPr marL="93663" indent="-93663">
              <a:buFont typeface="Wingdings" pitchFamily="2" charset="2"/>
              <a:buChar char="§"/>
            </a:pPr>
            <a:r>
              <a:rPr lang="en-GB" altLang="en-US" sz="1100" dirty="0" smtClean="0">
                <a:solidFill>
                  <a:prstClr val="black"/>
                </a:solidFill>
                <a:cs typeface="Arial" pitchFamily="34" charset="0"/>
              </a:rPr>
              <a:t>Less innovation in the front and back office</a:t>
            </a:r>
            <a:endParaRPr lang="en-GB" altLang="en-US" sz="1100" dirty="0">
              <a:solidFill>
                <a:prstClr val="black"/>
              </a:solidFill>
              <a:cs typeface="Arial" pitchFamily="34" charset="0"/>
            </a:endParaRPr>
          </a:p>
        </p:txBody>
      </p:sp>
      <p:sp>
        <p:nvSpPr>
          <p:cNvPr id="139" name="Rectangle 138"/>
          <p:cNvSpPr/>
          <p:nvPr/>
        </p:nvSpPr>
        <p:spPr>
          <a:xfrm>
            <a:off x="477983" y="4258990"/>
            <a:ext cx="2124000" cy="430887"/>
          </a:xfrm>
          <a:prstGeom prst="rect">
            <a:avLst/>
          </a:prstGeom>
        </p:spPr>
        <p:txBody>
          <a:bodyPr wrap="square">
            <a:spAutoFit/>
          </a:bodyPr>
          <a:lstStyle/>
          <a:p>
            <a:pPr marL="93663" indent="-93663">
              <a:buFont typeface="Wingdings" pitchFamily="2" charset="2"/>
              <a:buChar char="§"/>
            </a:pPr>
            <a:r>
              <a:rPr lang="en-GB" altLang="en-US" sz="1100" dirty="0" smtClean="0">
                <a:solidFill>
                  <a:prstClr val="black"/>
                </a:solidFill>
                <a:cs typeface="Arial" pitchFamily="34" charset="0"/>
              </a:rPr>
              <a:t>Not flexible or scalable at pace</a:t>
            </a:r>
            <a:endParaRPr lang="en-GB" altLang="en-US" sz="1100" dirty="0">
              <a:solidFill>
                <a:prstClr val="black"/>
              </a:solidFill>
              <a:cs typeface="Arial" pitchFamily="34" charset="0"/>
            </a:endParaRPr>
          </a:p>
        </p:txBody>
      </p:sp>
      <p:sp>
        <p:nvSpPr>
          <p:cNvPr id="140" name="Rectangle 139"/>
          <p:cNvSpPr/>
          <p:nvPr/>
        </p:nvSpPr>
        <p:spPr>
          <a:xfrm>
            <a:off x="477983" y="4754555"/>
            <a:ext cx="2124000" cy="430887"/>
          </a:xfrm>
          <a:prstGeom prst="rect">
            <a:avLst/>
          </a:prstGeom>
        </p:spPr>
        <p:txBody>
          <a:bodyPr wrap="square">
            <a:spAutoFit/>
          </a:bodyPr>
          <a:lstStyle/>
          <a:p>
            <a:pPr marL="93663" indent="-93663">
              <a:buFont typeface="Wingdings" pitchFamily="2" charset="2"/>
              <a:buChar char="§"/>
            </a:pPr>
            <a:r>
              <a:rPr lang="en-GB" altLang="en-US" sz="1100" dirty="0" smtClean="0">
                <a:solidFill>
                  <a:prstClr val="black"/>
                </a:solidFill>
                <a:cs typeface="Arial" pitchFamily="34" charset="0"/>
              </a:rPr>
              <a:t>Risk of non-compliant processes and procedures</a:t>
            </a:r>
            <a:endParaRPr lang="en-GB" altLang="en-US" sz="1100" dirty="0">
              <a:solidFill>
                <a:prstClr val="black"/>
              </a:solidFill>
              <a:cs typeface="Arial" pitchFamily="34" charset="0"/>
            </a:endParaRPr>
          </a:p>
        </p:txBody>
      </p:sp>
      <p:sp>
        <p:nvSpPr>
          <p:cNvPr id="72" name="TextBox 71"/>
          <p:cNvSpPr txBox="1"/>
          <p:nvPr/>
        </p:nvSpPr>
        <p:spPr>
          <a:xfrm>
            <a:off x="515818" y="1046040"/>
            <a:ext cx="8177118" cy="674031"/>
          </a:xfrm>
          <a:prstGeom prst="rect">
            <a:avLst/>
          </a:prstGeom>
          <a:noFill/>
        </p:spPr>
        <p:txBody>
          <a:bodyPr wrap="square" lIns="0" rIns="0" rtlCol="0">
            <a:spAutoFit/>
          </a:bodyPr>
          <a:lstStyle/>
          <a:p>
            <a:pPr>
              <a:lnSpc>
                <a:spcPct val="90000"/>
              </a:lnSpc>
            </a:pPr>
            <a:r>
              <a:rPr lang="en-GB" sz="1400" dirty="0" smtClean="0">
                <a:latin typeface="+mn-lt"/>
              </a:rPr>
              <a:t>Most organizations have focused on the “</a:t>
            </a:r>
            <a:r>
              <a:rPr lang="en-GB" sz="1400" dirty="0" smtClean="0"/>
              <a:t>key”</a:t>
            </a:r>
            <a:r>
              <a:rPr lang="en-GB" sz="1400" dirty="0" smtClean="0">
                <a:latin typeface="+mn-lt"/>
              </a:rPr>
              <a:t> transformation levers. In the last few years the real power of service automation has been unleashed and organizations are adopting this lever to help transform to high performing back office operations.</a:t>
            </a:r>
            <a:endParaRPr lang="en-GB" sz="1400" dirty="0">
              <a:latin typeface="+mn-lt"/>
            </a:endParaRPr>
          </a:p>
        </p:txBody>
      </p:sp>
      <p:sp>
        <p:nvSpPr>
          <p:cNvPr id="4" name="Rectangle 3"/>
          <p:cNvSpPr/>
          <p:nvPr/>
        </p:nvSpPr>
        <p:spPr>
          <a:xfrm>
            <a:off x="526242" y="2324950"/>
            <a:ext cx="2124099" cy="2974198"/>
          </a:xfrm>
          <a:prstGeom prst="rect">
            <a:avLst/>
          </a:prstGeom>
          <a:noFill/>
          <a:ln w="12700">
            <a:solidFill>
              <a:srgbClr val="00AEE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7336014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w="28575">
            <a:noFill/>
          </a:ln>
        </p:spPr>
        <p:txBody>
          <a:bodyPr/>
          <a:lstStyle/>
          <a:p>
            <a:r>
              <a:rPr lang="en-US" dirty="0" smtClean="0"/>
              <a:t>Impact of Robotic Process Automation</a:t>
            </a:r>
            <a:endParaRPr lang="fr-FR" sz="2000" b="0" dirty="0"/>
          </a:p>
        </p:txBody>
      </p:sp>
      <p:sp>
        <p:nvSpPr>
          <p:cNvPr id="17" name="Rectangle 16"/>
          <p:cNvSpPr/>
          <p:nvPr/>
        </p:nvSpPr>
        <p:spPr bwMode="auto">
          <a:xfrm>
            <a:off x="759925" y="1906074"/>
            <a:ext cx="1188010" cy="525427"/>
          </a:xfrm>
          <a:prstGeom prst="rect">
            <a:avLst/>
          </a:prstGeom>
          <a:solidFill>
            <a:schemeClr val="bg2">
              <a:lumMod val="20000"/>
              <a:lumOff val="80000"/>
            </a:schemeClr>
          </a:solidFill>
          <a:ln w="28575" cap="flat" cmpd="sng" algn="ctr">
            <a:solidFill>
              <a:schemeClr val="tx1"/>
            </a:solidFill>
            <a:prstDash val="solid"/>
            <a:round/>
            <a:headEnd type="none" w="med" len="med"/>
            <a:tailEnd type="none" w="med" len="med"/>
          </a:ln>
          <a:effectLst/>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fontAlgn="base">
              <a:lnSpc>
                <a:spcPts val="800"/>
              </a:lnSpc>
              <a:spcBef>
                <a:spcPct val="0"/>
              </a:spcBef>
              <a:spcAft>
                <a:spcPct val="0"/>
              </a:spcAft>
            </a:pPr>
            <a:r>
              <a:rPr lang="en-US" sz="800" i="1" dirty="0" smtClean="0">
                <a:solidFill>
                  <a:srgbClr val="000066"/>
                </a:solidFill>
              </a:rPr>
              <a:t>Supplier sends invoice via email</a:t>
            </a:r>
          </a:p>
        </p:txBody>
      </p:sp>
      <p:sp>
        <p:nvSpPr>
          <p:cNvPr id="18" name="Rectangle 17"/>
          <p:cNvSpPr/>
          <p:nvPr/>
        </p:nvSpPr>
        <p:spPr bwMode="auto">
          <a:xfrm>
            <a:off x="759925" y="2590252"/>
            <a:ext cx="1188010" cy="525425"/>
          </a:xfrm>
          <a:prstGeom prst="rect">
            <a:avLst/>
          </a:prstGeom>
          <a:solidFill>
            <a:schemeClr val="bg2">
              <a:lumMod val="20000"/>
              <a:lumOff val="80000"/>
            </a:schemeClr>
          </a:solidFill>
          <a:ln w="28575" cap="flat" cmpd="sng" algn="ctr">
            <a:solidFill>
              <a:schemeClr val="accent1"/>
            </a:solidFill>
            <a:prstDash val="solid"/>
            <a:round/>
            <a:headEnd type="none" w="med" len="med"/>
            <a:tailEnd type="none" w="med" len="med"/>
          </a:ln>
          <a:effectLst/>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fontAlgn="base">
              <a:lnSpc>
                <a:spcPts val="800"/>
              </a:lnSpc>
              <a:spcBef>
                <a:spcPct val="0"/>
              </a:spcBef>
              <a:spcAft>
                <a:spcPct val="0"/>
              </a:spcAft>
            </a:pPr>
            <a:r>
              <a:rPr lang="en-US" sz="800" i="1" dirty="0" smtClean="0">
                <a:solidFill>
                  <a:srgbClr val="000066"/>
                </a:solidFill>
              </a:rPr>
              <a:t>Email received and printed</a:t>
            </a:r>
            <a:endParaRPr lang="en-US" sz="800" i="1" dirty="0">
              <a:solidFill>
                <a:srgbClr val="000066"/>
              </a:solidFill>
            </a:endParaRPr>
          </a:p>
        </p:txBody>
      </p:sp>
      <p:sp>
        <p:nvSpPr>
          <p:cNvPr id="19" name="Rectangle 18"/>
          <p:cNvSpPr/>
          <p:nvPr/>
        </p:nvSpPr>
        <p:spPr bwMode="auto">
          <a:xfrm>
            <a:off x="759925" y="3648060"/>
            <a:ext cx="1188010" cy="440133"/>
          </a:xfrm>
          <a:prstGeom prst="rect">
            <a:avLst/>
          </a:prstGeom>
          <a:solidFill>
            <a:schemeClr val="bg2">
              <a:lumMod val="20000"/>
              <a:lumOff val="80000"/>
            </a:schemeClr>
          </a:solidFill>
          <a:ln w="28575" cap="flat" cmpd="sng" algn="ctr">
            <a:solidFill>
              <a:schemeClr val="accent1"/>
            </a:solidFill>
            <a:prstDash val="solid"/>
            <a:round/>
            <a:headEnd type="none" w="med" len="med"/>
            <a:tailEnd type="none" w="med" len="med"/>
          </a:ln>
          <a:effectLst/>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fontAlgn="base">
              <a:lnSpc>
                <a:spcPts val="800"/>
              </a:lnSpc>
              <a:spcBef>
                <a:spcPct val="0"/>
              </a:spcBef>
              <a:spcAft>
                <a:spcPct val="0"/>
              </a:spcAft>
            </a:pPr>
            <a:r>
              <a:rPr lang="en-US" sz="800" i="1" dirty="0" smtClean="0">
                <a:solidFill>
                  <a:srgbClr val="000066"/>
                </a:solidFill>
              </a:rPr>
              <a:t>Work item created</a:t>
            </a:r>
            <a:endParaRPr lang="en-US" sz="800" i="1" dirty="0">
              <a:solidFill>
                <a:srgbClr val="000066"/>
              </a:solidFill>
            </a:endParaRPr>
          </a:p>
        </p:txBody>
      </p:sp>
      <p:sp>
        <p:nvSpPr>
          <p:cNvPr id="20" name="Flowchart: Decision 19"/>
          <p:cNvSpPr/>
          <p:nvPr/>
        </p:nvSpPr>
        <p:spPr bwMode="auto">
          <a:xfrm>
            <a:off x="3432946" y="3119747"/>
            <a:ext cx="1409541" cy="537308"/>
          </a:xfrm>
          <a:prstGeom prst="flowChartDecision">
            <a:avLst/>
          </a:prstGeom>
          <a:solidFill>
            <a:schemeClr val="accent6"/>
          </a:solidFill>
          <a:ln w="28575" cap="flat" cmpd="sng" algn="ctr">
            <a:solidFill>
              <a:schemeClr val="accent1"/>
            </a:solidFill>
            <a:prstDash val="solid"/>
            <a:round/>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fontAlgn="base">
              <a:spcBef>
                <a:spcPct val="0"/>
              </a:spcBef>
              <a:spcAft>
                <a:spcPct val="0"/>
              </a:spcAft>
            </a:pPr>
            <a:r>
              <a:rPr lang="en-US" sz="800" i="1" dirty="0" smtClean="0">
                <a:solidFill>
                  <a:srgbClr val="FFFFFF"/>
                </a:solidFill>
              </a:rPr>
              <a:t> </a:t>
            </a:r>
          </a:p>
        </p:txBody>
      </p:sp>
      <p:sp>
        <p:nvSpPr>
          <p:cNvPr id="21" name="Rectangle 20"/>
          <p:cNvSpPr/>
          <p:nvPr/>
        </p:nvSpPr>
        <p:spPr bwMode="auto">
          <a:xfrm>
            <a:off x="5660535" y="3308430"/>
            <a:ext cx="1188010" cy="440133"/>
          </a:xfrm>
          <a:prstGeom prst="rect">
            <a:avLst/>
          </a:prstGeom>
          <a:solidFill>
            <a:schemeClr val="bg2">
              <a:lumMod val="20000"/>
              <a:lumOff val="80000"/>
            </a:schemeClr>
          </a:solidFill>
          <a:ln w="28575" cap="flat" cmpd="sng" algn="ctr">
            <a:solidFill>
              <a:schemeClr val="accent1"/>
            </a:solidFill>
            <a:prstDash val="solid"/>
            <a:round/>
            <a:headEnd type="none" w="med" len="med"/>
            <a:tailEnd type="none" w="med" len="med"/>
          </a:ln>
          <a:effectLst/>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fontAlgn="base">
              <a:lnSpc>
                <a:spcPts val="800"/>
              </a:lnSpc>
              <a:spcBef>
                <a:spcPct val="0"/>
              </a:spcBef>
              <a:spcAft>
                <a:spcPct val="0"/>
              </a:spcAft>
            </a:pPr>
            <a:r>
              <a:rPr lang="en-US" sz="800" i="1" dirty="0" smtClean="0">
                <a:solidFill>
                  <a:srgbClr val="000066"/>
                </a:solidFill>
              </a:rPr>
              <a:t>Hold; Pass to exception team</a:t>
            </a:r>
            <a:endParaRPr lang="en-US" sz="800" i="1" dirty="0">
              <a:solidFill>
                <a:srgbClr val="000066"/>
              </a:solidFill>
            </a:endParaRPr>
          </a:p>
        </p:txBody>
      </p:sp>
      <p:sp>
        <p:nvSpPr>
          <p:cNvPr id="22" name="Rectangle 21"/>
          <p:cNvSpPr/>
          <p:nvPr/>
        </p:nvSpPr>
        <p:spPr bwMode="auto">
          <a:xfrm>
            <a:off x="3543711" y="3927517"/>
            <a:ext cx="1188010" cy="440133"/>
          </a:xfrm>
          <a:prstGeom prst="rect">
            <a:avLst/>
          </a:prstGeom>
          <a:solidFill>
            <a:schemeClr val="bg2">
              <a:lumMod val="20000"/>
              <a:lumOff val="80000"/>
            </a:schemeClr>
          </a:solidFill>
          <a:ln w="28575" cap="flat" cmpd="sng" algn="ctr">
            <a:solidFill>
              <a:schemeClr val="accent1"/>
            </a:solidFill>
            <a:prstDash val="solid"/>
            <a:round/>
            <a:headEnd type="none" w="med" len="med"/>
            <a:tailEnd type="none" w="med" len="med"/>
          </a:ln>
          <a:effectLst/>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fontAlgn="base">
              <a:lnSpc>
                <a:spcPts val="800"/>
              </a:lnSpc>
              <a:spcBef>
                <a:spcPct val="0"/>
              </a:spcBef>
              <a:spcAft>
                <a:spcPct val="0"/>
              </a:spcAft>
            </a:pPr>
            <a:r>
              <a:rPr lang="en-US" sz="800" i="1" dirty="0" smtClean="0">
                <a:solidFill>
                  <a:srgbClr val="000066"/>
                </a:solidFill>
              </a:rPr>
              <a:t>Key invoice #, date and amount</a:t>
            </a:r>
            <a:endParaRPr lang="en-US" sz="800" i="1" dirty="0">
              <a:solidFill>
                <a:srgbClr val="000066"/>
              </a:solidFill>
            </a:endParaRPr>
          </a:p>
        </p:txBody>
      </p:sp>
      <p:sp>
        <p:nvSpPr>
          <p:cNvPr id="23" name="Rectangle 22"/>
          <p:cNvSpPr/>
          <p:nvPr/>
        </p:nvSpPr>
        <p:spPr bwMode="auto">
          <a:xfrm>
            <a:off x="3543711" y="4663097"/>
            <a:ext cx="1188010" cy="440133"/>
          </a:xfrm>
          <a:prstGeom prst="rect">
            <a:avLst/>
          </a:prstGeom>
          <a:solidFill>
            <a:schemeClr val="bg2">
              <a:lumMod val="20000"/>
              <a:lumOff val="80000"/>
            </a:schemeClr>
          </a:solidFill>
          <a:ln w="28575" cap="flat" cmpd="sng" algn="ctr">
            <a:solidFill>
              <a:schemeClr val="accent1"/>
            </a:solidFill>
            <a:prstDash val="solid"/>
            <a:round/>
            <a:headEnd type="none" w="med" len="med"/>
            <a:tailEnd type="none" w="med" len="med"/>
          </a:ln>
          <a:effectLst/>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fontAlgn="base">
              <a:lnSpc>
                <a:spcPts val="800"/>
              </a:lnSpc>
              <a:spcBef>
                <a:spcPct val="0"/>
              </a:spcBef>
              <a:spcAft>
                <a:spcPct val="0"/>
              </a:spcAft>
            </a:pPr>
            <a:r>
              <a:rPr lang="en-US" sz="800" i="1" dirty="0" smtClean="0">
                <a:solidFill>
                  <a:srgbClr val="000066"/>
                </a:solidFill>
              </a:rPr>
              <a:t>Match PO and invoice</a:t>
            </a:r>
            <a:endParaRPr lang="en-US" sz="800" i="1" dirty="0">
              <a:solidFill>
                <a:srgbClr val="000066"/>
              </a:solidFill>
            </a:endParaRPr>
          </a:p>
        </p:txBody>
      </p:sp>
      <p:sp>
        <p:nvSpPr>
          <p:cNvPr id="24" name="Flowchart: Decision 23"/>
          <p:cNvSpPr/>
          <p:nvPr/>
        </p:nvSpPr>
        <p:spPr bwMode="auto">
          <a:xfrm>
            <a:off x="5104196" y="3878930"/>
            <a:ext cx="1298776" cy="537308"/>
          </a:xfrm>
          <a:prstGeom prst="flowChartDecision">
            <a:avLst/>
          </a:prstGeom>
          <a:solidFill>
            <a:schemeClr val="accent6"/>
          </a:solidFill>
          <a:ln w="28575" cap="flat" cmpd="sng" algn="ctr">
            <a:solidFill>
              <a:schemeClr val="accent1"/>
            </a:solidFill>
            <a:prstDash val="solid"/>
            <a:round/>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fontAlgn="base">
              <a:spcBef>
                <a:spcPct val="0"/>
              </a:spcBef>
              <a:spcAft>
                <a:spcPct val="0"/>
              </a:spcAft>
            </a:pPr>
            <a:endParaRPr lang="en-US" sz="800" i="1" dirty="0">
              <a:solidFill>
                <a:srgbClr val="FFFFFF"/>
              </a:solidFill>
            </a:endParaRPr>
          </a:p>
        </p:txBody>
      </p:sp>
      <p:sp>
        <p:nvSpPr>
          <p:cNvPr id="25" name="Rectangle 24"/>
          <p:cNvSpPr/>
          <p:nvPr/>
        </p:nvSpPr>
        <p:spPr bwMode="auto">
          <a:xfrm>
            <a:off x="5104196" y="5068022"/>
            <a:ext cx="1188010" cy="440133"/>
          </a:xfrm>
          <a:prstGeom prst="rect">
            <a:avLst/>
          </a:prstGeom>
          <a:solidFill>
            <a:schemeClr val="bg2">
              <a:lumMod val="20000"/>
              <a:lumOff val="80000"/>
            </a:schemeClr>
          </a:solidFill>
          <a:ln w="28575" cap="flat" cmpd="sng" algn="ctr">
            <a:solidFill>
              <a:schemeClr val="accent1"/>
            </a:solidFill>
            <a:prstDash val="solid"/>
            <a:round/>
            <a:headEnd type="none" w="med" len="med"/>
            <a:tailEnd type="none" w="med" len="med"/>
          </a:ln>
          <a:effectLst/>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fontAlgn="base">
              <a:lnSpc>
                <a:spcPts val="800"/>
              </a:lnSpc>
              <a:spcBef>
                <a:spcPct val="0"/>
              </a:spcBef>
              <a:spcAft>
                <a:spcPct val="0"/>
              </a:spcAft>
            </a:pPr>
            <a:r>
              <a:rPr lang="en-US" sz="800" i="1" dirty="0" smtClean="0">
                <a:solidFill>
                  <a:srgbClr val="000066"/>
                </a:solidFill>
              </a:rPr>
              <a:t>Match invoice</a:t>
            </a:r>
            <a:endParaRPr lang="en-US" sz="800" i="1" dirty="0">
              <a:solidFill>
                <a:srgbClr val="000066"/>
              </a:solidFill>
            </a:endParaRPr>
          </a:p>
        </p:txBody>
      </p:sp>
      <p:sp>
        <p:nvSpPr>
          <p:cNvPr id="26" name="Rectangle 25"/>
          <p:cNvSpPr/>
          <p:nvPr/>
        </p:nvSpPr>
        <p:spPr bwMode="auto">
          <a:xfrm>
            <a:off x="6440707" y="5068022"/>
            <a:ext cx="1188010" cy="440133"/>
          </a:xfrm>
          <a:prstGeom prst="rect">
            <a:avLst/>
          </a:prstGeom>
          <a:solidFill>
            <a:schemeClr val="bg2">
              <a:lumMod val="20000"/>
              <a:lumOff val="80000"/>
            </a:schemeClr>
          </a:solidFill>
          <a:ln w="28575" cap="flat" cmpd="sng" algn="ctr">
            <a:solidFill>
              <a:schemeClr val="accent1"/>
            </a:solidFill>
            <a:prstDash val="solid"/>
            <a:round/>
            <a:headEnd type="none" w="med" len="med"/>
            <a:tailEnd type="none" w="med" len="med"/>
          </a:ln>
          <a:effectLst/>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fontAlgn="base">
              <a:lnSpc>
                <a:spcPts val="800"/>
              </a:lnSpc>
              <a:spcBef>
                <a:spcPct val="0"/>
              </a:spcBef>
              <a:spcAft>
                <a:spcPct val="0"/>
              </a:spcAft>
            </a:pPr>
            <a:r>
              <a:rPr lang="en-US" sz="800" i="1" dirty="0">
                <a:solidFill>
                  <a:srgbClr val="000066"/>
                </a:solidFill>
              </a:rPr>
              <a:t>Calculate tax</a:t>
            </a:r>
          </a:p>
        </p:txBody>
      </p:sp>
      <p:sp>
        <p:nvSpPr>
          <p:cNvPr id="27" name="Rectangle 26"/>
          <p:cNvSpPr/>
          <p:nvPr/>
        </p:nvSpPr>
        <p:spPr bwMode="auto">
          <a:xfrm>
            <a:off x="7777218" y="5068022"/>
            <a:ext cx="1188010" cy="440133"/>
          </a:xfrm>
          <a:prstGeom prst="rect">
            <a:avLst/>
          </a:prstGeom>
          <a:solidFill>
            <a:schemeClr val="bg2">
              <a:lumMod val="20000"/>
              <a:lumOff val="80000"/>
            </a:schemeClr>
          </a:solidFill>
          <a:ln w="28575" cap="flat" cmpd="sng" algn="ctr">
            <a:solidFill>
              <a:schemeClr val="accent1"/>
            </a:solidFill>
            <a:prstDash val="solid"/>
            <a:round/>
            <a:headEnd type="none" w="med" len="med"/>
            <a:tailEnd type="none" w="med" len="med"/>
          </a:ln>
          <a:effectLst/>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fontAlgn="base">
              <a:lnSpc>
                <a:spcPts val="800"/>
              </a:lnSpc>
              <a:spcBef>
                <a:spcPct val="0"/>
              </a:spcBef>
              <a:spcAft>
                <a:spcPct val="0"/>
              </a:spcAft>
            </a:pPr>
            <a:r>
              <a:rPr lang="en-US" sz="800" i="1" dirty="0" smtClean="0">
                <a:solidFill>
                  <a:srgbClr val="000066"/>
                </a:solidFill>
              </a:rPr>
              <a:t>Complete invoice processing</a:t>
            </a:r>
            <a:endParaRPr lang="en-US" sz="800" i="1" dirty="0">
              <a:solidFill>
                <a:srgbClr val="000066"/>
              </a:solidFill>
            </a:endParaRPr>
          </a:p>
        </p:txBody>
      </p:sp>
      <p:sp>
        <p:nvSpPr>
          <p:cNvPr id="28" name="Rectangle 27"/>
          <p:cNvSpPr/>
          <p:nvPr/>
        </p:nvSpPr>
        <p:spPr bwMode="auto">
          <a:xfrm>
            <a:off x="6769411" y="3927517"/>
            <a:ext cx="1188010" cy="440133"/>
          </a:xfrm>
          <a:prstGeom prst="rect">
            <a:avLst/>
          </a:prstGeom>
          <a:solidFill>
            <a:schemeClr val="bg2">
              <a:lumMod val="20000"/>
              <a:lumOff val="80000"/>
            </a:schemeClr>
          </a:solidFill>
          <a:ln w="28575" cap="flat" cmpd="sng" algn="ctr">
            <a:solidFill>
              <a:schemeClr val="accent1"/>
            </a:solidFill>
            <a:prstDash val="solid"/>
            <a:round/>
            <a:headEnd type="none" w="med" len="med"/>
            <a:tailEnd type="none" w="med" len="med"/>
          </a:ln>
          <a:effectLst/>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fontAlgn="base">
              <a:lnSpc>
                <a:spcPts val="800"/>
              </a:lnSpc>
              <a:spcBef>
                <a:spcPct val="0"/>
              </a:spcBef>
              <a:spcAft>
                <a:spcPct val="0"/>
              </a:spcAft>
            </a:pPr>
            <a:r>
              <a:rPr lang="en-US" sz="800" i="1" dirty="0" smtClean="0">
                <a:solidFill>
                  <a:srgbClr val="000066"/>
                </a:solidFill>
              </a:rPr>
              <a:t>Hold; Follow with vendor</a:t>
            </a:r>
            <a:endParaRPr lang="en-US" sz="800" i="1" dirty="0">
              <a:solidFill>
                <a:srgbClr val="000066"/>
              </a:solidFill>
            </a:endParaRPr>
          </a:p>
        </p:txBody>
      </p:sp>
      <p:sp>
        <p:nvSpPr>
          <p:cNvPr id="29" name="Rectangle 28"/>
          <p:cNvSpPr/>
          <p:nvPr/>
        </p:nvSpPr>
        <p:spPr bwMode="auto">
          <a:xfrm>
            <a:off x="7777218" y="4488136"/>
            <a:ext cx="1188010" cy="440133"/>
          </a:xfrm>
          <a:prstGeom prst="rect">
            <a:avLst/>
          </a:prstGeom>
          <a:solidFill>
            <a:schemeClr val="bg2">
              <a:lumMod val="20000"/>
              <a:lumOff val="80000"/>
            </a:schemeClr>
          </a:solidFill>
          <a:ln w="28575" cap="flat" cmpd="sng" algn="ctr">
            <a:solidFill>
              <a:schemeClr val="tx1"/>
            </a:solidFill>
            <a:prstDash val="solid"/>
            <a:round/>
            <a:headEnd type="none" w="med" len="med"/>
            <a:tailEnd type="none" w="med" len="med"/>
          </a:ln>
          <a:effectLst/>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fontAlgn="base">
              <a:lnSpc>
                <a:spcPts val="800"/>
              </a:lnSpc>
              <a:spcBef>
                <a:spcPct val="0"/>
              </a:spcBef>
              <a:spcAft>
                <a:spcPct val="0"/>
              </a:spcAft>
            </a:pPr>
            <a:r>
              <a:rPr lang="en-US" sz="800" i="1" dirty="0" smtClean="0">
                <a:solidFill>
                  <a:srgbClr val="000066"/>
                </a:solidFill>
              </a:rPr>
              <a:t>Work item closed</a:t>
            </a:r>
            <a:endParaRPr lang="en-US" sz="800" i="1" dirty="0">
              <a:solidFill>
                <a:srgbClr val="000066"/>
              </a:solidFill>
            </a:endParaRPr>
          </a:p>
        </p:txBody>
      </p:sp>
      <p:sp>
        <p:nvSpPr>
          <p:cNvPr id="30" name="Rectangle 29"/>
          <p:cNvSpPr/>
          <p:nvPr/>
        </p:nvSpPr>
        <p:spPr bwMode="auto">
          <a:xfrm>
            <a:off x="7237885" y="3308430"/>
            <a:ext cx="1133337" cy="440133"/>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fontAlgn="base">
              <a:lnSpc>
                <a:spcPts val="800"/>
              </a:lnSpc>
              <a:spcBef>
                <a:spcPct val="0"/>
              </a:spcBef>
              <a:spcAft>
                <a:spcPct val="0"/>
              </a:spcAft>
            </a:pPr>
            <a:r>
              <a:rPr lang="en-US" sz="800" i="1" dirty="0">
                <a:solidFill>
                  <a:srgbClr val="FFFFFF"/>
                </a:solidFill>
              </a:rPr>
              <a:t>Flag for exception handling</a:t>
            </a:r>
          </a:p>
        </p:txBody>
      </p:sp>
      <p:cxnSp>
        <p:nvCxnSpPr>
          <p:cNvPr id="31" name="Straight Arrow Connector 30"/>
          <p:cNvCxnSpPr>
            <a:stCxn id="17" idx="2"/>
            <a:endCxn id="18" idx="0"/>
          </p:cNvCxnSpPr>
          <p:nvPr/>
        </p:nvCxnSpPr>
        <p:spPr bwMode="auto">
          <a:xfrm>
            <a:off x="1353930" y="2431501"/>
            <a:ext cx="0" cy="158751"/>
          </a:xfrm>
          <a:prstGeom prst="straightConnector1">
            <a:avLst/>
          </a:prstGeom>
          <a:solidFill>
            <a:schemeClr val="folHlink">
              <a:alpha val="50000"/>
            </a:schemeClr>
          </a:solidFill>
          <a:ln w="28575" cap="flat" cmpd="sng" algn="ctr">
            <a:solidFill>
              <a:schemeClr val="accent1"/>
            </a:solidFill>
            <a:prstDash val="solid"/>
            <a:round/>
            <a:headEnd type="none" w="med" len="med"/>
            <a:tailEnd type="triangle"/>
          </a:ln>
          <a:effectLst/>
        </p:spPr>
      </p:cxnSp>
      <p:cxnSp>
        <p:nvCxnSpPr>
          <p:cNvPr id="32" name="Straight Arrow Connector 31"/>
          <p:cNvCxnSpPr>
            <a:stCxn id="18" idx="3"/>
            <a:endCxn id="61" idx="1"/>
          </p:cNvCxnSpPr>
          <p:nvPr/>
        </p:nvCxnSpPr>
        <p:spPr bwMode="auto">
          <a:xfrm>
            <a:off x="1947935" y="2852964"/>
            <a:ext cx="254643" cy="0"/>
          </a:xfrm>
          <a:prstGeom prst="straightConnector1">
            <a:avLst/>
          </a:prstGeom>
          <a:solidFill>
            <a:schemeClr val="folHlink">
              <a:alpha val="50000"/>
            </a:schemeClr>
          </a:solidFill>
          <a:ln w="9525" cap="flat" cmpd="sng" algn="ctr">
            <a:solidFill>
              <a:schemeClr val="tx1"/>
            </a:solidFill>
            <a:prstDash val="solid"/>
            <a:round/>
            <a:headEnd type="none" w="med" len="med"/>
            <a:tailEnd type="triangle"/>
          </a:ln>
          <a:effectLst/>
        </p:spPr>
      </p:cxnSp>
      <p:cxnSp>
        <p:nvCxnSpPr>
          <p:cNvPr id="33" name="Elbow Connector 32"/>
          <p:cNvCxnSpPr>
            <a:stCxn id="61" idx="2"/>
            <a:endCxn id="19" idx="0"/>
          </p:cNvCxnSpPr>
          <p:nvPr/>
        </p:nvCxnSpPr>
        <p:spPr bwMode="auto">
          <a:xfrm rot="5400000">
            <a:off x="1771941" y="2697666"/>
            <a:ext cx="532383" cy="1368405"/>
          </a:xfrm>
          <a:prstGeom prst="bentConnector3">
            <a:avLst/>
          </a:prstGeom>
          <a:solidFill>
            <a:schemeClr val="accent1">
              <a:lumMod val="60000"/>
              <a:lumOff val="40000"/>
            </a:schemeClr>
          </a:solidFill>
          <a:ln w="28575" cap="flat" cmpd="sng" algn="ctr">
            <a:solidFill>
              <a:schemeClr val="accent1"/>
            </a:solidFill>
            <a:prstDash val="solid"/>
            <a:round/>
            <a:headEnd type="none" w="med" len="med"/>
            <a:tailEnd type="triangle" w="med" len="med"/>
          </a:ln>
          <a:effectLst/>
        </p:spPr>
      </p:cxnSp>
      <p:cxnSp>
        <p:nvCxnSpPr>
          <p:cNvPr id="34" name="Straight Arrow Connector 33"/>
          <p:cNvCxnSpPr>
            <a:endCxn id="62" idx="1"/>
          </p:cNvCxnSpPr>
          <p:nvPr/>
        </p:nvCxnSpPr>
        <p:spPr bwMode="auto">
          <a:xfrm>
            <a:off x="1947935" y="3876836"/>
            <a:ext cx="254643" cy="0"/>
          </a:xfrm>
          <a:prstGeom prst="straightConnector1">
            <a:avLst/>
          </a:prstGeom>
          <a:solidFill>
            <a:schemeClr val="folHlink">
              <a:alpha val="50000"/>
            </a:schemeClr>
          </a:solidFill>
          <a:ln w="28575" cap="flat" cmpd="sng" algn="ctr">
            <a:solidFill>
              <a:schemeClr val="accent1"/>
            </a:solidFill>
            <a:prstDash val="solid"/>
            <a:round/>
            <a:headEnd type="none" w="med" len="med"/>
            <a:tailEnd type="triangle"/>
          </a:ln>
          <a:effectLst/>
        </p:spPr>
      </p:cxnSp>
      <p:cxnSp>
        <p:nvCxnSpPr>
          <p:cNvPr id="35" name="Straight Arrow Connector 34"/>
          <p:cNvCxnSpPr>
            <a:stCxn id="62" idx="3"/>
            <a:endCxn id="20" idx="1"/>
          </p:cNvCxnSpPr>
          <p:nvPr/>
        </p:nvCxnSpPr>
        <p:spPr bwMode="auto">
          <a:xfrm flipV="1">
            <a:off x="3242088" y="3388401"/>
            <a:ext cx="190858" cy="488435"/>
          </a:xfrm>
          <a:prstGeom prst="straightConnector1">
            <a:avLst/>
          </a:prstGeom>
          <a:solidFill>
            <a:schemeClr val="folHlink">
              <a:alpha val="50000"/>
            </a:schemeClr>
          </a:solidFill>
          <a:ln w="28575" cap="flat" cmpd="sng" algn="ctr">
            <a:solidFill>
              <a:schemeClr val="accent1"/>
            </a:solidFill>
            <a:prstDash val="solid"/>
            <a:round/>
            <a:headEnd type="none" w="med" len="med"/>
            <a:tailEnd type="triangle"/>
          </a:ln>
          <a:effectLst/>
        </p:spPr>
      </p:cxnSp>
      <p:cxnSp>
        <p:nvCxnSpPr>
          <p:cNvPr id="36" name="Straight Arrow Connector 35"/>
          <p:cNvCxnSpPr>
            <a:stCxn id="20" idx="3"/>
            <a:endCxn id="21" idx="1"/>
          </p:cNvCxnSpPr>
          <p:nvPr/>
        </p:nvCxnSpPr>
        <p:spPr bwMode="auto">
          <a:xfrm>
            <a:off x="4842487" y="3388401"/>
            <a:ext cx="818048" cy="140096"/>
          </a:xfrm>
          <a:prstGeom prst="straightConnector1">
            <a:avLst/>
          </a:prstGeom>
          <a:solidFill>
            <a:schemeClr val="folHlink">
              <a:alpha val="50000"/>
            </a:schemeClr>
          </a:solidFill>
          <a:ln w="28575" cap="flat" cmpd="sng" algn="ctr">
            <a:solidFill>
              <a:schemeClr val="accent1"/>
            </a:solidFill>
            <a:prstDash val="solid"/>
            <a:round/>
            <a:headEnd type="none" w="med" len="med"/>
            <a:tailEnd type="triangle"/>
          </a:ln>
          <a:effectLst/>
        </p:spPr>
      </p:cxnSp>
      <p:cxnSp>
        <p:nvCxnSpPr>
          <p:cNvPr id="37" name="Straight Arrow Connector 36"/>
          <p:cNvCxnSpPr/>
          <p:nvPr/>
        </p:nvCxnSpPr>
        <p:spPr bwMode="auto">
          <a:xfrm>
            <a:off x="6848545" y="3528497"/>
            <a:ext cx="389341" cy="0"/>
          </a:xfrm>
          <a:prstGeom prst="straightConnector1">
            <a:avLst/>
          </a:prstGeom>
          <a:solidFill>
            <a:schemeClr val="folHlink">
              <a:alpha val="50000"/>
            </a:schemeClr>
          </a:solidFill>
          <a:ln w="9525" cap="flat" cmpd="sng" algn="ctr">
            <a:solidFill>
              <a:schemeClr val="tx1"/>
            </a:solidFill>
            <a:prstDash val="solid"/>
            <a:round/>
            <a:headEnd type="none" w="med" len="med"/>
            <a:tailEnd type="triangle"/>
          </a:ln>
          <a:effectLst/>
        </p:spPr>
      </p:cxnSp>
      <p:sp>
        <p:nvSpPr>
          <p:cNvPr id="38" name="TextBox 37"/>
          <p:cNvSpPr txBox="1"/>
          <p:nvPr/>
        </p:nvSpPr>
        <p:spPr>
          <a:xfrm>
            <a:off x="3689465" y="3299693"/>
            <a:ext cx="891008" cy="241536"/>
          </a:xfrm>
          <a:prstGeom prst="rect">
            <a:avLst/>
          </a:prstGeom>
          <a:noFill/>
        </p:spPr>
        <p:txBody>
          <a:bodyPr wrap="square" lIns="0" tIns="0" rIns="0" bIns="36000" rtlCol="0">
            <a:spAutoFit/>
          </a:bodyPr>
          <a:lstStyle/>
          <a:p>
            <a:pPr algn="ctr">
              <a:lnSpc>
                <a:spcPts val="800"/>
              </a:lnSpc>
            </a:pPr>
            <a:r>
              <a:rPr lang="en-US" sz="800" dirty="0" smtClean="0">
                <a:solidFill>
                  <a:srgbClr val="FFFFFF"/>
                </a:solidFill>
              </a:rPr>
              <a:t>Supplier name correct?</a:t>
            </a:r>
          </a:p>
        </p:txBody>
      </p:sp>
      <p:cxnSp>
        <p:nvCxnSpPr>
          <p:cNvPr id="39" name="Straight Arrow Connector 38"/>
          <p:cNvCxnSpPr>
            <a:endCxn id="22" idx="0"/>
          </p:cNvCxnSpPr>
          <p:nvPr/>
        </p:nvCxnSpPr>
        <p:spPr bwMode="auto">
          <a:xfrm flipH="1">
            <a:off x="4137717" y="3621188"/>
            <a:ext cx="0" cy="306329"/>
          </a:xfrm>
          <a:prstGeom prst="straightConnector1">
            <a:avLst/>
          </a:prstGeom>
          <a:solidFill>
            <a:schemeClr val="folHlink">
              <a:alpha val="50000"/>
            </a:schemeClr>
          </a:solidFill>
          <a:ln w="28575" cap="flat" cmpd="sng" algn="ctr">
            <a:solidFill>
              <a:schemeClr val="accent1"/>
            </a:solidFill>
            <a:prstDash val="solid"/>
            <a:round/>
            <a:headEnd type="none" w="med" len="med"/>
            <a:tailEnd type="triangle"/>
          </a:ln>
          <a:effectLst/>
        </p:spPr>
      </p:cxnSp>
      <p:cxnSp>
        <p:nvCxnSpPr>
          <p:cNvPr id="40" name="Straight Arrow Connector 39"/>
          <p:cNvCxnSpPr>
            <a:stCxn id="22" idx="2"/>
            <a:endCxn id="23" idx="0"/>
          </p:cNvCxnSpPr>
          <p:nvPr/>
        </p:nvCxnSpPr>
        <p:spPr bwMode="auto">
          <a:xfrm>
            <a:off x="4137716" y="4367650"/>
            <a:ext cx="0" cy="295447"/>
          </a:xfrm>
          <a:prstGeom prst="straightConnector1">
            <a:avLst/>
          </a:prstGeom>
          <a:solidFill>
            <a:schemeClr val="folHlink">
              <a:alpha val="50000"/>
            </a:schemeClr>
          </a:solidFill>
          <a:ln w="28575" cap="flat" cmpd="sng" algn="ctr">
            <a:solidFill>
              <a:schemeClr val="accent1"/>
            </a:solidFill>
            <a:prstDash val="solid"/>
            <a:round/>
            <a:headEnd type="none" w="med" len="med"/>
            <a:tailEnd type="triangle"/>
          </a:ln>
          <a:effectLst/>
        </p:spPr>
      </p:cxnSp>
      <p:sp>
        <p:nvSpPr>
          <p:cNvPr id="43" name="TextBox 42"/>
          <p:cNvSpPr txBox="1"/>
          <p:nvPr/>
        </p:nvSpPr>
        <p:spPr>
          <a:xfrm>
            <a:off x="5390356" y="4101643"/>
            <a:ext cx="891008" cy="229638"/>
          </a:xfrm>
          <a:prstGeom prst="rect">
            <a:avLst/>
          </a:prstGeom>
          <a:noFill/>
        </p:spPr>
        <p:txBody>
          <a:bodyPr wrap="square" lIns="0" tIns="0" rIns="0" bIns="36000" rtlCol="0">
            <a:spAutoFit/>
          </a:bodyPr>
          <a:lstStyle/>
          <a:p>
            <a:pPr>
              <a:lnSpc>
                <a:spcPts val="800"/>
              </a:lnSpc>
            </a:pPr>
            <a:r>
              <a:rPr lang="en-US" sz="800" dirty="0" smtClean="0">
                <a:solidFill>
                  <a:srgbClr val="FFFFFF"/>
                </a:solidFill>
              </a:rPr>
              <a:t>Amount match?</a:t>
            </a:r>
          </a:p>
        </p:txBody>
      </p:sp>
      <p:cxnSp>
        <p:nvCxnSpPr>
          <p:cNvPr id="44" name="Elbow Connector 43"/>
          <p:cNvCxnSpPr>
            <a:stCxn id="23" idx="3"/>
            <a:endCxn id="24" idx="1"/>
          </p:cNvCxnSpPr>
          <p:nvPr/>
        </p:nvCxnSpPr>
        <p:spPr bwMode="auto">
          <a:xfrm flipV="1">
            <a:off x="4731721" y="4147584"/>
            <a:ext cx="372475" cy="735580"/>
          </a:xfrm>
          <a:prstGeom prst="bentConnector3">
            <a:avLst/>
          </a:prstGeom>
          <a:solidFill>
            <a:schemeClr val="folHlink">
              <a:alpha val="50000"/>
            </a:schemeClr>
          </a:solidFill>
          <a:ln w="28575" cap="flat" cmpd="sng" algn="ctr">
            <a:solidFill>
              <a:schemeClr val="accent1"/>
            </a:solidFill>
            <a:prstDash val="solid"/>
            <a:round/>
            <a:headEnd type="none" w="med" len="med"/>
            <a:tailEnd type="triangle"/>
          </a:ln>
          <a:effectLst/>
        </p:spPr>
      </p:cxnSp>
      <p:cxnSp>
        <p:nvCxnSpPr>
          <p:cNvPr id="45" name="Straight Arrow Connector 44"/>
          <p:cNvCxnSpPr>
            <a:stCxn id="24" idx="2"/>
          </p:cNvCxnSpPr>
          <p:nvPr/>
        </p:nvCxnSpPr>
        <p:spPr bwMode="auto">
          <a:xfrm>
            <a:off x="5753583" y="4416238"/>
            <a:ext cx="0" cy="651784"/>
          </a:xfrm>
          <a:prstGeom prst="straightConnector1">
            <a:avLst/>
          </a:prstGeom>
          <a:solidFill>
            <a:schemeClr val="folHlink">
              <a:alpha val="50000"/>
            </a:schemeClr>
          </a:solidFill>
          <a:ln w="28575" cap="flat" cmpd="sng" algn="ctr">
            <a:solidFill>
              <a:schemeClr val="accent1"/>
            </a:solidFill>
            <a:prstDash val="solid"/>
            <a:round/>
            <a:headEnd type="none" w="med" len="med"/>
            <a:tailEnd type="triangle"/>
          </a:ln>
          <a:effectLst/>
        </p:spPr>
      </p:cxnSp>
      <p:cxnSp>
        <p:nvCxnSpPr>
          <p:cNvPr id="46" name="Straight Arrow Connector 45"/>
          <p:cNvCxnSpPr>
            <a:stCxn id="24" idx="3"/>
            <a:endCxn id="28" idx="1"/>
          </p:cNvCxnSpPr>
          <p:nvPr/>
        </p:nvCxnSpPr>
        <p:spPr bwMode="auto">
          <a:xfrm>
            <a:off x="6402971" y="4147584"/>
            <a:ext cx="366440" cy="0"/>
          </a:xfrm>
          <a:prstGeom prst="straightConnector1">
            <a:avLst/>
          </a:prstGeom>
          <a:solidFill>
            <a:schemeClr val="folHlink">
              <a:alpha val="50000"/>
            </a:schemeClr>
          </a:solidFill>
          <a:ln w="28575" cap="flat" cmpd="sng" algn="ctr">
            <a:solidFill>
              <a:schemeClr val="accent1"/>
            </a:solidFill>
            <a:prstDash val="solid"/>
            <a:round/>
            <a:headEnd type="none" w="med" len="med"/>
            <a:tailEnd type="triangle"/>
          </a:ln>
          <a:effectLst/>
        </p:spPr>
      </p:cxnSp>
      <p:sp>
        <p:nvSpPr>
          <p:cNvPr id="47" name="TextBox 46"/>
          <p:cNvSpPr txBox="1"/>
          <p:nvPr/>
        </p:nvSpPr>
        <p:spPr>
          <a:xfrm>
            <a:off x="6426372" y="4006598"/>
            <a:ext cx="280999" cy="97409"/>
          </a:xfrm>
          <a:prstGeom prst="rect">
            <a:avLst/>
          </a:prstGeom>
          <a:noFill/>
        </p:spPr>
        <p:txBody>
          <a:bodyPr wrap="none" lIns="0" tIns="0" rIns="0" bIns="0" rtlCol="0">
            <a:spAutoFit/>
          </a:bodyPr>
          <a:lstStyle/>
          <a:p>
            <a:pPr>
              <a:lnSpc>
                <a:spcPts val="800"/>
              </a:lnSpc>
            </a:pPr>
            <a:r>
              <a:rPr lang="en-US" sz="800" dirty="0" smtClean="0">
                <a:solidFill>
                  <a:srgbClr val="000066"/>
                </a:solidFill>
              </a:rPr>
              <a:t>No</a:t>
            </a:r>
          </a:p>
        </p:txBody>
      </p:sp>
      <p:sp>
        <p:nvSpPr>
          <p:cNvPr id="48" name="TextBox 47"/>
          <p:cNvSpPr txBox="1"/>
          <p:nvPr/>
        </p:nvSpPr>
        <p:spPr>
          <a:xfrm>
            <a:off x="5810247" y="4659498"/>
            <a:ext cx="343808" cy="97714"/>
          </a:xfrm>
          <a:prstGeom prst="rect">
            <a:avLst/>
          </a:prstGeom>
          <a:noFill/>
        </p:spPr>
        <p:txBody>
          <a:bodyPr wrap="none" lIns="0" tIns="0" rIns="0" bIns="0" rtlCol="0">
            <a:spAutoFit/>
          </a:bodyPr>
          <a:lstStyle/>
          <a:p>
            <a:pPr>
              <a:lnSpc>
                <a:spcPts val="800"/>
              </a:lnSpc>
            </a:pPr>
            <a:r>
              <a:rPr lang="en-US" sz="800" dirty="0" smtClean="0">
                <a:solidFill>
                  <a:srgbClr val="000066"/>
                </a:solidFill>
              </a:rPr>
              <a:t>Yes</a:t>
            </a:r>
          </a:p>
        </p:txBody>
      </p:sp>
      <p:cxnSp>
        <p:nvCxnSpPr>
          <p:cNvPr id="49" name="Straight Arrow Connector 48"/>
          <p:cNvCxnSpPr>
            <a:stCxn id="25" idx="3"/>
            <a:endCxn id="26" idx="1"/>
          </p:cNvCxnSpPr>
          <p:nvPr/>
        </p:nvCxnSpPr>
        <p:spPr bwMode="auto">
          <a:xfrm>
            <a:off x="6292206" y="5288088"/>
            <a:ext cx="148501" cy="0"/>
          </a:xfrm>
          <a:prstGeom prst="straightConnector1">
            <a:avLst/>
          </a:prstGeom>
          <a:solidFill>
            <a:schemeClr val="folHlink">
              <a:alpha val="50000"/>
            </a:schemeClr>
          </a:solidFill>
          <a:ln w="28575" cap="flat" cmpd="sng" algn="ctr">
            <a:solidFill>
              <a:schemeClr val="accent1"/>
            </a:solidFill>
            <a:prstDash val="solid"/>
            <a:round/>
            <a:headEnd type="none" w="med" len="med"/>
            <a:tailEnd type="triangle"/>
          </a:ln>
          <a:effectLst/>
        </p:spPr>
      </p:cxnSp>
      <p:cxnSp>
        <p:nvCxnSpPr>
          <p:cNvPr id="50" name="Straight Arrow Connector 49"/>
          <p:cNvCxnSpPr>
            <a:stCxn id="26" idx="3"/>
            <a:endCxn id="27" idx="1"/>
          </p:cNvCxnSpPr>
          <p:nvPr/>
        </p:nvCxnSpPr>
        <p:spPr bwMode="auto">
          <a:xfrm>
            <a:off x="7628717" y="5288088"/>
            <a:ext cx="148501" cy="0"/>
          </a:xfrm>
          <a:prstGeom prst="straightConnector1">
            <a:avLst/>
          </a:prstGeom>
          <a:solidFill>
            <a:schemeClr val="folHlink">
              <a:alpha val="50000"/>
            </a:schemeClr>
          </a:solidFill>
          <a:ln w="28575" cap="flat" cmpd="sng" algn="ctr">
            <a:solidFill>
              <a:schemeClr val="accent1"/>
            </a:solidFill>
            <a:prstDash val="solid"/>
            <a:round/>
            <a:headEnd type="none" w="med" len="med"/>
            <a:tailEnd type="triangle"/>
          </a:ln>
          <a:effectLst/>
        </p:spPr>
      </p:cxnSp>
      <p:cxnSp>
        <p:nvCxnSpPr>
          <p:cNvPr id="51" name="Straight Arrow Connector 50"/>
          <p:cNvCxnSpPr>
            <a:stCxn id="27" idx="0"/>
            <a:endCxn id="29" idx="2"/>
          </p:cNvCxnSpPr>
          <p:nvPr/>
        </p:nvCxnSpPr>
        <p:spPr bwMode="auto">
          <a:xfrm flipV="1">
            <a:off x="8371223" y="4928269"/>
            <a:ext cx="0" cy="139753"/>
          </a:xfrm>
          <a:prstGeom prst="straightConnector1">
            <a:avLst/>
          </a:prstGeom>
          <a:solidFill>
            <a:schemeClr val="folHlink">
              <a:alpha val="50000"/>
            </a:schemeClr>
          </a:solidFill>
          <a:ln w="28575" cap="flat" cmpd="sng" algn="ctr">
            <a:solidFill>
              <a:schemeClr val="accent1"/>
            </a:solidFill>
            <a:prstDash val="solid"/>
            <a:round/>
            <a:headEnd type="none" w="med" len="med"/>
            <a:tailEnd type="triangle"/>
          </a:ln>
          <a:effectLst/>
        </p:spPr>
      </p:cxnSp>
      <p:sp>
        <p:nvSpPr>
          <p:cNvPr id="52" name="TextBox 51"/>
          <p:cNvSpPr txBox="1"/>
          <p:nvPr/>
        </p:nvSpPr>
        <p:spPr>
          <a:xfrm>
            <a:off x="5212202" y="3284459"/>
            <a:ext cx="280999" cy="97409"/>
          </a:xfrm>
          <a:prstGeom prst="rect">
            <a:avLst/>
          </a:prstGeom>
          <a:noFill/>
        </p:spPr>
        <p:txBody>
          <a:bodyPr wrap="none" lIns="0" tIns="0" rIns="0" bIns="0" rtlCol="0">
            <a:spAutoFit/>
          </a:bodyPr>
          <a:lstStyle/>
          <a:p>
            <a:pPr>
              <a:lnSpc>
                <a:spcPts val="800"/>
              </a:lnSpc>
            </a:pPr>
            <a:r>
              <a:rPr lang="en-US" sz="800" dirty="0" smtClean="0">
                <a:solidFill>
                  <a:srgbClr val="000066"/>
                </a:solidFill>
              </a:rPr>
              <a:t>No</a:t>
            </a:r>
          </a:p>
        </p:txBody>
      </p:sp>
      <p:sp>
        <p:nvSpPr>
          <p:cNvPr id="53" name="TextBox 52"/>
          <p:cNvSpPr txBox="1"/>
          <p:nvPr/>
        </p:nvSpPr>
        <p:spPr>
          <a:xfrm>
            <a:off x="4175452" y="3780467"/>
            <a:ext cx="343808" cy="97714"/>
          </a:xfrm>
          <a:prstGeom prst="rect">
            <a:avLst/>
          </a:prstGeom>
          <a:noFill/>
        </p:spPr>
        <p:txBody>
          <a:bodyPr wrap="none" lIns="0" tIns="0" rIns="0" bIns="0" rtlCol="0">
            <a:spAutoFit/>
          </a:bodyPr>
          <a:lstStyle/>
          <a:p>
            <a:pPr>
              <a:lnSpc>
                <a:spcPts val="800"/>
              </a:lnSpc>
            </a:pPr>
            <a:r>
              <a:rPr lang="en-US" sz="800" dirty="0" smtClean="0">
                <a:solidFill>
                  <a:srgbClr val="000066"/>
                </a:solidFill>
              </a:rPr>
              <a:t>Yes</a:t>
            </a:r>
          </a:p>
        </p:txBody>
      </p:sp>
      <p:sp>
        <p:nvSpPr>
          <p:cNvPr id="59" name="Rectangle 58"/>
          <p:cNvSpPr/>
          <p:nvPr/>
        </p:nvSpPr>
        <p:spPr bwMode="auto">
          <a:xfrm>
            <a:off x="4731722" y="1906074"/>
            <a:ext cx="1188010" cy="525427"/>
          </a:xfrm>
          <a:prstGeom prst="rect">
            <a:avLst/>
          </a:prstGeom>
          <a:solidFill>
            <a:schemeClr val="bg2">
              <a:lumMod val="20000"/>
              <a:lumOff val="80000"/>
            </a:schemeClr>
          </a:solidFill>
          <a:ln w="9525" cap="flat" cmpd="sng" algn="ctr">
            <a:solidFill>
              <a:schemeClr val="tx1"/>
            </a:solidFill>
            <a:prstDash val="solid"/>
            <a:round/>
            <a:headEnd type="none" w="med" len="med"/>
            <a:tailEnd type="none" w="med" len="med"/>
          </a:ln>
          <a:effectLst/>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fontAlgn="base">
              <a:lnSpc>
                <a:spcPts val="800"/>
              </a:lnSpc>
              <a:spcBef>
                <a:spcPct val="0"/>
              </a:spcBef>
              <a:spcAft>
                <a:spcPct val="0"/>
              </a:spcAft>
            </a:pPr>
            <a:r>
              <a:rPr lang="en-US" sz="800" i="1" dirty="0" smtClean="0">
                <a:solidFill>
                  <a:srgbClr val="000066"/>
                </a:solidFill>
              </a:rPr>
              <a:t>Supplier accepts or resends invoice</a:t>
            </a:r>
          </a:p>
        </p:txBody>
      </p:sp>
      <p:cxnSp>
        <p:nvCxnSpPr>
          <p:cNvPr id="60" name="Elbow Connector 59"/>
          <p:cNvCxnSpPr>
            <a:stCxn id="59" idx="1"/>
            <a:endCxn id="23" idx="1"/>
          </p:cNvCxnSpPr>
          <p:nvPr/>
        </p:nvCxnSpPr>
        <p:spPr bwMode="auto">
          <a:xfrm rot="10800000" flipV="1">
            <a:off x="3543712" y="2168788"/>
            <a:ext cx="1188011" cy="2714376"/>
          </a:xfrm>
          <a:prstGeom prst="bentConnector3">
            <a:avLst>
              <a:gd name="adj1" fmla="val 119242"/>
            </a:avLst>
          </a:prstGeom>
          <a:solidFill>
            <a:schemeClr val="folHlink">
              <a:alpha val="50000"/>
            </a:schemeClr>
          </a:solidFill>
          <a:ln w="9525" cap="flat" cmpd="sng" algn="ctr">
            <a:solidFill>
              <a:srgbClr val="E64C3B"/>
            </a:solidFill>
            <a:prstDash val="dash"/>
            <a:round/>
            <a:headEnd type="none" w="med" len="med"/>
            <a:tailEnd type="triangle"/>
          </a:ln>
          <a:effectLst/>
        </p:spPr>
      </p:cxnSp>
      <p:sp>
        <p:nvSpPr>
          <p:cNvPr id="61" name="Rectangle 60"/>
          <p:cNvSpPr/>
          <p:nvPr/>
        </p:nvSpPr>
        <p:spPr bwMode="auto">
          <a:xfrm>
            <a:off x="2202579" y="2590252"/>
            <a:ext cx="1039509" cy="525425"/>
          </a:xfrm>
          <a:prstGeom prst="rect">
            <a:avLst/>
          </a:prstGeom>
          <a:solidFill>
            <a:schemeClr val="bg2">
              <a:lumMod val="20000"/>
              <a:lumOff val="80000"/>
            </a:schemeClr>
          </a:solidFill>
          <a:ln w="28575" cap="flat" cmpd="sng" algn="ctr">
            <a:solidFill>
              <a:schemeClr val="accent1"/>
            </a:solidFill>
            <a:prstDash val="solid"/>
            <a:round/>
            <a:headEnd type="none" w="med" len="med"/>
            <a:tailEnd type="none" w="med" len="med"/>
          </a:ln>
          <a:effectLst/>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fontAlgn="base">
              <a:lnSpc>
                <a:spcPts val="800"/>
              </a:lnSpc>
              <a:spcBef>
                <a:spcPct val="0"/>
              </a:spcBef>
              <a:spcAft>
                <a:spcPct val="0"/>
              </a:spcAft>
            </a:pPr>
            <a:r>
              <a:rPr lang="en-US" sz="800" i="1" dirty="0" smtClean="0">
                <a:solidFill>
                  <a:srgbClr val="000066"/>
                </a:solidFill>
              </a:rPr>
              <a:t>Barcode and document scan</a:t>
            </a:r>
            <a:endParaRPr lang="en-US" sz="800" i="1" dirty="0">
              <a:solidFill>
                <a:srgbClr val="000066"/>
              </a:solidFill>
            </a:endParaRPr>
          </a:p>
        </p:txBody>
      </p:sp>
      <p:sp>
        <p:nvSpPr>
          <p:cNvPr id="62" name="Rectangle 61"/>
          <p:cNvSpPr/>
          <p:nvPr/>
        </p:nvSpPr>
        <p:spPr bwMode="auto">
          <a:xfrm>
            <a:off x="2202579" y="3656769"/>
            <a:ext cx="1039509" cy="440133"/>
          </a:xfrm>
          <a:prstGeom prst="rect">
            <a:avLst/>
          </a:prstGeom>
          <a:solidFill>
            <a:schemeClr val="bg2">
              <a:lumMod val="20000"/>
              <a:lumOff val="80000"/>
            </a:schemeClr>
          </a:solidFill>
          <a:ln w="28575" cap="flat" cmpd="sng" algn="ctr">
            <a:solidFill>
              <a:schemeClr val="accent1"/>
            </a:solidFill>
            <a:prstDash val="solid"/>
            <a:round/>
            <a:headEnd type="none" w="med" len="med"/>
            <a:tailEnd type="none" w="med" len="med"/>
          </a:ln>
          <a:effectLst/>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fontAlgn="base">
              <a:lnSpc>
                <a:spcPts val="800"/>
              </a:lnSpc>
              <a:spcBef>
                <a:spcPct val="0"/>
              </a:spcBef>
              <a:spcAft>
                <a:spcPct val="0"/>
              </a:spcAft>
            </a:pPr>
            <a:r>
              <a:rPr lang="en-US" sz="800" i="1" dirty="0" smtClean="0">
                <a:solidFill>
                  <a:srgbClr val="000066"/>
                </a:solidFill>
              </a:rPr>
              <a:t>Enter PO to retrieve invoices</a:t>
            </a:r>
            <a:endParaRPr lang="en-US" sz="800" i="1" dirty="0">
              <a:solidFill>
                <a:srgbClr val="000066"/>
              </a:solidFill>
            </a:endParaRPr>
          </a:p>
        </p:txBody>
      </p:sp>
      <p:cxnSp>
        <p:nvCxnSpPr>
          <p:cNvPr id="63" name="Elbow Connector 62"/>
          <p:cNvCxnSpPr>
            <a:stCxn id="28" idx="3"/>
            <a:endCxn id="59" idx="3"/>
          </p:cNvCxnSpPr>
          <p:nvPr/>
        </p:nvCxnSpPr>
        <p:spPr bwMode="auto">
          <a:xfrm flipH="1" flipV="1">
            <a:off x="5919732" y="2168788"/>
            <a:ext cx="2037689" cy="1978796"/>
          </a:xfrm>
          <a:prstGeom prst="bentConnector3">
            <a:avLst>
              <a:gd name="adj1" fmla="val -23136"/>
            </a:avLst>
          </a:prstGeom>
          <a:solidFill>
            <a:schemeClr val="folHlink">
              <a:alpha val="50000"/>
            </a:schemeClr>
          </a:solidFill>
          <a:ln w="9525" cap="flat" cmpd="sng" algn="ctr">
            <a:solidFill>
              <a:srgbClr val="E64C3B"/>
            </a:solidFill>
            <a:prstDash val="dash"/>
            <a:round/>
            <a:headEnd type="none" w="med" len="med"/>
            <a:tailEnd type="triangle"/>
          </a:ln>
          <a:effectLst/>
        </p:spPr>
      </p:cxnSp>
      <p:sp>
        <p:nvSpPr>
          <p:cNvPr id="8" name="Pentagon 7"/>
          <p:cNvSpPr/>
          <p:nvPr/>
        </p:nvSpPr>
        <p:spPr>
          <a:xfrm rot="5400000" flipH="1" flipV="1">
            <a:off x="5700805" y="-2881078"/>
            <a:ext cx="1653956" cy="483254"/>
          </a:xfrm>
          <a:prstGeom prst="homePlate">
            <a:avLst>
              <a:gd name="adj" fmla="val 19426"/>
            </a:avLst>
          </a:prstGeom>
          <a:solidFill>
            <a:schemeClr val="tx2">
              <a:lumMod val="60000"/>
              <a:lumOff val="40000"/>
            </a:schemeClr>
          </a:solidFill>
          <a:ln w="9525">
            <a:solidFill>
              <a:schemeClr val="tx1"/>
            </a:solidFill>
            <a:miter lim="800000"/>
            <a:headEnd/>
            <a:tailEnd/>
          </a:ln>
          <a:effectLst/>
          <a:scene3d>
            <a:camera prst="orthographicFront">
              <a:rot lat="0" lon="0" rev="5400000"/>
            </a:camera>
            <a:lightRig rig="threePt" dir="t"/>
          </a:scene3d>
        </p:spPr>
        <p:txBody>
          <a:bodyPr vert="horz" wrap="square" lIns="36000" tIns="45720" rIns="36000" bIns="45720" numCol="1" anchor="ctr" anchorCtr="0" compatLnSpc="1">
            <a:prstTxWarp prst="textNoShape">
              <a:avLst/>
            </a:prstTxWarp>
            <a:noAutofit/>
          </a:bodyPr>
          <a:lstStyle/>
          <a:p>
            <a:pPr algn="ctr" defTabSz="913526" fontAlgn="base">
              <a:spcBef>
                <a:spcPct val="0"/>
              </a:spcBef>
              <a:spcAft>
                <a:spcPct val="0"/>
              </a:spcAft>
              <a:buClr>
                <a:srgbClr val="000066"/>
              </a:buClr>
            </a:pPr>
            <a:endParaRPr lang="en-US" sz="1000" dirty="0">
              <a:solidFill>
                <a:srgbClr val="000066"/>
              </a:solidFill>
            </a:endParaRPr>
          </a:p>
        </p:txBody>
      </p:sp>
      <p:sp>
        <p:nvSpPr>
          <p:cNvPr id="9" name="Chevron 8"/>
          <p:cNvSpPr/>
          <p:nvPr/>
        </p:nvSpPr>
        <p:spPr>
          <a:xfrm rot="5400000" flipH="1" flipV="1">
            <a:off x="5315712" y="-1301601"/>
            <a:ext cx="1618233" cy="483255"/>
          </a:xfrm>
          <a:prstGeom prst="chevron">
            <a:avLst>
              <a:gd name="adj" fmla="val 19425"/>
            </a:avLst>
          </a:prstGeom>
          <a:solidFill>
            <a:schemeClr val="tx2">
              <a:lumMod val="60000"/>
              <a:lumOff val="40000"/>
            </a:schemeClr>
          </a:solidFill>
          <a:ln w="9525">
            <a:solidFill>
              <a:schemeClr val="tx1"/>
            </a:solidFill>
            <a:miter lim="800000"/>
            <a:headEnd/>
            <a:tailEnd/>
          </a:ln>
          <a:effectLst/>
          <a:scene3d>
            <a:camera prst="orthographicFront">
              <a:rot lat="0" lon="0" rev="5400000"/>
            </a:camera>
            <a:lightRig rig="threePt" dir="t"/>
          </a:scene3d>
        </p:spPr>
        <p:txBody>
          <a:bodyPr vert="horz" wrap="square" lIns="36000" tIns="45720" rIns="36000" bIns="45720" numCol="1" anchor="ctr" anchorCtr="0" compatLnSpc="1">
            <a:prstTxWarp prst="textNoShape">
              <a:avLst/>
            </a:prstTxWarp>
            <a:noAutofit/>
          </a:bodyPr>
          <a:lstStyle/>
          <a:p>
            <a:pPr algn="ctr" defTabSz="913526" fontAlgn="base">
              <a:spcBef>
                <a:spcPct val="0"/>
              </a:spcBef>
              <a:spcAft>
                <a:spcPct val="0"/>
              </a:spcAft>
              <a:buClr>
                <a:srgbClr val="000066"/>
              </a:buClr>
            </a:pPr>
            <a:endParaRPr lang="en-US" sz="1000" dirty="0">
              <a:solidFill>
                <a:srgbClr val="000066"/>
              </a:solidFill>
            </a:endParaRPr>
          </a:p>
        </p:txBody>
      </p:sp>
      <p:sp>
        <p:nvSpPr>
          <p:cNvPr id="117" name="Rectangle 116"/>
          <p:cNvSpPr/>
          <p:nvPr/>
        </p:nvSpPr>
        <p:spPr>
          <a:xfrm rot="16200000" flipH="1" flipV="1">
            <a:off x="6120149" y="-2936717"/>
            <a:ext cx="798853" cy="464156"/>
          </a:xfrm>
          <a:prstGeom prst="rect">
            <a:avLst/>
          </a:prstGeom>
          <a:solidFill>
            <a:schemeClr val="tx2">
              <a:lumMod val="60000"/>
              <a:lumOff val="40000"/>
            </a:schemeClr>
          </a:solidFill>
          <a:scene3d>
            <a:camera prst="orthographicFront">
              <a:rot lat="0" lon="0" rev="5400000"/>
            </a:camera>
            <a:lightRig rig="threePt" dir="t"/>
          </a:scene3d>
        </p:spPr>
        <p:txBody>
          <a:bodyPr vert="horz" wrap="square" lIns="0" tIns="0" rIns="0" bIns="0">
            <a:spAutoFit/>
          </a:bodyPr>
          <a:lstStyle/>
          <a:p>
            <a:pPr algn="ctr" fontAlgn="base">
              <a:spcBef>
                <a:spcPct val="0"/>
              </a:spcBef>
              <a:spcAft>
                <a:spcPts val="1200"/>
              </a:spcAft>
              <a:buSzPct val="120000"/>
            </a:pPr>
            <a:r>
              <a:rPr lang="en-US" sz="1000" b="1" dirty="0" smtClean="0">
                <a:solidFill>
                  <a:srgbClr val="000066"/>
                </a:solidFill>
              </a:rPr>
              <a:t>Input</a:t>
            </a:r>
            <a:r>
              <a:rPr lang="en-US" sz="1000" dirty="0">
                <a:solidFill>
                  <a:srgbClr val="000066"/>
                </a:solidFill>
              </a:rPr>
              <a:t/>
            </a:r>
            <a:br>
              <a:rPr lang="en-US" sz="1000" dirty="0">
                <a:solidFill>
                  <a:srgbClr val="000066"/>
                </a:solidFill>
              </a:rPr>
            </a:br>
            <a:r>
              <a:rPr lang="en-US" sz="1000" dirty="0" smtClean="0">
                <a:solidFill>
                  <a:srgbClr val="000066"/>
                </a:solidFill>
              </a:rPr>
              <a:t>(from supplier)</a:t>
            </a:r>
          </a:p>
        </p:txBody>
      </p:sp>
      <p:sp>
        <p:nvSpPr>
          <p:cNvPr id="118" name="Rectangle 117"/>
          <p:cNvSpPr/>
          <p:nvPr/>
        </p:nvSpPr>
        <p:spPr>
          <a:xfrm rot="16200000" flipH="1" flipV="1">
            <a:off x="3861782" y="-1043446"/>
            <a:ext cx="798853" cy="309438"/>
          </a:xfrm>
          <a:prstGeom prst="rect">
            <a:avLst/>
          </a:prstGeom>
          <a:solidFill>
            <a:schemeClr val="tx2">
              <a:lumMod val="60000"/>
              <a:lumOff val="40000"/>
            </a:schemeClr>
          </a:solidFill>
          <a:scene3d>
            <a:camera prst="orthographicFront">
              <a:rot lat="0" lon="0" rev="5400000"/>
            </a:camera>
            <a:lightRig rig="threePt" dir="t"/>
          </a:scene3d>
        </p:spPr>
        <p:txBody>
          <a:bodyPr vert="horz" wrap="square" lIns="0" tIns="0" rIns="0" bIns="0">
            <a:spAutoFit/>
          </a:bodyPr>
          <a:lstStyle/>
          <a:p>
            <a:pPr algn="ctr" fontAlgn="base">
              <a:spcBef>
                <a:spcPct val="0"/>
              </a:spcBef>
              <a:spcAft>
                <a:spcPts val="1200"/>
              </a:spcAft>
              <a:buSzPct val="120000"/>
            </a:pPr>
            <a:r>
              <a:rPr lang="en-US" sz="1000" b="1" dirty="0" smtClean="0">
                <a:solidFill>
                  <a:srgbClr val="000066"/>
                </a:solidFill>
              </a:rPr>
              <a:t>Process</a:t>
            </a:r>
            <a:br>
              <a:rPr lang="en-US" sz="1000" b="1" dirty="0" smtClean="0">
                <a:solidFill>
                  <a:srgbClr val="000066"/>
                </a:solidFill>
              </a:rPr>
            </a:br>
            <a:r>
              <a:rPr lang="en-US" sz="1000" b="1" dirty="0" smtClean="0">
                <a:solidFill>
                  <a:srgbClr val="000066"/>
                </a:solidFill>
              </a:rPr>
              <a:t>locally</a:t>
            </a:r>
            <a:endParaRPr lang="en-US" sz="1000" dirty="0" smtClean="0">
              <a:solidFill>
                <a:srgbClr val="000066"/>
              </a:solidFill>
            </a:endParaRPr>
          </a:p>
        </p:txBody>
      </p:sp>
      <p:sp>
        <p:nvSpPr>
          <p:cNvPr id="151" name="TextBox 150"/>
          <p:cNvSpPr txBox="1"/>
          <p:nvPr/>
        </p:nvSpPr>
        <p:spPr>
          <a:xfrm>
            <a:off x="684926" y="1128049"/>
            <a:ext cx="2534668" cy="307777"/>
          </a:xfrm>
          <a:prstGeom prst="rect">
            <a:avLst/>
          </a:prstGeom>
          <a:noFill/>
        </p:spPr>
        <p:txBody>
          <a:bodyPr wrap="none" rtlCol="0">
            <a:spAutoFit/>
          </a:bodyPr>
          <a:lstStyle/>
          <a:p>
            <a:r>
              <a:rPr lang="en-US" sz="1400" dirty="0" smtClean="0"/>
              <a:t>Example:  Invoice Processing</a:t>
            </a:r>
            <a:endParaRPr lang="en-US" sz="1400" dirty="0"/>
          </a:p>
        </p:txBody>
      </p:sp>
      <p:sp>
        <p:nvSpPr>
          <p:cNvPr id="155" name="Rectangle 154"/>
          <p:cNvSpPr/>
          <p:nvPr/>
        </p:nvSpPr>
        <p:spPr>
          <a:xfrm>
            <a:off x="655093" y="5736310"/>
            <a:ext cx="1808604" cy="731645"/>
          </a:xfrm>
          <a:prstGeom prst="rect">
            <a:avLst/>
          </a:prstGeom>
          <a:solidFill>
            <a:schemeClr val="tx2"/>
          </a:solidFill>
          <a:ln w="63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bg1"/>
                </a:solidFill>
              </a:rPr>
              <a:t>Outcomes</a:t>
            </a:r>
            <a:endParaRPr lang="en-US" sz="1600" dirty="0">
              <a:solidFill>
                <a:schemeClr val="bg1"/>
              </a:solidFill>
            </a:endParaRPr>
          </a:p>
        </p:txBody>
      </p:sp>
      <p:sp>
        <p:nvSpPr>
          <p:cNvPr id="158" name="Rectangle 157"/>
          <p:cNvSpPr/>
          <p:nvPr/>
        </p:nvSpPr>
        <p:spPr>
          <a:xfrm>
            <a:off x="6856011" y="5736310"/>
            <a:ext cx="2184958" cy="731645"/>
          </a:xfrm>
          <a:prstGeom prst="rect">
            <a:avLst/>
          </a:prstGeom>
          <a:noFill/>
          <a:ln w="63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2"/>
                </a:solidFill>
              </a:rPr>
              <a:t>60% of full-time equivalents (FTEs) replaced by RPA</a:t>
            </a:r>
            <a:endParaRPr lang="en-US" sz="2000" dirty="0">
              <a:solidFill>
                <a:schemeClr val="tx2"/>
              </a:solidFill>
            </a:endParaRPr>
          </a:p>
        </p:txBody>
      </p:sp>
      <p:sp>
        <p:nvSpPr>
          <p:cNvPr id="159" name="Rectangle 158"/>
          <p:cNvSpPr/>
          <p:nvPr/>
        </p:nvSpPr>
        <p:spPr>
          <a:xfrm>
            <a:off x="4663587" y="5736310"/>
            <a:ext cx="2184958" cy="731645"/>
          </a:xfrm>
          <a:prstGeom prst="rect">
            <a:avLst/>
          </a:prstGeom>
          <a:noFill/>
          <a:ln w="63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2"/>
                </a:solidFill>
              </a:rPr>
              <a:t>100% accuracy on </a:t>
            </a:r>
            <a:br>
              <a:rPr lang="en-US" sz="1200" dirty="0" smtClean="0">
                <a:solidFill>
                  <a:schemeClr val="tx2"/>
                </a:solidFill>
              </a:rPr>
            </a:br>
            <a:r>
              <a:rPr lang="en-US" sz="1200" dirty="0" smtClean="0">
                <a:solidFill>
                  <a:schemeClr val="tx2"/>
                </a:solidFill>
              </a:rPr>
              <a:t>existing process </a:t>
            </a:r>
            <a:endParaRPr lang="en-US" sz="2000" dirty="0">
              <a:solidFill>
                <a:schemeClr val="tx2"/>
              </a:solidFill>
            </a:endParaRPr>
          </a:p>
        </p:txBody>
      </p:sp>
      <p:sp>
        <p:nvSpPr>
          <p:cNvPr id="160" name="Rectangle 159"/>
          <p:cNvSpPr/>
          <p:nvPr/>
        </p:nvSpPr>
        <p:spPr>
          <a:xfrm>
            <a:off x="2471163" y="5736310"/>
            <a:ext cx="2184958" cy="731645"/>
          </a:xfrm>
          <a:prstGeom prst="rect">
            <a:avLst/>
          </a:prstGeom>
          <a:noFill/>
          <a:ln w="63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2"/>
                </a:solidFill>
              </a:rPr>
              <a:t>Roughly 70% improvement </a:t>
            </a:r>
            <a:br>
              <a:rPr lang="en-US" sz="1200" dirty="0" smtClean="0">
                <a:solidFill>
                  <a:schemeClr val="tx2"/>
                </a:solidFill>
              </a:rPr>
            </a:br>
            <a:r>
              <a:rPr lang="en-US" sz="1200" dirty="0" smtClean="0">
                <a:solidFill>
                  <a:schemeClr val="tx2"/>
                </a:solidFill>
              </a:rPr>
              <a:t>in productivity </a:t>
            </a:r>
            <a:r>
              <a:rPr lang="en-US" sz="1050" dirty="0" smtClean="0">
                <a:solidFill>
                  <a:schemeClr val="tx2"/>
                </a:solidFill>
              </a:rPr>
              <a:t/>
            </a:r>
            <a:br>
              <a:rPr lang="en-US" sz="1050" dirty="0" smtClean="0">
                <a:solidFill>
                  <a:schemeClr val="tx2"/>
                </a:solidFill>
              </a:rPr>
            </a:br>
            <a:r>
              <a:rPr lang="en-US" sz="800" dirty="0" smtClean="0">
                <a:solidFill>
                  <a:schemeClr val="tx2"/>
                </a:solidFill>
              </a:rPr>
              <a:t>(volume processed per day, </a:t>
            </a:r>
            <a:br>
              <a:rPr lang="en-US" sz="800" dirty="0" smtClean="0">
                <a:solidFill>
                  <a:schemeClr val="tx2"/>
                </a:solidFill>
              </a:rPr>
            </a:br>
            <a:r>
              <a:rPr lang="en-US" sz="800" dirty="0" smtClean="0">
                <a:solidFill>
                  <a:schemeClr val="tx2"/>
                </a:solidFill>
              </a:rPr>
              <a:t>average handling time)</a:t>
            </a:r>
            <a:endParaRPr lang="en-US" sz="1100" dirty="0">
              <a:solidFill>
                <a:schemeClr val="tx2"/>
              </a:solidFill>
            </a:endParaRPr>
          </a:p>
        </p:txBody>
      </p:sp>
      <p:grpSp>
        <p:nvGrpSpPr>
          <p:cNvPr id="164" name="Group 163"/>
          <p:cNvGrpSpPr/>
          <p:nvPr/>
        </p:nvGrpSpPr>
        <p:grpSpPr>
          <a:xfrm>
            <a:off x="4410580" y="1116954"/>
            <a:ext cx="4736389" cy="564075"/>
            <a:chOff x="4175452" y="1064700"/>
            <a:chExt cx="4736389" cy="564075"/>
          </a:xfrm>
        </p:grpSpPr>
        <p:sp>
          <p:nvSpPr>
            <p:cNvPr id="161" name="Rectangle 160"/>
            <p:cNvSpPr/>
            <p:nvPr/>
          </p:nvSpPr>
          <p:spPr>
            <a:xfrm>
              <a:off x="4175452" y="1237975"/>
              <a:ext cx="4672457" cy="390800"/>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63" name="Group 162"/>
            <p:cNvGrpSpPr/>
            <p:nvPr/>
          </p:nvGrpSpPr>
          <p:grpSpPr>
            <a:xfrm>
              <a:off x="4252011" y="1064700"/>
              <a:ext cx="4659830" cy="541518"/>
              <a:chOff x="4252011" y="1064700"/>
              <a:chExt cx="4659830" cy="541518"/>
            </a:xfrm>
          </p:grpSpPr>
          <p:grpSp>
            <p:nvGrpSpPr>
              <p:cNvPr id="153" name="Group 152"/>
              <p:cNvGrpSpPr/>
              <p:nvPr/>
            </p:nvGrpSpPr>
            <p:grpSpPr>
              <a:xfrm>
                <a:off x="4252011" y="1329219"/>
                <a:ext cx="4659830" cy="276999"/>
                <a:chOff x="2949693" y="1382022"/>
                <a:chExt cx="4659830" cy="276999"/>
              </a:xfrm>
            </p:grpSpPr>
            <p:cxnSp>
              <p:nvCxnSpPr>
                <p:cNvPr id="150" name="Straight Connector 149"/>
                <p:cNvCxnSpPr/>
                <p:nvPr/>
              </p:nvCxnSpPr>
              <p:spPr>
                <a:xfrm>
                  <a:off x="2949693" y="1515539"/>
                  <a:ext cx="668870" cy="0"/>
                </a:xfrm>
                <a:prstGeom prst="line">
                  <a:avLst/>
                </a:prstGeom>
                <a:ln w="28575">
                  <a:solidFill>
                    <a:schemeClr val="accent1"/>
                  </a:solidFill>
                </a:ln>
              </p:spPr>
              <p:style>
                <a:lnRef idx="1">
                  <a:schemeClr val="accent3"/>
                </a:lnRef>
                <a:fillRef idx="0">
                  <a:schemeClr val="accent3"/>
                </a:fillRef>
                <a:effectRef idx="0">
                  <a:schemeClr val="accent3"/>
                </a:effectRef>
                <a:fontRef idx="minor">
                  <a:schemeClr val="tx1"/>
                </a:fontRef>
              </p:style>
            </p:cxnSp>
            <p:sp>
              <p:nvSpPr>
                <p:cNvPr id="152" name="TextBox 151"/>
                <p:cNvSpPr txBox="1"/>
                <p:nvPr/>
              </p:nvSpPr>
              <p:spPr>
                <a:xfrm>
                  <a:off x="3632344" y="1382022"/>
                  <a:ext cx="3977179" cy="276999"/>
                </a:xfrm>
                <a:prstGeom prst="rect">
                  <a:avLst/>
                </a:prstGeom>
                <a:noFill/>
              </p:spPr>
              <p:txBody>
                <a:bodyPr wrap="none" rtlCol="0">
                  <a:spAutoFit/>
                </a:bodyPr>
                <a:lstStyle/>
                <a:p>
                  <a:r>
                    <a:rPr lang="en-US" sz="1200" dirty="0" smtClean="0"/>
                    <a:t>Represents replacement of manual processes with RPA</a:t>
                  </a:r>
                  <a:endParaRPr lang="en-US" sz="1200" dirty="0"/>
                </a:p>
              </p:txBody>
            </p:sp>
          </p:grpSp>
          <p:sp>
            <p:nvSpPr>
              <p:cNvPr id="162" name="TextBox 161"/>
              <p:cNvSpPr txBox="1"/>
              <p:nvPr/>
            </p:nvSpPr>
            <p:spPr>
              <a:xfrm>
                <a:off x="4260265" y="1064700"/>
                <a:ext cx="694421" cy="276999"/>
              </a:xfrm>
              <a:prstGeom prst="rect">
                <a:avLst/>
              </a:prstGeom>
              <a:solidFill>
                <a:schemeClr val="bg1"/>
              </a:solidFill>
            </p:spPr>
            <p:txBody>
              <a:bodyPr wrap="none" rtlCol="0">
                <a:spAutoFit/>
              </a:bodyPr>
              <a:lstStyle/>
              <a:p>
                <a:r>
                  <a:rPr lang="en-US" sz="1200" dirty="0" smtClean="0"/>
                  <a:t>Legend</a:t>
                </a:r>
                <a:endParaRPr lang="en-US" sz="1200" dirty="0"/>
              </a:p>
            </p:txBody>
          </p:sp>
        </p:grpSp>
      </p:grpSp>
    </p:spTree>
    <p:extLst>
      <p:ext uri="{BB962C8B-B14F-4D97-AF65-F5344CB8AC3E}">
        <p14:creationId xmlns:p14="http://schemas.microsoft.com/office/powerpoint/2010/main" val="56642424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a:t>Accenture Finance and Risk Services </a:t>
            </a:r>
            <a:r>
              <a:rPr lang="en-GB" dirty="0" smtClean="0"/>
              <a:t>– </a:t>
            </a:r>
            <a:br>
              <a:rPr lang="en-GB" dirty="0" smtClean="0"/>
            </a:br>
            <a:r>
              <a:rPr lang="en-GB" b="0" dirty="0"/>
              <a:t>S</a:t>
            </a:r>
            <a:r>
              <a:rPr lang="en-GB" b="0" dirty="0" smtClean="0"/>
              <a:t>ample </a:t>
            </a:r>
            <a:r>
              <a:rPr lang="en-GB" b="0" dirty="0"/>
              <a:t>RPA use cases</a:t>
            </a:r>
            <a:endParaRPr lang="en-US" b="0" dirty="0">
              <a:solidFill>
                <a:schemeClr val="tx1"/>
              </a:solidFill>
              <a:latin typeface="+mj-lt"/>
            </a:endParaRPr>
          </a:p>
        </p:txBody>
      </p:sp>
      <p:graphicFrame>
        <p:nvGraphicFramePr>
          <p:cNvPr id="5" name="Table 4"/>
          <p:cNvGraphicFramePr>
            <a:graphicFrameLocks noGrp="1"/>
          </p:cNvGraphicFramePr>
          <p:nvPr>
            <p:extLst>
              <p:ext uri="{D42A27DB-BD31-4B8C-83A1-F6EECF244321}">
                <p14:modId xmlns:p14="http://schemas.microsoft.com/office/powerpoint/2010/main" val="2563434202"/>
              </p:ext>
            </p:extLst>
          </p:nvPr>
        </p:nvGraphicFramePr>
        <p:xfrm>
          <a:off x="144378" y="1134045"/>
          <a:ext cx="8935453" cy="5557520"/>
        </p:xfrm>
        <a:graphic>
          <a:graphicData uri="http://schemas.openxmlformats.org/drawingml/2006/table">
            <a:tbl>
              <a:tblPr firstRow="1" bandRow="1"/>
              <a:tblGrid>
                <a:gridCol w="1636296"/>
                <a:gridCol w="1745643"/>
                <a:gridCol w="1821860"/>
                <a:gridCol w="1818167"/>
                <a:gridCol w="1913487"/>
              </a:tblGrid>
              <a:tr h="275609">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r>
                        <a:rPr lang="en-US" sz="1100" dirty="0" smtClean="0">
                          <a:solidFill>
                            <a:schemeClr val="bg1"/>
                          </a:solidFill>
                        </a:rPr>
                        <a:t>Finance and Accounting</a:t>
                      </a:r>
                      <a:endParaRPr lang="en-US" sz="1100" dirty="0">
                        <a:solidFill>
                          <a:schemeClr val="bg1"/>
                        </a:solidFill>
                      </a:endParaRPr>
                    </a:p>
                  </a:txBody>
                  <a:tcPr anchor="ctr">
                    <a:lnL w="12700" cap="flat" cmpd="sng" algn="ctr">
                      <a:solidFill>
                        <a:srgbClr val="000000"/>
                      </a:solidFill>
                      <a:prstDash val="solid"/>
                      <a:round/>
                      <a:headEnd type="none" w="med" len="med"/>
                      <a:tailEnd type="none" w="med" len="med"/>
                    </a:lnL>
                    <a:lnR w="19050" cap="flat" cmpd="sng" algn="ctr">
                      <a:solidFill>
                        <a:srgbClr val="FFFFFF">
                          <a:lumMod val="65000"/>
                        </a:srgbClr>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mpd="sng">
                      <a:solidFill>
                        <a:srgbClr val="FFFFFF"/>
                      </a:solidFill>
                    </a:lnB>
                    <a:lnTlToBr w="12700" cmpd="sng">
                      <a:noFill/>
                      <a:prstDash val="solid"/>
                    </a:lnTlToBr>
                    <a:lnBlToTr w="12700" cmpd="sng">
                      <a:noFill/>
                      <a:prstDash val="solid"/>
                    </a:lnBlToTr>
                    <a:solidFill>
                      <a:srgbClr val="002060"/>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r>
                        <a:rPr lang="en-US" sz="1100" dirty="0" smtClean="0">
                          <a:solidFill>
                            <a:schemeClr val="bg1"/>
                          </a:solidFill>
                        </a:rPr>
                        <a:t>Sourcing and Procurement</a:t>
                      </a:r>
                      <a:endParaRPr lang="en-US" sz="1100" dirty="0">
                        <a:solidFill>
                          <a:schemeClr val="bg1"/>
                        </a:solidFill>
                      </a:endParaRPr>
                    </a:p>
                  </a:txBody>
                  <a:tcPr anchor="ctr">
                    <a:lnL w="19050" cap="flat" cmpd="sng" algn="ctr">
                      <a:solidFill>
                        <a:srgbClr val="FFFFFF">
                          <a:lumMod val="65000"/>
                        </a:srgbClr>
                      </a:solidFill>
                      <a:prstDash val="solid"/>
                      <a:round/>
                      <a:headEnd type="none" w="med" len="med"/>
                      <a:tailEnd type="none" w="med" len="med"/>
                    </a:lnL>
                    <a:lnR w="19050" cap="flat" cmpd="sng" algn="ctr">
                      <a:solidFill>
                        <a:srgbClr val="FFFFFF">
                          <a:lumMod val="65000"/>
                        </a:srgbClr>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mpd="sng">
                      <a:solidFill>
                        <a:srgbClr val="FFFFFF"/>
                      </a:solidFill>
                    </a:lnB>
                    <a:lnTlToBr w="12700" cmpd="sng">
                      <a:noFill/>
                      <a:prstDash val="solid"/>
                    </a:lnTlToBr>
                    <a:lnBlToTr w="12700" cmpd="sng">
                      <a:noFill/>
                      <a:prstDash val="solid"/>
                    </a:lnBlToTr>
                    <a:solidFill>
                      <a:srgbClr val="002060"/>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r>
                        <a:rPr lang="en-US" sz="1100" dirty="0" smtClean="0">
                          <a:solidFill>
                            <a:schemeClr val="bg1"/>
                          </a:solidFill>
                        </a:rPr>
                        <a:t>Regulatory</a:t>
                      </a:r>
                      <a:r>
                        <a:rPr lang="en-US" sz="1100" baseline="0" dirty="0" smtClean="0">
                          <a:solidFill>
                            <a:schemeClr val="bg1"/>
                          </a:solidFill>
                        </a:rPr>
                        <a:t> and Compliance</a:t>
                      </a:r>
                      <a:endParaRPr lang="en-US" sz="1100" dirty="0">
                        <a:solidFill>
                          <a:schemeClr val="bg1"/>
                        </a:solidFill>
                      </a:endParaRPr>
                    </a:p>
                  </a:txBody>
                  <a:tcPr anchor="ctr">
                    <a:lnL w="19050" cap="flat" cmpd="sng" algn="ctr">
                      <a:solidFill>
                        <a:srgbClr val="FFFFFF">
                          <a:lumMod val="65000"/>
                        </a:srgbClr>
                      </a:solidFill>
                      <a:prstDash val="solid"/>
                      <a:round/>
                      <a:headEnd type="none" w="med" len="med"/>
                      <a:tailEnd type="none" w="med" len="med"/>
                    </a:lnL>
                    <a:lnR w="19050" cap="flat" cmpd="sng" algn="ctr">
                      <a:solidFill>
                        <a:srgbClr val="FFFFFF">
                          <a:lumMod val="65000"/>
                        </a:srgbClr>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mpd="sng">
                      <a:solidFill>
                        <a:srgbClr val="FFFFFF"/>
                      </a:solidFill>
                    </a:lnB>
                    <a:lnTlToBr w="12700" cmpd="sng">
                      <a:noFill/>
                      <a:prstDash val="solid"/>
                    </a:lnTlToBr>
                    <a:lnBlToTr w="12700" cmpd="sng">
                      <a:noFill/>
                      <a:prstDash val="solid"/>
                    </a:lnBlToTr>
                    <a:solidFill>
                      <a:srgbClr val="002060"/>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r>
                        <a:rPr lang="en-US" sz="1100" dirty="0" smtClean="0">
                          <a:solidFill>
                            <a:schemeClr val="bg1"/>
                          </a:solidFill>
                        </a:rPr>
                        <a:t>Financial Risk</a:t>
                      </a:r>
                      <a:r>
                        <a:rPr lang="en-US" sz="1100" baseline="0" dirty="0" smtClean="0">
                          <a:solidFill>
                            <a:schemeClr val="bg1"/>
                          </a:solidFill>
                        </a:rPr>
                        <a:t> </a:t>
                      </a:r>
                      <a:r>
                        <a:rPr lang="en-US" sz="1100" dirty="0" smtClean="0">
                          <a:solidFill>
                            <a:schemeClr val="bg1"/>
                          </a:solidFill>
                        </a:rPr>
                        <a:t>Management </a:t>
                      </a:r>
                      <a:endParaRPr lang="en-US" sz="1100" dirty="0">
                        <a:solidFill>
                          <a:schemeClr val="bg1"/>
                        </a:solidFill>
                      </a:endParaRPr>
                    </a:p>
                  </a:txBody>
                  <a:tcPr anchor="ctr">
                    <a:lnL w="19050" cap="flat" cmpd="sng" algn="ctr">
                      <a:solidFill>
                        <a:srgbClr val="FFFFFF">
                          <a:lumMod val="65000"/>
                        </a:srgbClr>
                      </a:solidFill>
                      <a:prstDash val="solid"/>
                      <a:round/>
                      <a:headEnd type="none" w="med" len="med"/>
                      <a:tailEnd type="none" w="med" len="med"/>
                    </a:lnL>
                    <a:lnR w="19050" cap="flat" cmpd="sng" algn="ctr">
                      <a:solidFill>
                        <a:srgbClr val="FFFFFF">
                          <a:lumMod val="65000"/>
                        </a:srgbClr>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mpd="sng">
                      <a:solidFill>
                        <a:srgbClr val="FFFFFF"/>
                      </a:solidFill>
                    </a:lnB>
                    <a:lnTlToBr w="12700" cmpd="sng">
                      <a:noFill/>
                      <a:prstDash val="solid"/>
                    </a:lnTlToBr>
                    <a:lnBlToTr w="12700" cmpd="sng">
                      <a:noFill/>
                      <a:prstDash val="solid"/>
                    </a:lnBlToTr>
                    <a:solidFill>
                      <a:srgbClr val="002060"/>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algn="ctr" defTabSz="914400" rtl="0" eaLnBrk="1" latinLnBrk="0" hangingPunct="1"/>
                      <a:r>
                        <a:rPr lang="en-US" sz="1100" kern="1200" dirty="0" smtClean="0">
                          <a:solidFill>
                            <a:schemeClr val="bg1"/>
                          </a:solidFill>
                          <a:latin typeface="Arial"/>
                          <a:ea typeface="+mn-ea"/>
                          <a:cs typeface="+mn-cs"/>
                        </a:rPr>
                        <a:t>Cyber Risk and </a:t>
                      </a:r>
                    </a:p>
                    <a:p>
                      <a:pPr marL="0" algn="ctr" defTabSz="914400" rtl="0" eaLnBrk="1" latinLnBrk="0" hangingPunct="1"/>
                      <a:r>
                        <a:rPr lang="en-US" sz="1100" kern="1200" dirty="0" smtClean="0">
                          <a:solidFill>
                            <a:schemeClr val="bg1"/>
                          </a:solidFill>
                          <a:latin typeface="Arial"/>
                          <a:ea typeface="+mn-ea"/>
                          <a:cs typeface="+mn-cs"/>
                        </a:rPr>
                        <a:t>Resilience</a:t>
                      </a:r>
                      <a:endParaRPr lang="en-US" sz="1100" kern="1200" dirty="0">
                        <a:solidFill>
                          <a:schemeClr val="bg1"/>
                        </a:solidFill>
                        <a:latin typeface="Arial"/>
                        <a:ea typeface="+mn-ea"/>
                        <a:cs typeface="+mn-cs"/>
                      </a:endParaRPr>
                    </a:p>
                  </a:txBody>
                  <a:tcPr anchor="ctr">
                    <a:lnL w="19050" cap="flat" cmpd="sng" algn="ctr">
                      <a:solidFill>
                        <a:srgbClr val="FFFFFF">
                          <a:lumMod val="65000"/>
                        </a:srgbClr>
                      </a:solidFill>
                      <a:prstDash val="solid"/>
                      <a:round/>
                      <a:headEnd type="none" w="med" len="med"/>
                      <a:tailEnd type="none" w="med" len="med"/>
                    </a:lnL>
                    <a:lnR w="19050" cap="flat" cmpd="sng" algn="ctr">
                      <a:solidFill>
                        <a:srgbClr val="FFFFFF">
                          <a:lumMod val="65000"/>
                        </a:srgbClr>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mpd="sng">
                      <a:solidFill>
                        <a:srgbClr val="FFFFFF"/>
                      </a:solidFill>
                    </a:lnB>
                    <a:lnTlToBr w="12700" cmpd="sng">
                      <a:noFill/>
                      <a:prstDash val="solid"/>
                    </a:lnTlToBr>
                    <a:lnBlToTr w="12700" cmpd="sng">
                      <a:noFill/>
                      <a:prstDash val="solid"/>
                    </a:lnBlToTr>
                    <a:solidFill>
                      <a:srgbClr val="002060"/>
                    </a:solidFill>
                  </a:tcPr>
                </a:tc>
              </a:tr>
              <a:tr h="4705384">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fontAlgn="base">
                        <a:spcBef>
                          <a:spcPts val="100"/>
                        </a:spcBef>
                        <a:spcAft>
                          <a:spcPct val="0"/>
                        </a:spcAft>
                      </a:pPr>
                      <a:r>
                        <a:rPr lang="en-GB" sz="900" b="1" u="sng" dirty="0" smtClean="0">
                          <a:solidFill>
                            <a:srgbClr val="000000"/>
                          </a:solidFill>
                          <a:latin typeface="+mn-lt"/>
                        </a:rPr>
                        <a:t>Fixed Asset Accounting</a:t>
                      </a:r>
                    </a:p>
                    <a:p>
                      <a:pPr marL="114300" marR="0" indent="-114300" algn="l" defTabSz="914034" rtl="0" eaLnBrk="1" fontAlgn="base" latinLnBrk="0" hangingPunct="1">
                        <a:lnSpc>
                          <a:spcPct val="100000"/>
                        </a:lnSpc>
                        <a:spcBef>
                          <a:spcPts val="100"/>
                        </a:spcBef>
                        <a:spcAft>
                          <a:spcPct val="0"/>
                        </a:spcAft>
                        <a:buClrTx/>
                        <a:buSzTx/>
                        <a:buFont typeface="Arial" panose="020B0604020202020204" pitchFamily="34" charset="0"/>
                        <a:buChar char="•"/>
                        <a:tabLst/>
                        <a:defRPr/>
                      </a:pPr>
                      <a:r>
                        <a:rPr lang="en-GB" sz="900" kern="1200" dirty="0" smtClean="0">
                          <a:solidFill>
                            <a:srgbClr val="000000"/>
                          </a:solidFill>
                          <a:latin typeface="+mn-lt"/>
                          <a:ea typeface="+mn-ea"/>
                          <a:cs typeface="+mn-cs"/>
                        </a:rPr>
                        <a:t>Calculate asset</a:t>
                      </a:r>
                      <a:r>
                        <a:rPr lang="en-GB" sz="900" kern="1200" baseline="0" dirty="0" smtClean="0">
                          <a:solidFill>
                            <a:srgbClr val="000000"/>
                          </a:solidFill>
                          <a:latin typeface="+mn-lt"/>
                          <a:ea typeface="+mn-ea"/>
                          <a:cs typeface="+mn-cs"/>
                        </a:rPr>
                        <a:t> depreciation</a:t>
                      </a:r>
                      <a:endParaRPr lang="en-GB" sz="900" kern="1200" dirty="0" smtClean="0">
                        <a:solidFill>
                          <a:srgbClr val="000000"/>
                        </a:solidFill>
                        <a:latin typeface="+mn-lt"/>
                        <a:ea typeface="+mn-ea"/>
                        <a:cs typeface="+mn-cs"/>
                      </a:endParaRPr>
                    </a:p>
                    <a:p>
                      <a:pPr fontAlgn="base">
                        <a:spcBef>
                          <a:spcPts val="100"/>
                        </a:spcBef>
                        <a:spcAft>
                          <a:spcPct val="0"/>
                        </a:spcAft>
                      </a:pPr>
                      <a:endParaRPr lang="en-GB" sz="900" b="1" u="sng" dirty="0" smtClean="0">
                        <a:latin typeface="+mn-lt"/>
                      </a:endParaRPr>
                    </a:p>
                    <a:p>
                      <a:pPr fontAlgn="base">
                        <a:spcBef>
                          <a:spcPts val="100"/>
                        </a:spcBef>
                        <a:spcAft>
                          <a:spcPct val="0"/>
                        </a:spcAft>
                      </a:pPr>
                      <a:r>
                        <a:rPr lang="en-GB" sz="900" b="1" u="sng" dirty="0" smtClean="0">
                          <a:latin typeface="+mn-lt"/>
                        </a:rPr>
                        <a:t>Procure to Pay (AP)</a:t>
                      </a:r>
                    </a:p>
                    <a:p>
                      <a:pPr marL="114300" indent="-114300" algn="l" defTabSz="914034" rtl="0" eaLnBrk="1" fontAlgn="base" latinLnBrk="0" hangingPunct="1">
                        <a:spcBef>
                          <a:spcPts val="100"/>
                        </a:spcBef>
                        <a:spcAft>
                          <a:spcPct val="0"/>
                        </a:spcAft>
                        <a:buFont typeface="Arial" panose="020B0604020202020204" pitchFamily="34" charset="0"/>
                        <a:buChar char="•"/>
                        <a:defRPr/>
                      </a:pPr>
                      <a:r>
                        <a:rPr lang="en-GB" sz="900" kern="1200" dirty="0" smtClean="0">
                          <a:solidFill>
                            <a:srgbClr val="000000"/>
                          </a:solidFill>
                          <a:latin typeface="+mn-lt"/>
                          <a:ea typeface="+mn-ea"/>
                          <a:cs typeface="+mn-cs"/>
                        </a:rPr>
                        <a:t>Manage</a:t>
                      </a:r>
                      <a:r>
                        <a:rPr lang="en-GB" sz="900" kern="1200" baseline="0" dirty="0" smtClean="0">
                          <a:solidFill>
                            <a:srgbClr val="000000"/>
                          </a:solidFill>
                          <a:latin typeface="+mn-lt"/>
                          <a:ea typeface="+mn-ea"/>
                          <a:cs typeface="+mn-cs"/>
                        </a:rPr>
                        <a:t> incoming vendor invoices</a:t>
                      </a:r>
                    </a:p>
                    <a:p>
                      <a:pPr marL="114300" indent="-114300" algn="l" defTabSz="914034" rtl="0" eaLnBrk="1" fontAlgn="base" latinLnBrk="0" hangingPunct="1">
                        <a:spcBef>
                          <a:spcPts val="100"/>
                        </a:spcBef>
                        <a:spcAft>
                          <a:spcPct val="0"/>
                        </a:spcAft>
                        <a:buFont typeface="Arial" panose="020B0604020202020204" pitchFamily="34" charset="0"/>
                        <a:buChar char="•"/>
                        <a:defRPr/>
                      </a:pPr>
                      <a:r>
                        <a:rPr lang="en-GB" sz="900" kern="1200" baseline="0" dirty="0" smtClean="0">
                          <a:solidFill>
                            <a:srgbClr val="000000"/>
                          </a:solidFill>
                          <a:latin typeface="+mn-lt"/>
                          <a:ea typeface="+mn-ea"/>
                          <a:cs typeface="+mn-cs"/>
                        </a:rPr>
                        <a:t>Process vendor payments</a:t>
                      </a:r>
                    </a:p>
                    <a:p>
                      <a:pPr marL="114300" indent="-114300" algn="l" defTabSz="914034" rtl="0" eaLnBrk="1" fontAlgn="base" latinLnBrk="0" hangingPunct="1">
                        <a:spcBef>
                          <a:spcPts val="100"/>
                        </a:spcBef>
                        <a:spcAft>
                          <a:spcPct val="0"/>
                        </a:spcAft>
                        <a:buFont typeface="Arial" panose="020B0604020202020204" pitchFamily="34" charset="0"/>
                        <a:buChar char="•"/>
                        <a:defRPr/>
                      </a:pPr>
                      <a:r>
                        <a:rPr lang="en-GB" sz="900" kern="1200" baseline="0" dirty="0" smtClean="0">
                          <a:solidFill>
                            <a:srgbClr val="000000"/>
                          </a:solidFill>
                          <a:latin typeface="+mn-lt"/>
                          <a:ea typeface="+mn-ea"/>
                          <a:cs typeface="+mn-cs"/>
                        </a:rPr>
                        <a:t>Handle vendor  inquiries/disputes</a:t>
                      </a:r>
                    </a:p>
                    <a:p>
                      <a:pPr fontAlgn="base">
                        <a:spcBef>
                          <a:spcPts val="100"/>
                        </a:spcBef>
                        <a:spcAft>
                          <a:spcPct val="0"/>
                        </a:spcAft>
                      </a:pPr>
                      <a:endParaRPr lang="en-GB" sz="900" b="1" u="sng" dirty="0" smtClean="0">
                        <a:solidFill>
                          <a:srgbClr val="000000"/>
                        </a:solidFill>
                        <a:latin typeface="+mn-lt"/>
                      </a:endParaRPr>
                    </a:p>
                    <a:p>
                      <a:pPr fontAlgn="base">
                        <a:spcBef>
                          <a:spcPts val="100"/>
                        </a:spcBef>
                        <a:spcAft>
                          <a:spcPct val="0"/>
                        </a:spcAft>
                      </a:pPr>
                      <a:r>
                        <a:rPr lang="en-GB" sz="900" b="1" u="sng" dirty="0" smtClean="0">
                          <a:solidFill>
                            <a:srgbClr val="000000"/>
                          </a:solidFill>
                          <a:latin typeface="+mn-lt"/>
                        </a:rPr>
                        <a:t>Order</a:t>
                      </a:r>
                      <a:r>
                        <a:rPr lang="en-GB" sz="900" b="1" u="sng" baseline="0" dirty="0" smtClean="0">
                          <a:solidFill>
                            <a:srgbClr val="000000"/>
                          </a:solidFill>
                          <a:latin typeface="+mn-lt"/>
                        </a:rPr>
                        <a:t> to Cash (AR)</a:t>
                      </a:r>
                      <a:endParaRPr lang="en-GB" sz="900" b="1" u="sng" dirty="0" smtClean="0">
                        <a:solidFill>
                          <a:srgbClr val="000000"/>
                        </a:solidFill>
                        <a:latin typeface="+mn-lt"/>
                      </a:endParaRPr>
                    </a:p>
                    <a:p>
                      <a:pPr marL="114300" indent="-114300" algn="l" defTabSz="914034" rtl="0" eaLnBrk="1" fontAlgn="base" latinLnBrk="0" hangingPunct="1">
                        <a:spcBef>
                          <a:spcPts val="100"/>
                        </a:spcBef>
                        <a:spcAft>
                          <a:spcPct val="0"/>
                        </a:spcAft>
                        <a:buFont typeface="Arial" panose="020B0604020202020204" pitchFamily="34" charset="0"/>
                        <a:buChar char="•"/>
                        <a:defRPr/>
                      </a:pPr>
                      <a:r>
                        <a:rPr lang="en-GB" sz="900" kern="1200" dirty="0" smtClean="0">
                          <a:solidFill>
                            <a:srgbClr val="000000"/>
                          </a:solidFill>
                          <a:latin typeface="+mn-lt"/>
                          <a:ea typeface="+mn-ea"/>
                          <a:cs typeface="+mn-cs"/>
                        </a:rPr>
                        <a:t>Establish sales quotes.</a:t>
                      </a:r>
                    </a:p>
                    <a:p>
                      <a:pPr marL="114300" indent="-114300" algn="l" defTabSz="914034" rtl="0" eaLnBrk="1" fontAlgn="base" latinLnBrk="0" hangingPunct="1">
                        <a:spcBef>
                          <a:spcPts val="100"/>
                        </a:spcBef>
                        <a:spcAft>
                          <a:spcPct val="0"/>
                        </a:spcAft>
                        <a:buFont typeface="Arial" panose="020B0604020202020204" pitchFamily="34" charset="0"/>
                        <a:buChar char="•"/>
                        <a:defRPr/>
                      </a:pPr>
                      <a:r>
                        <a:rPr lang="en-GB" sz="900" kern="1200" dirty="0" smtClean="0">
                          <a:solidFill>
                            <a:srgbClr val="000000"/>
                          </a:solidFill>
                          <a:latin typeface="+mn-lt"/>
                          <a:ea typeface="+mn-ea"/>
                          <a:cs typeface="+mn-cs"/>
                        </a:rPr>
                        <a:t>Validate sales orders</a:t>
                      </a:r>
                    </a:p>
                    <a:p>
                      <a:pPr marL="114300" indent="-114300" algn="l" defTabSz="914034" rtl="0" eaLnBrk="1" fontAlgn="base" latinLnBrk="0" hangingPunct="1">
                        <a:spcBef>
                          <a:spcPts val="100"/>
                        </a:spcBef>
                        <a:spcAft>
                          <a:spcPct val="0"/>
                        </a:spcAft>
                        <a:buFont typeface="Arial" panose="020B0604020202020204" pitchFamily="34" charset="0"/>
                        <a:buChar char="•"/>
                        <a:defRPr/>
                      </a:pPr>
                      <a:r>
                        <a:rPr lang="en-GB" sz="900" kern="1200" dirty="0" smtClean="0">
                          <a:solidFill>
                            <a:srgbClr val="000000"/>
                          </a:solidFill>
                          <a:latin typeface="+mn-lt"/>
                          <a:ea typeface="+mn-ea"/>
                          <a:cs typeface="+mn-cs"/>
                        </a:rPr>
                        <a:t>Monitor</a:t>
                      </a:r>
                      <a:r>
                        <a:rPr lang="en-GB" sz="900" kern="1200" baseline="0" dirty="0" smtClean="0">
                          <a:solidFill>
                            <a:srgbClr val="000000"/>
                          </a:solidFill>
                          <a:latin typeface="+mn-lt"/>
                          <a:ea typeface="+mn-ea"/>
                          <a:cs typeface="+mn-cs"/>
                        </a:rPr>
                        <a:t> customer credit</a:t>
                      </a:r>
                    </a:p>
                    <a:p>
                      <a:pPr marL="114300" indent="-114300" algn="l" defTabSz="914034" rtl="0" eaLnBrk="1" fontAlgn="base" latinLnBrk="0" hangingPunct="1">
                        <a:spcBef>
                          <a:spcPts val="100"/>
                        </a:spcBef>
                        <a:spcAft>
                          <a:spcPct val="0"/>
                        </a:spcAft>
                        <a:buFont typeface="Arial" panose="020B0604020202020204" pitchFamily="34" charset="0"/>
                        <a:buChar char="•"/>
                        <a:defRPr/>
                      </a:pPr>
                      <a:r>
                        <a:rPr lang="en-GB" sz="900" kern="1200" baseline="0" dirty="0" smtClean="0">
                          <a:solidFill>
                            <a:srgbClr val="000000"/>
                          </a:solidFill>
                          <a:latin typeface="+mn-lt"/>
                          <a:ea typeface="+mn-ea"/>
                          <a:cs typeface="+mn-cs"/>
                        </a:rPr>
                        <a:t>Create and distribute customer invoice</a:t>
                      </a:r>
                    </a:p>
                    <a:p>
                      <a:pPr marL="114300" indent="-114300" algn="l" defTabSz="914034" rtl="0" eaLnBrk="1" fontAlgn="base" latinLnBrk="0" hangingPunct="1">
                        <a:spcBef>
                          <a:spcPts val="100"/>
                        </a:spcBef>
                        <a:spcAft>
                          <a:spcPct val="0"/>
                        </a:spcAft>
                        <a:buFont typeface="Arial" panose="020B0604020202020204" pitchFamily="34" charset="0"/>
                        <a:buChar char="•"/>
                        <a:defRPr/>
                      </a:pPr>
                      <a:r>
                        <a:rPr lang="en-GB" sz="900" kern="1200" baseline="0" dirty="0" smtClean="0">
                          <a:solidFill>
                            <a:srgbClr val="000000"/>
                          </a:solidFill>
                          <a:latin typeface="+mn-lt"/>
                          <a:ea typeface="+mn-ea"/>
                          <a:cs typeface="+mn-cs"/>
                        </a:rPr>
                        <a:t>Process customer payments and apply cash</a:t>
                      </a:r>
                    </a:p>
                    <a:p>
                      <a:pPr fontAlgn="base">
                        <a:spcBef>
                          <a:spcPts val="100"/>
                        </a:spcBef>
                        <a:spcAft>
                          <a:spcPct val="0"/>
                        </a:spcAft>
                      </a:pPr>
                      <a:endParaRPr lang="en-GB" sz="900" b="1" u="sng" dirty="0" smtClean="0">
                        <a:solidFill>
                          <a:srgbClr val="000000"/>
                        </a:solidFill>
                        <a:latin typeface="+mn-lt"/>
                      </a:endParaRPr>
                    </a:p>
                    <a:p>
                      <a:pPr fontAlgn="base">
                        <a:spcBef>
                          <a:spcPts val="100"/>
                        </a:spcBef>
                        <a:spcAft>
                          <a:spcPct val="0"/>
                        </a:spcAft>
                      </a:pPr>
                      <a:r>
                        <a:rPr lang="en-GB" sz="900" b="1" u="sng" dirty="0" smtClean="0">
                          <a:solidFill>
                            <a:srgbClr val="000000"/>
                          </a:solidFill>
                          <a:latin typeface="+mn-lt"/>
                        </a:rPr>
                        <a:t>Record to Report (GL)</a:t>
                      </a:r>
                    </a:p>
                    <a:p>
                      <a:pPr marL="114300" indent="-114300" algn="l" defTabSz="914034" rtl="0" eaLnBrk="1" fontAlgn="base" latinLnBrk="0" hangingPunct="1">
                        <a:spcBef>
                          <a:spcPts val="100"/>
                        </a:spcBef>
                        <a:spcAft>
                          <a:spcPct val="0"/>
                        </a:spcAft>
                        <a:buFont typeface="Arial" panose="020B0604020202020204" pitchFamily="34" charset="0"/>
                        <a:buChar char="•"/>
                        <a:defRPr/>
                      </a:pPr>
                      <a:r>
                        <a:rPr lang="en-GB" sz="900" kern="1200" dirty="0" smtClean="0">
                          <a:solidFill>
                            <a:srgbClr val="000000"/>
                          </a:solidFill>
                          <a:latin typeface="+mn-lt"/>
                          <a:ea typeface="+mn-ea"/>
                          <a:cs typeface="+mn-cs"/>
                        </a:rPr>
                        <a:t>Record journal entries</a:t>
                      </a:r>
                    </a:p>
                    <a:p>
                      <a:pPr marL="114300" indent="-114300" algn="l" defTabSz="914034" rtl="0" eaLnBrk="1" fontAlgn="base" latinLnBrk="0" hangingPunct="1">
                        <a:spcBef>
                          <a:spcPts val="100"/>
                        </a:spcBef>
                        <a:spcAft>
                          <a:spcPct val="0"/>
                        </a:spcAft>
                        <a:buFont typeface="Arial" panose="020B0604020202020204" pitchFamily="34" charset="0"/>
                        <a:buChar char="•"/>
                        <a:defRPr/>
                      </a:pPr>
                      <a:r>
                        <a:rPr lang="en-GB" sz="900" kern="1200" dirty="0" smtClean="0">
                          <a:solidFill>
                            <a:srgbClr val="000000"/>
                          </a:solidFill>
                          <a:latin typeface="+mn-lt"/>
                          <a:ea typeface="+mn-ea"/>
                          <a:cs typeface="+mn-cs"/>
                        </a:rPr>
                        <a:t>GL account reconciliation</a:t>
                      </a:r>
                    </a:p>
                    <a:p>
                      <a:pPr marL="114300" indent="-114300" algn="l" defTabSz="914034" rtl="0" eaLnBrk="1" fontAlgn="base" latinLnBrk="0" hangingPunct="1">
                        <a:spcBef>
                          <a:spcPts val="100"/>
                        </a:spcBef>
                        <a:spcAft>
                          <a:spcPct val="0"/>
                        </a:spcAft>
                        <a:buFont typeface="Arial" panose="020B0604020202020204" pitchFamily="34" charset="0"/>
                        <a:buChar char="•"/>
                        <a:defRPr/>
                      </a:pPr>
                      <a:r>
                        <a:rPr lang="en-GB" sz="900" kern="1200" dirty="0" smtClean="0">
                          <a:solidFill>
                            <a:srgbClr val="000000"/>
                          </a:solidFill>
                          <a:latin typeface="+mn-lt"/>
                          <a:ea typeface="+mn-ea"/>
                          <a:cs typeface="+mn-cs"/>
                        </a:rPr>
                        <a:t>Intercompany transactions</a:t>
                      </a:r>
                    </a:p>
                    <a:p>
                      <a:pPr marL="114300" indent="-114300" algn="l" defTabSz="914034" rtl="0" eaLnBrk="1" fontAlgn="base" latinLnBrk="0" hangingPunct="1">
                        <a:spcBef>
                          <a:spcPts val="100"/>
                        </a:spcBef>
                        <a:spcAft>
                          <a:spcPct val="0"/>
                        </a:spcAft>
                        <a:buFont typeface="Arial" panose="020B0604020202020204" pitchFamily="34" charset="0"/>
                        <a:buChar char="•"/>
                        <a:defRPr/>
                      </a:pPr>
                      <a:r>
                        <a:rPr lang="en-GB" sz="900" kern="1200" dirty="0" smtClean="0">
                          <a:solidFill>
                            <a:srgbClr val="000000"/>
                          </a:solidFill>
                          <a:latin typeface="+mn-lt"/>
                          <a:ea typeface="+mn-ea"/>
                          <a:cs typeface="+mn-cs"/>
                        </a:rPr>
                        <a:t>Maintain accounting master data</a:t>
                      </a:r>
                    </a:p>
                    <a:p>
                      <a:pPr algn="l"/>
                      <a:endParaRPr lang="en-US" sz="900" dirty="0" smtClean="0">
                        <a:solidFill>
                          <a:schemeClr val="bg1"/>
                        </a:solidFill>
                        <a:latin typeface="+mn-lt"/>
                      </a:endParaRPr>
                    </a:p>
                    <a:p>
                      <a:pPr fontAlgn="base">
                        <a:spcBef>
                          <a:spcPts val="100"/>
                        </a:spcBef>
                        <a:spcAft>
                          <a:spcPct val="0"/>
                        </a:spcAft>
                      </a:pPr>
                      <a:r>
                        <a:rPr lang="en-GB" sz="900" b="1" u="sng" dirty="0" smtClean="0">
                          <a:solidFill>
                            <a:srgbClr val="000000"/>
                          </a:solidFill>
                          <a:latin typeface="+mn-lt"/>
                        </a:rPr>
                        <a:t>Travel and Expense</a:t>
                      </a:r>
                    </a:p>
                    <a:p>
                      <a:pPr marL="114300" indent="-114300" algn="l" defTabSz="914034" rtl="0" eaLnBrk="1" fontAlgn="base" latinLnBrk="0" hangingPunct="1">
                        <a:spcBef>
                          <a:spcPts val="100"/>
                        </a:spcBef>
                        <a:spcAft>
                          <a:spcPct val="0"/>
                        </a:spcAft>
                        <a:buFont typeface="Arial" panose="020B0604020202020204" pitchFamily="34" charset="0"/>
                        <a:buChar char="•"/>
                        <a:defRPr/>
                      </a:pPr>
                      <a:r>
                        <a:rPr lang="en-GB" sz="900" kern="1200" dirty="0" smtClean="0">
                          <a:solidFill>
                            <a:srgbClr val="000000"/>
                          </a:solidFill>
                          <a:latin typeface="+mn-lt"/>
                          <a:ea typeface="+mn-ea"/>
                          <a:cs typeface="+mn-cs"/>
                        </a:rPr>
                        <a:t>Audit expense reports</a:t>
                      </a:r>
                    </a:p>
                  </a:txBody>
                  <a:tcPr>
                    <a:lnL w="12700" cap="flat" cmpd="sng" algn="ctr">
                      <a:solidFill>
                        <a:srgbClr val="000000"/>
                      </a:solidFill>
                      <a:prstDash val="solid"/>
                      <a:round/>
                      <a:headEnd type="none" w="med" len="med"/>
                      <a:tailEnd type="none" w="med" len="med"/>
                    </a:lnL>
                    <a:lnR w="19050" cap="flat" cmpd="sng" algn="ctr">
                      <a:solidFill>
                        <a:srgbClr val="FFFFFF">
                          <a:lumMod val="65000"/>
                        </a:srgbClr>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r>
                        <a:rPr lang="en-US" sz="900" b="1" u="sng" kern="1200" dirty="0" smtClean="0">
                          <a:solidFill>
                            <a:schemeClr val="dk1"/>
                          </a:solidFill>
                          <a:effectLst/>
                          <a:latin typeface="+mn-lt"/>
                          <a:ea typeface="+mn-ea"/>
                          <a:cs typeface="+mn-cs"/>
                        </a:rPr>
                        <a:t>Contract Management</a:t>
                      </a:r>
                      <a:endParaRPr lang="en-US" sz="900" kern="1200" dirty="0" smtClean="0">
                        <a:solidFill>
                          <a:schemeClr val="dk1"/>
                        </a:solidFill>
                        <a:effectLst/>
                        <a:latin typeface="+mn-lt"/>
                        <a:ea typeface="+mn-ea"/>
                        <a:cs typeface="+mn-cs"/>
                      </a:endParaRPr>
                    </a:p>
                    <a:p>
                      <a:pPr marL="114300" lvl="0" indent="-114300" algn="l" defTabSz="914034" rtl="0" eaLnBrk="1" fontAlgn="base" latinLnBrk="0" hangingPunct="1">
                        <a:spcBef>
                          <a:spcPts val="100"/>
                        </a:spcBef>
                        <a:spcAft>
                          <a:spcPct val="0"/>
                        </a:spcAft>
                        <a:buFont typeface="Arial" panose="020B0604020202020204" pitchFamily="34" charset="0"/>
                        <a:buChar char="•"/>
                        <a:defRPr/>
                      </a:pPr>
                      <a:r>
                        <a:rPr lang="en-US" sz="900" kern="1200" dirty="0" smtClean="0">
                          <a:solidFill>
                            <a:srgbClr val="000000"/>
                          </a:solidFill>
                          <a:latin typeface="+mn-lt"/>
                          <a:ea typeface="+mn-ea"/>
                          <a:cs typeface="+mn-cs"/>
                        </a:rPr>
                        <a:t>Systematically vetting of contract details and populating appropriate metadata is captured in</a:t>
                      </a:r>
                      <a:r>
                        <a:rPr lang="en-US" sz="900" kern="1200" dirty="0" smtClean="0">
                          <a:solidFill>
                            <a:schemeClr val="tx1"/>
                          </a:solidFill>
                          <a:latin typeface="+mn-lt"/>
                          <a:ea typeface="+mn-ea"/>
                          <a:cs typeface="+mn-cs"/>
                        </a:rPr>
                        <a:t> straight through processing </a:t>
                      </a:r>
                      <a:r>
                        <a:rPr lang="en-US" sz="900" kern="1200" dirty="0" smtClean="0">
                          <a:solidFill>
                            <a:srgbClr val="000000"/>
                          </a:solidFill>
                          <a:latin typeface="+mn-lt"/>
                          <a:ea typeface="+mn-ea"/>
                          <a:cs typeface="+mn-cs"/>
                        </a:rPr>
                        <a:t>systems</a:t>
                      </a:r>
                    </a:p>
                    <a:p>
                      <a:pPr marL="0" indent="0" algn="l" defTabSz="914034" rtl="0" eaLnBrk="1" fontAlgn="base" latinLnBrk="0" hangingPunct="1">
                        <a:spcBef>
                          <a:spcPts val="100"/>
                        </a:spcBef>
                        <a:spcAft>
                          <a:spcPct val="0"/>
                        </a:spcAft>
                        <a:buFont typeface="Arial" panose="020B0604020202020204" pitchFamily="34" charset="0"/>
                        <a:buNone/>
                        <a:defRPr/>
                      </a:pPr>
                      <a:r>
                        <a:rPr lang="en-US" sz="900" kern="1200" dirty="0" smtClean="0">
                          <a:solidFill>
                            <a:srgbClr val="000000"/>
                          </a:solidFill>
                          <a:latin typeface="+mn-lt"/>
                          <a:ea typeface="+mn-ea"/>
                          <a:cs typeface="+mn-cs"/>
                        </a:rPr>
                        <a:t> </a:t>
                      </a:r>
                    </a:p>
                    <a:p>
                      <a:r>
                        <a:rPr lang="en-US" sz="900" b="1" u="sng" kern="1200" dirty="0" smtClean="0">
                          <a:solidFill>
                            <a:schemeClr val="dk1"/>
                          </a:solidFill>
                          <a:effectLst/>
                          <a:latin typeface="+mn-lt"/>
                          <a:ea typeface="+mn-ea"/>
                          <a:cs typeface="+mn-cs"/>
                        </a:rPr>
                        <a:t>Invoice Processing</a:t>
                      </a:r>
                      <a:endParaRPr lang="en-US" sz="900" kern="1200" dirty="0" smtClean="0">
                        <a:solidFill>
                          <a:schemeClr val="dk1"/>
                        </a:solidFill>
                        <a:effectLst/>
                        <a:latin typeface="+mn-lt"/>
                        <a:ea typeface="+mn-ea"/>
                        <a:cs typeface="+mn-cs"/>
                      </a:endParaRPr>
                    </a:p>
                    <a:p>
                      <a:pPr marL="114300" lvl="0" indent="-114300" algn="l" defTabSz="914034" rtl="0" eaLnBrk="1" fontAlgn="base" latinLnBrk="0" hangingPunct="1">
                        <a:spcBef>
                          <a:spcPts val="100"/>
                        </a:spcBef>
                        <a:spcAft>
                          <a:spcPct val="0"/>
                        </a:spcAft>
                        <a:buFont typeface="Arial" panose="020B0604020202020204" pitchFamily="34" charset="0"/>
                        <a:buChar char="•"/>
                        <a:defRPr/>
                      </a:pPr>
                      <a:r>
                        <a:rPr lang="en-US" sz="900" kern="1200" dirty="0" smtClean="0">
                          <a:solidFill>
                            <a:srgbClr val="000000"/>
                          </a:solidFill>
                          <a:latin typeface="+mn-lt"/>
                          <a:ea typeface="+mn-ea"/>
                          <a:cs typeface="+mn-cs"/>
                        </a:rPr>
                        <a:t>Scanning invoices and automatically preparing payment file using logic and rules to validate invoices and route to appropriate teams to manage exceptions (no middleman)</a:t>
                      </a:r>
                    </a:p>
                    <a:p>
                      <a:r>
                        <a:rPr lang="en-US" sz="900" kern="1200" dirty="0" smtClean="0">
                          <a:solidFill>
                            <a:schemeClr val="dk1"/>
                          </a:solidFill>
                          <a:effectLst/>
                          <a:latin typeface="+mn-lt"/>
                          <a:ea typeface="+mn-ea"/>
                          <a:cs typeface="+mn-cs"/>
                        </a:rPr>
                        <a:t> </a:t>
                      </a:r>
                    </a:p>
                    <a:p>
                      <a:r>
                        <a:rPr lang="en-US" sz="900" b="1" u="sng" kern="1200" dirty="0" smtClean="0">
                          <a:solidFill>
                            <a:schemeClr val="dk1"/>
                          </a:solidFill>
                          <a:effectLst/>
                          <a:latin typeface="+mn-lt"/>
                          <a:ea typeface="+mn-ea"/>
                          <a:cs typeface="+mn-cs"/>
                        </a:rPr>
                        <a:t>Reconciliation</a:t>
                      </a:r>
                      <a:endParaRPr lang="en-US" sz="900" kern="1200" dirty="0" smtClean="0">
                        <a:solidFill>
                          <a:schemeClr val="dk1"/>
                        </a:solidFill>
                        <a:effectLst/>
                        <a:latin typeface="+mn-lt"/>
                        <a:ea typeface="+mn-ea"/>
                        <a:cs typeface="+mn-cs"/>
                      </a:endParaRPr>
                    </a:p>
                    <a:p>
                      <a:pPr marL="114300" lvl="0" indent="-114300" algn="l" defTabSz="914034" rtl="0" eaLnBrk="1" fontAlgn="base" latinLnBrk="0" hangingPunct="1">
                        <a:spcBef>
                          <a:spcPts val="100"/>
                        </a:spcBef>
                        <a:spcAft>
                          <a:spcPct val="0"/>
                        </a:spcAft>
                        <a:buFont typeface="Arial" panose="020B0604020202020204" pitchFamily="34" charset="0"/>
                        <a:buChar char="•"/>
                        <a:defRPr/>
                      </a:pPr>
                      <a:r>
                        <a:rPr lang="en-US" sz="900" kern="1200" dirty="0" smtClean="0">
                          <a:solidFill>
                            <a:srgbClr val="000000"/>
                          </a:solidFill>
                          <a:latin typeface="+mn-lt"/>
                          <a:ea typeface="+mn-ea"/>
                          <a:cs typeface="+mn-cs"/>
                        </a:rPr>
                        <a:t>Automatic evaluation of open orders or non-receipts through business logic and rules route to appropriate team for resolution or close item</a:t>
                      </a:r>
                    </a:p>
                    <a:p>
                      <a:r>
                        <a:rPr lang="en-US" sz="900" kern="1200" dirty="0" smtClean="0">
                          <a:solidFill>
                            <a:schemeClr val="dk1"/>
                          </a:solidFill>
                          <a:effectLst/>
                          <a:latin typeface="+mn-lt"/>
                          <a:ea typeface="+mn-ea"/>
                          <a:cs typeface="+mn-cs"/>
                        </a:rPr>
                        <a:t> </a:t>
                      </a:r>
                    </a:p>
                    <a:p>
                      <a:r>
                        <a:rPr lang="en-US" sz="900" b="1" u="sng" kern="1200" dirty="0" smtClean="0">
                          <a:solidFill>
                            <a:schemeClr val="dk1"/>
                          </a:solidFill>
                          <a:effectLst/>
                          <a:latin typeface="+mn-lt"/>
                          <a:ea typeface="+mn-ea"/>
                          <a:cs typeface="+mn-cs"/>
                        </a:rPr>
                        <a:t>Spend Analytics</a:t>
                      </a:r>
                      <a:endParaRPr lang="en-US" sz="900" kern="1200" dirty="0" smtClean="0">
                        <a:solidFill>
                          <a:schemeClr val="dk1"/>
                        </a:solidFill>
                        <a:effectLst/>
                        <a:latin typeface="+mn-lt"/>
                        <a:ea typeface="+mn-ea"/>
                        <a:cs typeface="+mn-cs"/>
                      </a:endParaRPr>
                    </a:p>
                    <a:p>
                      <a:pPr marL="114300" lvl="0" indent="-114300" algn="l" defTabSz="914034" rtl="0" eaLnBrk="1" fontAlgn="base" latinLnBrk="0" hangingPunct="1">
                        <a:spcBef>
                          <a:spcPts val="100"/>
                        </a:spcBef>
                        <a:spcAft>
                          <a:spcPct val="0"/>
                        </a:spcAft>
                        <a:buFont typeface="Arial" panose="020B0604020202020204" pitchFamily="34" charset="0"/>
                        <a:buChar char="•"/>
                        <a:defRPr/>
                      </a:pPr>
                      <a:r>
                        <a:rPr lang="en-US" sz="900" kern="1200" dirty="0" smtClean="0">
                          <a:solidFill>
                            <a:srgbClr val="000000"/>
                          </a:solidFill>
                          <a:latin typeface="+mn-lt"/>
                          <a:ea typeface="+mn-ea"/>
                          <a:cs typeface="+mn-cs"/>
                        </a:rPr>
                        <a:t>Robust spend analytics tools to allow for a single stop for supplier management, contract compliance and spend data</a:t>
                      </a:r>
                    </a:p>
                  </a:txBody>
                  <a:tcPr>
                    <a:lnL w="19050" cap="flat" cmpd="sng" algn="ctr">
                      <a:solidFill>
                        <a:srgbClr val="FFFFFF">
                          <a:lumMod val="65000"/>
                        </a:srgbClr>
                      </a:solidFill>
                      <a:prstDash val="solid"/>
                      <a:round/>
                      <a:headEnd type="none" w="med" len="med"/>
                      <a:tailEnd type="none" w="med" len="med"/>
                    </a:lnL>
                    <a:lnR w="19050" cap="flat" cmpd="sng" algn="ctr">
                      <a:solidFill>
                        <a:srgbClr val="FFFFFF">
                          <a:lumMod val="65000"/>
                        </a:srgbClr>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r>
                        <a:rPr lang="en-GB" sz="900" b="1" u="sng" dirty="0" smtClean="0">
                          <a:solidFill>
                            <a:srgbClr val="000000"/>
                          </a:solidFill>
                        </a:rPr>
                        <a:t>Licensing and Registrations</a:t>
                      </a:r>
                    </a:p>
                    <a:p>
                      <a:pPr marL="114300" indent="-114300" algn="l" defTabSz="914034" rtl="0" eaLnBrk="1" fontAlgn="base" latinLnBrk="0" hangingPunct="1">
                        <a:spcBef>
                          <a:spcPts val="100"/>
                        </a:spcBef>
                        <a:spcAft>
                          <a:spcPct val="0"/>
                        </a:spcAft>
                        <a:buFont typeface="Arial" panose="020B0604020202020204" pitchFamily="34" charset="0"/>
                        <a:buChar char="•"/>
                        <a:defRPr/>
                      </a:pPr>
                      <a:r>
                        <a:rPr lang="en-GB" sz="900" kern="1200" dirty="0" smtClean="0">
                          <a:solidFill>
                            <a:srgbClr val="000000"/>
                          </a:solidFill>
                          <a:latin typeface="+mn-lt"/>
                          <a:ea typeface="+mn-ea"/>
                          <a:cs typeface="+mn-cs"/>
                        </a:rPr>
                        <a:t>Data entry and validation for </a:t>
                      </a:r>
                      <a:r>
                        <a:rPr lang="en-GB" sz="900" kern="1200" dirty="0" smtClean="0">
                          <a:solidFill>
                            <a:schemeClr val="tx1"/>
                          </a:solidFill>
                          <a:latin typeface="+mn-lt"/>
                          <a:ea typeface="+mn-ea"/>
                          <a:cs typeface="+mn-cs"/>
                        </a:rPr>
                        <a:t>U4 Form </a:t>
                      </a:r>
                      <a:r>
                        <a:rPr lang="en-GB" sz="900" kern="1200" dirty="0" smtClean="0">
                          <a:solidFill>
                            <a:srgbClr val="000000"/>
                          </a:solidFill>
                          <a:latin typeface="+mn-lt"/>
                          <a:ea typeface="+mn-ea"/>
                          <a:cs typeface="+mn-cs"/>
                        </a:rPr>
                        <a:t>and other jurisdictional forms</a:t>
                      </a:r>
                    </a:p>
                    <a:p>
                      <a:pPr marL="114300" indent="-114300" algn="l" defTabSz="914034" rtl="0" eaLnBrk="1" fontAlgn="base" latinLnBrk="0" hangingPunct="1">
                        <a:spcBef>
                          <a:spcPts val="100"/>
                        </a:spcBef>
                        <a:spcAft>
                          <a:spcPct val="0"/>
                        </a:spcAft>
                        <a:buFont typeface="Arial" panose="020B0604020202020204" pitchFamily="34" charset="0"/>
                        <a:buChar char="•"/>
                        <a:defRPr/>
                      </a:pPr>
                      <a:r>
                        <a:rPr lang="en-GB" sz="900" kern="1200" dirty="0" smtClean="0">
                          <a:solidFill>
                            <a:srgbClr val="000000"/>
                          </a:solidFill>
                          <a:latin typeface="+mn-lt"/>
                          <a:ea typeface="+mn-ea"/>
                          <a:cs typeface="+mn-cs"/>
                        </a:rPr>
                        <a:t>Transfer amendments</a:t>
                      </a:r>
                    </a:p>
                    <a:p>
                      <a:pPr marL="0" indent="0" algn="l" defTabSz="914034" rtl="0" eaLnBrk="1" latinLnBrk="0" hangingPunct="1">
                        <a:spcBef>
                          <a:spcPts val="100"/>
                        </a:spcBef>
                        <a:buFont typeface="Arial" panose="020B0604020202020204" pitchFamily="34" charset="0"/>
                        <a:buNone/>
                        <a:defRPr/>
                      </a:pPr>
                      <a:endParaRPr lang="en-GB" sz="900" kern="1200" dirty="0" smtClean="0">
                        <a:solidFill>
                          <a:srgbClr val="000000"/>
                        </a:solidFill>
                        <a:latin typeface="+mn-lt"/>
                        <a:ea typeface="+mn-ea"/>
                        <a:cs typeface="+mn-cs"/>
                      </a:endParaRPr>
                    </a:p>
                    <a:p>
                      <a:pPr marL="0" indent="0" algn="l" defTabSz="914034" rtl="0" eaLnBrk="1" latinLnBrk="0" hangingPunct="1">
                        <a:spcBef>
                          <a:spcPts val="100"/>
                        </a:spcBef>
                        <a:buFont typeface="Arial" panose="020B0604020202020204" pitchFamily="34" charset="0"/>
                        <a:buNone/>
                        <a:defRPr/>
                      </a:pPr>
                      <a:r>
                        <a:rPr lang="en-GB" sz="900" b="1" u="sng" kern="1200" dirty="0" smtClean="0">
                          <a:solidFill>
                            <a:srgbClr val="000000"/>
                          </a:solidFill>
                          <a:latin typeface="+mn-lt"/>
                          <a:ea typeface="+mn-ea"/>
                          <a:cs typeface="+mn-cs"/>
                        </a:rPr>
                        <a:t>Personal</a:t>
                      </a:r>
                      <a:r>
                        <a:rPr lang="en-GB" sz="900" b="1" u="sng" kern="1200" baseline="0" dirty="0" smtClean="0">
                          <a:solidFill>
                            <a:srgbClr val="000000"/>
                          </a:solidFill>
                          <a:latin typeface="+mn-lt"/>
                          <a:ea typeface="+mn-ea"/>
                          <a:cs typeface="+mn-cs"/>
                        </a:rPr>
                        <a:t> Account Dealing</a:t>
                      </a:r>
                      <a:endParaRPr lang="en-GB" sz="900" b="1" u="sng" kern="1200" dirty="0" smtClean="0">
                        <a:solidFill>
                          <a:srgbClr val="000000"/>
                        </a:solidFill>
                        <a:latin typeface="+mn-lt"/>
                        <a:ea typeface="+mn-ea"/>
                        <a:cs typeface="+mn-cs"/>
                      </a:endParaRPr>
                    </a:p>
                    <a:p>
                      <a:pPr marL="114300" indent="-114300" algn="l" defTabSz="914034" rtl="0" eaLnBrk="1" fontAlgn="base" latinLnBrk="0" hangingPunct="1">
                        <a:spcBef>
                          <a:spcPts val="100"/>
                        </a:spcBef>
                        <a:spcAft>
                          <a:spcPct val="0"/>
                        </a:spcAft>
                        <a:buFont typeface="Arial" panose="020B0604020202020204" pitchFamily="34" charset="0"/>
                        <a:buChar char="•"/>
                        <a:defRPr/>
                      </a:pPr>
                      <a:r>
                        <a:rPr lang="en-GB" sz="900" kern="1200" dirty="0" smtClean="0">
                          <a:solidFill>
                            <a:srgbClr val="000000"/>
                          </a:solidFill>
                          <a:latin typeface="+mn-lt"/>
                          <a:ea typeface="+mn-ea"/>
                          <a:cs typeface="+mn-cs"/>
                        </a:rPr>
                        <a:t>Periodic disclosure attestations with changes.</a:t>
                      </a:r>
                    </a:p>
                    <a:p>
                      <a:pPr marL="114300" indent="-114300" algn="l" defTabSz="914034" rtl="0" eaLnBrk="1" fontAlgn="base" latinLnBrk="0" hangingPunct="1">
                        <a:spcBef>
                          <a:spcPts val="100"/>
                        </a:spcBef>
                        <a:spcAft>
                          <a:spcPct val="0"/>
                        </a:spcAft>
                        <a:buFont typeface="Arial" panose="020B0604020202020204" pitchFamily="34" charset="0"/>
                        <a:buChar char="•"/>
                        <a:defRPr/>
                      </a:pPr>
                      <a:r>
                        <a:rPr lang="en-GB" sz="900" kern="1200" dirty="0" smtClean="0">
                          <a:solidFill>
                            <a:srgbClr val="000000"/>
                          </a:solidFill>
                          <a:latin typeface="+mn-lt"/>
                          <a:ea typeface="+mn-ea"/>
                          <a:cs typeface="+mn-cs"/>
                        </a:rPr>
                        <a:t>Review of account openings with paper statements.</a:t>
                      </a:r>
                    </a:p>
                    <a:p>
                      <a:pPr marL="114300" indent="-114300" algn="l" defTabSz="914034" rtl="0" eaLnBrk="1" fontAlgn="base" latinLnBrk="0" hangingPunct="1">
                        <a:spcBef>
                          <a:spcPts val="100"/>
                        </a:spcBef>
                        <a:spcAft>
                          <a:spcPct val="0"/>
                        </a:spcAft>
                        <a:buFont typeface="Arial" panose="020B0604020202020204" pitchFamily="34" charset="0"/>
                        <a:buChar char="•"/>
                        <a:defRPr/>
                      </a:pPr>
                      <a:r>
                        <a:rPr lang="en-GB" sz="900" kern="1200" dirty="0" smtClean="0">
                          <a:solidFill>
                            <a:srgbClr val="000000"/>
                          </a:solidFill>
                          <a:latin typeface="+mn-lt"/>
                          <a:ea typeface="+mn-ea"/>
                          <a:cs typeface="+mn-cs"/>
                        </a:rPr>
                        <a:t>Paper trade entry</a:t>
                      </a:r>
                    </a:p>
                    <a:p>
                      <a:pPr marL="114300" indent="-114300" algn="l" defTabSz="914034" rtl="0" eaLnBrk="1" fontAlgn="base" latinLnBrk="0" hangingPunct="1">
                        <a:spcBef>
                          <a:spcPts val="100"/>
                        </a:spcBef>
                        <a:spcAft>
                          <a:spcPct val="0"/>
                        </a:spcAft>
                        <a:buFont typeface="Arial" panose="020B0604020202020204" pitchFamily="34" charset="0"/>
                        <a:buChar char="•"/>
                        <a:defRPr/>
                      </a:pPr>
                      <a:r>
                        <a:rPr lang="en-GB" sz="900" kern="1200" dirty="0" smtClean="0">
                          <a:solidFill>
                            <a:srgbClr val="000000"/>
                          </a:solidFill>
                          <a:latin typeface="+mn-lt"/>
                          <a:ea typeface="+mn-ea"/>
                          <a:cs typeface="+mn-cs"/>
                        </a:rPr>
                        <a:t>Paper statement uploading to accounts</a:t>
                      </a:r>
                    </a:p>
                    <a:p>
                      <a:pPr marL="114300" indent="-114300" algn="l" defTabSz="914034" rtl="0" eaLnBrk="1" fontAlgn="base" latinLnBrk="0" hangingPunct="1">
                        <a:spcBef>
                          <a:spcPts val="100"/>
                        </a:spcBef>
                        <a:spcAft>
                          <a:spcPct val="0"/>
                        </a:spcAft>
                        <a:buFont typeface="Arial" panose="020B0604020202020204" pitchFamily="34" charset="0"/>
                        <a:buChar char="•"/>
                        <a:defRPr/>
                      </a:pPr>
                      <a:r>
                        <a:rPr lang="en-GB" sz="900" kern="1200" dirty="0" smtClean="0">
                          <a:solidFill>
                            <a:srgbClr val="000000"/>
                          </a:solidFill>
                          <a:latin typeface="+mn-lt"/>
                          <a:ea typeface="+mn-ea"/>
                          <a:cs typeface="+mn-cs"/>
                        </a:rPr>
                        <a:t>Transfer disclosures</a:t>
                      </a:r>
                    </a:p>
                    <a:p>
                      <a:pPr marL="0" indent="0" algn="l" defTabSz="914034" rtl="0" eaLnBrk="1" latinLnBrk="0" hangingPunct="1">
                        <a:spcBef>
                          <a:spcPts val="100"/>
                        </a:spcBef>
                        <a:buFont typeface="Arial" panose="020B0604020202020204" pitchFamily="34" charset="0"/>
                        <a:buNone/>
                        <a:defRPr/>
                      </a:pPr>
                      <a:endParaRPr lang="en-GB" sz="900" b="1" u="sng" kern="1200" baseline="0" dirty="0" smtClean="0">
                        <a:solidFill>
                          <a:srgbClr val="000000"/>
                        </a:solidFill>
                        <a:latin typeface="+mn-lt"/>
                        <a:ea typeface="+mn-ea"/>
                        <a:cs typeface="+mn-cs"/>
                      </a:endParaRPr>
                    </a:p>
                    <a:p>
                      <a:pPr marL="0" indent="0" algn="l" defTabSz="914034" rtl="0" eaLnBrk="1" latinLnBrk="0" hangingPunct="1">
                        <a:spcBef>
                          <a:spcPts val="100"/>
                        </a:spcBef>
                        <a:buFont typeface="Arial" panose="020B0604020202020204" pitchFamily="34" charset="0"/>
                        <a:buNone/>
                        <a:defRPr/>
                      </a:pPr>
                      <a:r>
                        <a:rPr lang="en-GB" sz="900" b="1" u="sng" kern="1200" baseline="0" dirty="0" smtClean="0">
                          <a:solidFill>
                            <a:srgbClr val="000000"/>
                          </a:solidFill>
                          <a:latin typeface="+mn-lt"/>
                          <a:ea typeface="+mn-ea"/>
                          <a:cs typeface="+mn-cs"/>
                        </a:rPr>
                        <a:t>Outside Affiliations and Private Investments</a:t>
                      </a:r>
                      <a:endParaRPr lang="en-GB" sz="900" b="1" u="sng" kern="1200" dirty="0" smtClean="0">
                        <a:solidFill>
                          <a:srgbClr val="000000"/>
                        </a:solidFill>
                        <a:latin typeface="+mn-lt"/>
                        <a:ea typeface="+mn-ea"/>
                        <a:cs typeface="+mn-cs"/>
                      </a:endParaRPr>
                    </a:p>
                    <a:p>
                      <a:pPr marL="114300" indent="-114300" algn="l" defTabSz="914034" rtl="0" eaLnBrk="1" fontAlgn="base" latinLnBrk="0" hangingPunct="1">
                        <a:spcBef>
                          <a:spcPts val="100"/>
                        </a:spcBef>
                        <a:spcAft>
                          <a:spcPct val="0"/>
                        </a:spcAft>
                        <a:buFont typeface="Arial" panose="020B0604020202020204" pitchFamily="34" charset="0"/>
                        <a:buChar char="•"/>
                        <a:defRPr/>
                      </a:pPr>
                      <a:r>
                        <a:rPr lang="en-GB" sz="900" kern="1200" dirty="0" smtClean="0">
                          <a:solidFill>
                            <a:srgbClr val="000000"/>
                          </a:solidFill>
                          <a:latin typeface="+mn-lt"/>
                          <a:ea typeface="+mn-ea"/>
                          <a:cs typeface="+mn-cs"/>
                        </a:rPr>
                        <a:t>Affiliations and investment  reviewing with papers artefacts and responses from other functions within the organization</a:t>
                      </a:r>
                    </a:p>
                    <a:p>
                      <a:pPr marL="114300" indent="-114300" algn="l" defTabSz="914034" rtl="0" eaLnBrk="1" fontAlgn="base" latinLnBrk="0" hangingPunct="1">
                        <a:spcBef>
                          <a:spcPts val="100"/>
                        </a:spcBef>
                        <a:spcAft>
                          <a:spcPct val="0"/>
                        </a:spcAft>
                        <a:buFont typeface="Arial" panose="020B0604020202020204" pitchFamily="34" charset="0"/>
                        <a:buChar char="•"/>
                        <a:defRPr/>
                      </a:pPr>
                      <a:r>
                        <a:rPr lang="en-GB" sz="900" kern="1200" dirty="0" smtClean="0">
                          <a:solidFill>
                            <a:srgbClr val="000000"/>
                          </a:solidFill>
                          <a:latin typeface="+mn-lt"/>
                          <a:ea typeface="+mn-ea"/>
                          <a:cs typeface="+mn-cs"/>
                        </a:rPr>
                        <a:t>Periodic disclosure attestations</a:t>
                      </a:r>
                    </a:p>
                    <a:p>
                      <a:pPr marL="114300" indent="-114300" algn="l" defTabSz="914034" rtl="0" eaLnBrk="1" fontAlgn="base" latinLnBrk="0" hangingPunct="1">
                        <a:spcBef>
                          <a:spcPts val="100"/>
                        </a:spcBef>
                        <a:spcAft>
                          <a:spcPct val="0"/>
                        </a:spcAft>
                        <a:buFont typeface="Arial" panose="020B0604020202020204" pitchFamily="34" charset="0"/>
                        <a:buChar char="•"/>
                        <a:defRPr/>
                      </a:pPr>
                      <a:r>
                        <a:rPr lang="en-GB" sz="900" kern="1200" dirty="0" smtClean="0">
                          <a:solidFill>
                            <a:srgbClr val="000000"/>
                          </a:solidFill>
                          <a:latin typeface="+mn-lt"/>
                          <a:ea typeface="+mn-ea"/>
                          <a:cs typeface="+mn-cs"/>
                        </a:rPr>
                        <a:t>Transfer disclosures</a:t>
                      </a:r>
                    </a:p>
                    <a:p>
                      <a:pPr marL="0" indent="0" algn="l" defTabSz="914034" rtl="0" eaLnBrk="1" latinLnBrk="0" hangingPunct="1">
                        <a:spcBef>
                          <a:spcPts val="100"/>
                        </a:spcBef>
                        <a:buFont typeface="Arial" panose="020B0604020202020204" pitchFamily="34" charset="0"/>
                        <a:buNone/>
                        <a:defRPr/>
                      </a:pPr>
                      <a:endParaRPr lang="en-GB" sz="900" b="1" u="sng" kern="1200" baseline="0" dirty="0" smtClean="0">
                        <a:solidFill>
                          <a:srgbClr val="000000"/>
                        </a:solidFill>
                        <a:latin typeface="+mn-lt"/>
                        <a:ea typeface="+mn-ea"/>
                        <a:cs typeface="+mn-cs"/>
                      </a:endParaRPr>
                    </a:p>
                    <a:p>
                      <a:pPr marL="0" indent="0" algn="l" defTabSz="914034" rtl="0" eaLnBrk="1" latinLnBrk="0" hangingPunct="1">
                        <a:spcBef>
                          <a:spcPts val="100"/>
                        </a:spcBef>
                        <a:buFont typeface="Arial" panose="020B0604020202020204" pitchFamily="34" charset="0"/>
                        <a:buNone/>
                        <a:defRPr/>
                      </a:pPr>
                      <a:r>
                        <a:rPr lang="en-GB" sz="900" b="1" u="sng" kern="1200" baseline="0" dirty="0" smtClean="0">
                          <a:solidFill>
                            <a:srgbClr val="000000"/>
                          </a:solidFill>
                          <a:latin typeface="+mn-lt"/>
                          <a:ea typeface="+mn-ea"/>
                          <a:cs typeface="+mn-cs"/>
                        </a:rPr>
                        <a:t>Gifts and Entertainment</a:t>
                      </a:r>
                    </a:p>
                    <a:p>
                      <a:pPr marL="114300" indent="-114300" algn="l" defTabSz="914034" rtl="0" eaLnBrk="1" fontAlgn="base" latinLnBrk="0" hangingPunct="1">
                        <a:spcBef>
                          <a:spcPts val="100"/>
                        </a:spcBef>
                        <a:spcAft>
                          <a:spcPct val="0"/>
                        </a:spcAft>
                        <a:buFont typeface="Arial" panose="020B0604020202020204" pitchFamily="34" charset="0"/>
                        <a:buChar char="•"/>
                        <a:defRPr/>
                      </a:pPr>
                      <a:r>
                        <a:rPr lang="en-GB" sz="900" kern="1200" dirty="0" smtClean="0">
                          <a:solidFill>
                            <a:srgbClr val="000000"/>
                          </a:solidFill>
                          <a:latin typeface="+mn-lt"/>
                          <a:ea typeface="+mn-ea"/>
                          <a:cs typeface="+mn-cs"/>
                        </a:rPr>
                        <a:t>Reconciliation of the gifts and entertainment to  expense system</a:t>
                      </a:r>
                    </a:p>
                    <a:p>
                      <a:pPr algn="ctr"/>
                      <a:endParaRPr lang="en-US" sz="900" dirty="0" smtClean="0">
                        <a:solidFill>
                          <a:schemeClr val="bg1"/>
                        </a:solidFill>
                        <a:latin typeface="+mn-lt"/>
                      </a:endParaRPr>
                    </a:p>
                  </a:txBody>
                  <a:tcPr>
                    <a:lnL w="19050" cap="flat" cmpd="sng" algn="ctr">
                      <a:solidFill>
                        <a:srgbClr val="FFFFFF">
                          <a:lumMod val="65000"/>
                        </a:srgbClr>
                      </a:solidFill>
                      <a:prstDash val="solid"/>
                      <a:round/>
                      <a:headEnd type="none" w="med" len="med"/>
                      <a:tailEnd type="none" w="med" len="med"/>
                    </a:lnL>
                    <a:lnR w="19050" cap="flat" cmpd="sng" algn="ctr">
                      <a:solidFill>
                        <a:srgbClr val="FFFFFF">
                          <a:lumMod val="65000"/>
                        </a:srgbClr>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fontAlgn="base">
                        <a:spcBef>
                          <a:spcPts val="100"/>
                        </a:spcBef>
                        <a:spcAft>
                          <a:spcPct val="0"/>
                        </a:spcAft>
                      </a:pPr>
                      <a:r>
                        <a:rPr lang="en-GB" sz="900" b="1" u="sng" dirty="0" smtClean="0">
                          <a:solidFill>
                            <a:srgbClr val="000000"/>
                          </a:solidFill>
                          <a:latin typeface="+mn-lt"/>
                        </a:rPr>
                        <a:t>Risk Change Explain</a:t>
                      </a:r>
                    </a:p>
                    <a:p>
                      <a:pPr marL="114300" marR="0" indent="-114300" algn="l" defTabSz="914034" rtl="0" eaLnBrk="1" fontAlgn="base" latinLnBrk="0" hangingPunct="1">
                        <a:lnSpc>
                          <a:spcPct val="100000"/>
                        </a:lnSpc>
                        <a:spcBef>
                          <a:spcPts val="100"/>
                        </a:spcBef>
                        <a:spcAft>
                          <a:spcPct val="0"/>
                        </a:spcAft>
                        <a:buClrTx/>
                        <a:buSzTx/>
                        <a:buFont typeface="Arial" panose="020B0604020202020204" pitchFamily="34" charset="0"/>
                        <a:buChar char="•"/>
                        <a:tabLst/>
                        <a:defRPr/>
                      </a:pPr>
                      <a:r>
                        <a:rPr lang="en-GB" sz="900" kern="1200" dirty="0" smtClean="0">
                          <a:solidFill>
                            <a:srgbClr val="000000"/>
                          </a:solidFill>
                          <a:latin typeface="+mn-lt"/>
                          <a:ea typeface="+mn-ea"/>
                          <a:cs typeface="+mn-cs"/>
                        </a:rPr>
                        <a:t>Identification and explanation of exposure</a:t>
                      </a:r>
                      <a:r>
                        <a:rPr lang="en-GB" sz="900" kern="1200" baseline="0" dirty="0" smtClean="0">
                          <a:solidFill>
                            <a:srgbClr val="000000"/>
                          </a:solidFill>
                          <a:latin typeface="+mn-lt"/>
                          <a:ea typeface="+mn-ea"/>
                          <a:cs typeface="+mn-cs"/>
                        </a:rPr>
                        <a:t> movements</a:t>
                      </a:r>
                    </a:p>
                    <a:p>
                      <a:pPr marL="114300" marR="0" indent="-114300" algn="l" defTabSz="914034" rtl="0" eaLnBrk="1" fontAlgn="base" latinLnBrk="0" hangingPunct="1">
                        <a:lnSpc>
                          <a:spcPct val="100000"/>
                        </a:lnSpc>
                        <a:spcBef>
                          <a:spcPts val="100"/>
                        </a:spcBef>
                        <a:spcAft>
                          <a:spcPct val="0"/>
                        </a:spcAft>
                        <a:buClrTx/>
                        <a:buSzTx/>
                        <a:buFont typeface="Arial" panose="020B0604020202020204" pitchFamily="34" charset="0"/>
                        <a:buChar char="•"/>
                        <a:tabLst/>
                        <a:defRPr/>
                      </a:pPr>
                      <a:r>
                        <a:rPr lang="en-GB" sz="900" kern="1200" baseline="0" dirty="0" smtClean="0">
                          <a:solidFill>
                            <a:srgbClr val="000000"/>
                          </a:solidFill>
                          <a:latin typeface="+mn-lt"/>
                          <a:ea typeface="+mn-ea"/>
                          <a:cs typeface="+mn-cs"/>
                        </a:rPr>
                        <a:t>Determination of data-related or business-related causes for exposure movement</a:t>
                      </a:r>
                    </a:p>
                    <a:p>
                      <a:pPr marL="0" marR="0" indent="0" algn="l" defTabSz="914034" rtl="0" eaLnBrk="1" fontAlgn="base" latinLnBrk="0" hangingPunct="1">
                        <a:lnSpc>
                          <a:spcPct val="100000"/>
                        </a:lnSpc>
                        <a:spcBef>
                          <a:spcPts val="100"/>
                        </a:spcBef>
                        <a:spcAft>
                          <a:spcPct val="0"/>
                        </a:spcAft>
                        <a:buClrTx/>
                        <a:buSzTx/>
                        <a:buFont typeface="Arial" panose="020B0604020202020204" pitchFamily="34" charset="0"/>
                        <a:buNone/>
                        <a:tabLst/>
                        <a:defRPr/>
                      </a:pPr>
                      <a:endParaRPr lang="en-GB" sz="900" b="1" u="sng" kern="1200" baseline="0" dirty="0" smtClean="0">
                        <a:solidFill>
                          <a:srgbClr val="000000"/>
                        </a:solidFill>
                        <a:latin typeface="+mn-lt"/>
                        <a:ea typeface="+mn-ea"/>
                        <a:cs typeface="+mn-cs"/>
                      </a:endParaRPr>
                    </a:p>
                    <a:p>
                      <a:pPr marL="0" marR="0" indent="0" algn="l" defTabSz="914034" rtl="0" eaLnBrk="1" fontAlgn="base" latinLnBrk="0" hangingPunct="1">
                        <a:lnSpc>
                          <a:spcPct val="100000"/>
                        </a:lnSpc>
                        <a:spcBef>
                          <a:spcPts val="100"/>
                        </a:spcBef>
                        <a:spcAft>
                          <a:spcPct val="0"/>
                        </a:spcAft>
                        <a:buClrTx/>
                        <a:buSzTx/>
                        <a:buFont typeface="Arial" panose="020B0604020202020204" pitchFamily="34" charset="0"/>
                        <a:buNone/>
                        <a:tabLst/>
                        <a:defRPr/>
                      </a:pPr>
                      <a:r>
                        <a:rPr lang="en-GB" sz="900" b="1" u="sng" kern="1200" baseline="0" dirty="0" smtClean="0">
                          <a:solidFill>
                            <a:srgbClr val="000000"/>
                          </a:solidFill>
                          <a:latin typeface="+mn-lt"/>
                          <a:ea typeface="+mn-ea"/>
                          <a:cs typeface="+mn-cs"/>
                        </a:rPr>
                        <a:t>Limits Management</a:t>
                      </a:r>
                    </a:p>
                    <a:p>
                      <a:pPr marL="171450" marR="0" indent="-171450" algn="l" defTabSz="914034" rtl="0" eaLnBrk="1" fontAlgn="base" latinLnBrk="0" hangingPunct="1">
                        <a:lnSpc>
                          <a:spcPct val="100000"/>
                        </a:lnSpc>
                        <a:spcBef>
                          <a:spcPts val="100"/>
                        </a:spcBef>
                        <a:spcAft>
                          <a:spcPct val="0"/>
                        </a:spcAft>
                        <a:buClrTx/>
                        <a:buSzTx/>
                        <a:buFont typeface="Arial" panose="020B0604020202020204" pitchFamily="34" charset="0"/>
                        <a:buChar char="•"/>
                        <a:tabLst/>
                        <a:defRPr/>
                      </a:pPr>
                      <a:r>
                        <a:rPr lang="en-GB" sz="900" b="0" u="none" kern="1200" baseline="0" dirty="0" smtClean="0">
                          <a:solidFill>
                            <a:srgbClr val="000000"/>
                          </a:solidFill>
                          <a:latin typeface="+mn-lt"/>
                          <a:ea typeface="+mn-ea"/>
                          <a:cs typeface="+mn-cs"/>
                        </a:rPr>
                        <a:t>Perform evaluation of credit limits</a:t>
                      </a:r>
                    </a:p>
                    <a:p>
                      <a:pPr marL="171450" marR="0" indent="-171450" algn="l" defTabSz="914034" rtl="0" eaLnBrk="1" fontAlgn="base" latinLnBrk="0" hangingPunct="1">
                        <a:lnSpc>
                          <a:spcPct val="100000"/>
                        </a:lnSpc>
                        <a:spcBef>
                          <a:spcPts val="100"/>
                        </a:spcBef>
                        <a:spcAft>
                          <a:spcPct val="0"/>
                        </a:spcAft>
                        <a:buClrTx/>
                        <a:buSzTx/>
                        <a:buFont typeface="Arial" panose="020B0604020202020204" pitchFamily="34" charset="0"/>
                        <a:buChar char="•"/>
                        <a:tabLst/>
                        <a:defRPr/>
                      </a:pPr>
                      <a:r>
                        <a:rPr lang="en-GB" sz="900" b="0" u="none" kern="1200" baseline="0" dirty="0" smtClean="0">
                          <a:solidFill>
                            <a:srgbClr val="000000"/>
                          </a:solidFill>
                          <a:latin typeface="+mn-lt"/>
                          <a:ea typeface="+mn-ea"/>
                          <a:cs typeface="+mn-cs"/>
                        </a:rPr>
                        <a:t>Determine causes for limit breaches</a:t>
                      </a:r>
                    </a:p>
                    <a:p>
                      <a:pPr marL="171450" marR="0" indent="-171450" algn="l" defTabSz="914034" rtl="0" eaLnBrk="1" fontAlgn="base" latinLnBrk="0" hangingPunct="1">
                        <a:lnSpc>
                          <a:spcPct val="100000"/>
                        </a:lnSpc>
                        <a:spcBef>
                          <a:spcPts val="100"/>
                        </a:spcBef>
                        <a:spcAft>
                          <a:spcPct val="0"/>
                        </a:spcAft>
                        <a:buClrTx/>
                        <a:buSzTx/>
                        <a:buFont typeface="Arial" panose="020B0604020202020204" pitchFamily="34" charset="0"/>
                        <a:buChar char="•"/>
                        <a:tabLst/>
                        <a:defRPr/>
                      </a:pPr>
                      <a:r>
                        <a:rPr lang="en-GB" sz="900" b="0" u="none" kern="1200" baseline="0" dirty="0" smtClean="0">
                          <a:solidFill>
                            <a:srgbClr val="000000"/>
                          </a:solidFill>
                          <a:latin typeface="+mn-lt"/>
                          <a:ea typeface="+mn-ea"/>
                          <a:cs typeface="+mn-cs"/>
                        </a:rPr>
                        <a:t>Recommend or perform remediation action based on circumstance</a:t>
                      </a:r>
                    </a:p>
                    <a:p>
                      <a:pPr marL="0" marR="0" indent="0" algn="l" defTabSz="914034" rtl="0" eaLnBrk="1" fontAlgn="base" latinLnBrk="0" hangingPunct="1">
                        <a:lnSpc>
                          <a:spcPct val="100000"/>
                        </a:lnSpc>
                        <a:spcBef>
                          <a:spcPts val="100"/>
                        </a:spcBef>
                        <a:spcAft>
                          <a:spcPct val="0"/>
                        </a:spcAft>
                        <a:buClrTx/>
                        <a:buSzTx/>
                        <a:buFont typeface="Arial" panose="020B0604020202020204" pitchFamily="34" charset="0"/>
                        <a:buNone/>
                        <a:tabLst/>
                        <a:defRPr/>
                      </a:pPr>
                      <a:endParaRPr lang="en-GB" sz="900" b="1" u="sng" kern="1200" baseline="0" dirty="0" smtClean="0">
                        <a:solidFill>
                          <a:srgbClr val="000000"/>
                        </a:solidFill>
                        <a:latin typeface="+mn-lt"/>
                        <a:ea typeface="+mn-ea"/>
                        <a:cs typeface="+mn-cs"/>
                      </a:endParaRPr>
                    </a:p>
                    <a:p>
                      <a:pPr marL="0" marR="0" indent="0" algn="l" defTabSz="914034" rtl="0" eaLnBrk="1" fontAlgn="base" latinLnBrk="0" hangingPunct="1">
                        <a:lnSpc>
                          <a:spcPct val="100000"/>
                        </a:lnSpc>
                        <a:spcBef>
                          <a:spcPts val="100"/>
                        </a:spcBef>
                        <a:spcAft>
                          <a:spcPct val="0"/>
                        </a:spcAft>
                        <a:buClrTx/>
                        <a:buSzTx/>
                        <a:buFont typeface="Arial" panose="020B0604020202020204" pitchFamily="34" charset="0"/>
                        <a:buNone/>
                        <a:tabLst/>
                        <a:defRPr/>
                      </a:pPr>
                      <a:r>
                        <a:rPr lang="en-GB" sz="900" b="1" u="sng" kern="1200" baseline="0" dirty="0" smtClean="0">
                          <a:solidFill>
                            <a:srgbClr val="000000"/>
                          </a:solidFill>
                          <a:latin typeface="+mn-lt"/>
                          <a:ea typeface="+mn-ea"/>
                          <a:cs typeface="+mn-cs"/>
                        </a:rPr>
                        <a:t>Risk Reporting</a:t>
                      </a:r>
                    </a:p>
                    <a:p>
                      <a:pPr marL="171450" marR="0" indent="-171450" algn="l" defTabSz="914034" rtl="0" eaLnBrk="1" fontAlgn="base" latinLnBrk="0" hangingPunct="1">
                        <a:lnSpc>
                          <a:spcPct val="100000"/>
                        </a:lnSpc>
                        <a:spcBef>
                          <a:spcPts val="100"/>
                        </a:spcBef>
                        <a:spcAft>
                          <a:spcPct val="0"/>
                        </a:spcAft>
                        <a:buClrTx/>
                        <a:buSzTx/>
                        <a:buFont typeface="Arial" panose="020B0604020202020204" pitchFamily="34" charset="0"/>
                        <a:buChar char="•"/>
                        <a:tabLst/>
                        <a:defRPr/>
                      </a:pPr>
                      <a:r>
                        <a:rPr lang="en-GB" sz="900" b="0" u="none" kern="1200" baseline="0" dirty="0" smtClean="0">
                          <a:solidFill>
                            <a:srgbClr val="000000"/>
                          </a:solidFill>
                          <a:latin typeface="+mn-lt"/>
                          <a:ea typeface="+mn-ea"/>
                          <a:cs typeface="+mn-cs"/>
                        </a:rPr>
                        <a:t>Aggregate and segment data for standard reports (e.g., Top 50 Counterparty Report)</a:t>
                      </a:r>
                    </a:p>
                    <a:p>
                      <a:pPr marL="0" marR="0" indent="0" algn="l" defTabSz="914034" rtl="0" eaLnBrk="1" fontAlgn="base" latinLnBrk="0" hangingPunct="1">
                        <a:lnSpc>
                          <a:spcPct val="100000"/>
                        </a:lnSpc>
                        <a:spcBef>
                          <a:spcPts val="100"/>
                        </a:spcBef>
                        <a:spcAft>
                          <a:spcPct val="0"/>
                        </a:spcAft>
                        <a:buClrTx/>
                        <a:buSzTx/>
                        <a:buFont typeface="Arial" panose="020B0604020202020204" pitchFamily="34" charset="0"/>
                        <a:buNone/>
                        <a:tabLst/>
                        <a:defRPr/>
                      </a:pPr>
                      <a:endParaRPr lang="en-GB" sz="900" b="1" u="sng" kern="1200" baseline="0" dirty="0" smtClean="0">
                        <a:solidFill>
                          <a:srgbClr val="000000"/>
                        </a:solidFill>
                        <a:latin typeface="+mn-lt"/>
                        <a:ea typeface="+mn-ea"/>
                        <a:cs typeface="+mn-cs"/>
                      </a:endParaRPr>
                    </a:p>
                    <a:p>
                      <a:pPr marL="0" marR="0" indent="0" algn="l" defTabSz="914034" rtl="0" eaLnBrk="1" fontAlgn="base" latinLnBrk="0" hangingPunct="1">
                        <a:lnSpc>
                          <a:spcPct val="100000"/>
                        </a:lnSpc>
                        <a:spcBef>
                          <a:spcPts val="100"/>
                        </a:spcBef>
                        <a:spcAft>
                          <a:spcPct val="0"/>
                        </a:spcAft>
                        <a:buClrTx/>
                        <a:buSzTx/>
                        <a:buFont typeface="Arial" panose="020B0604020202020204" pitchFamily="34" charset="0"/>
                        <a:buNone/>
                        <a:tabLst/>
                        <a:defRPr/>
                      </a:pPr>
                      <a:r>
                        <a:rPr lang="en-GB" sz="900" b="1" u="sng" kern="1200" baseline="0" dirty="0" smtClean="0">
                          <a:solidFill>
                            <a:srgbClr val="000000"/>
                          </a:solidFill>
                          <a:latin typeface="Arial"/>
                          <a:ea typeface="+mn-ea"/>
                          <a:cs typeface="+mn-cs"/>
                        </a:rPr>
                        <a:t>Data Quality</a:t>
                      </a:r>
                    </a:p>
                    <a:p>
                      <a:pPr marL="171450" marR="0" indent="-171450" algn="l" defTabSz="914034" rtl="0" eaLnBrk="1" fontAlgn="base" latinLnBrk="0" hangingPunct="1">
                        <a:lnSpc>
                          <a:spcPct val="100000"/>
                        </a:lnSpc>
                        <a:spcBef>
                          <a:spcPts val="100"/>
                        </a:spcBef>
                        <a:spcAft>
                          <a:spcPct val="0"/>
                        </a:spcAft>
                        <a:buClrTx/>
                        <a:buSzTx/>
                        <a:buFont typeface="Arial" panose="020B0604020202020204" pitchFamily="34" charset="0"/>
                        <a:buChar char="•"/>
                        <a:tabLst/>
                        <a:defRPr/>
                      </a:pPr>
                      <a:r>
                        <a:rPr lang="en-GB" sz="900" b="0" u="none" kern="1200" baseline="0" dirty="0" smtClean="0">
                          <a:solidFill>
                            <a:srgbClr val="000000"/>
                          </a:solidFill>
                          <a:latin typeface="Arial"/>
                          <a:ea typeface="+mn-ea"/>
                          <a:cs typeface="+mn-cs"/>
                        </a:rPr>
                        <a:t>Execute timeliness, accuracy, and comprehensiveness checks, and initiate remediation actions where required</a:t>
                      </a:r>
                      <a:endParaRPr lang="en-GB" sz="900" b="1" u="sng" kern="1200" baseline="0" dirty="0" smtClean="0">
                        <a:solidFill>
                          <a:srgbClr val="000000"/>
                        </a:solidFill>
                        <a:latin typeface="+mn-lt"/>
                        <a:ea typeface="+mn-ea"/>
                        <a:cs typeface="+mn-cs"/>
                      </a:endParaRPr>
                    </a:p>
                    <a:p>
                      <a:pPr marL="0" marR="0" indent="0" algn="l" defTabSz="914034" rtl="0" eaLnBrk="1" fontAlgn="base" latinLnBrk="0" hangingPunct="1">
                        <a:lnSpc>
                          <a:spcPct val="100000"/>
                        </a:lnSpc>
                        <a:spcBef>
                          <a:spcPts val="100"/>
                        </a:spcBef>
                        <a:spcAft>
                          <a:spcPct val="0"/>
                        </a:spcAft>
                        <a:buClrTx/>
                        <a:buSzTx/>
                        <a:buFont typeface="Arial" panose="020B0604020202020204" pitchFamily="34" charset="0"/>
                        <a:buNone/>
                        <a:tabLst/>
                        <a:defRPr/>
                      </a:pPr>
                      <a:endParaRPr lang="en-GB" sz="900" b="1" u="sng" kern="1200" baseline="0" dirty="0" smtClean="0">
                        <a:solidFill>
                          <a:srgbClr val="000000"/>
                        </a:solidFill>
                        <a:latin typeface="+mn-lt"/>
                        <a:ea typeface="+mn-ea"/>
                        <a:cs typeface="+mn-cs"/>
                      </a:endParaRPr>
                    </a:p>
                    <a:p>
                      <a:pPr marL="0" marR="0" indent="0" algn="l" defTabSz="914034" rtl="0" eaLnBrk="1" fontAlgn="base" latinLnBrk="0" hangingPunct="1">
                        <a:lnSpc>
                          <a:spcPct val="100000"/>
                        </a:lnSpc>
                        <a:spcBef>
                          <a:spcPts val="100"/>
                        </a:spcBef>
                        <a:spcAft>
                          <a:spcPct val="0"/>
                        </a:spcAft>
                        <a:buClrTx/>
                        <a:buSzTx/>
                        <a:buFont typeface="Arial" panose="020B0604020202020204" pitchFamily="34" charset="0"/>
                        <a:buNone/>
                        <a:tabLst/>
                        <a:defRPr/>
                      </a:pPr>
                      <a:r>
                        <a:rPr lang="en-GB" sz="900" b="1" u="sng" kern="1200" baseline="0" dirty="0" smtClean="0">
                          <a:solidFill>
                            <a:srgbClr val="000000"/>
                          </a:solidFill>
                          <a:latin typeface="+mn-lt"/>
                          <a:ea typeface="+mn-ea"/>
                          <a:cs typeface="+mn-cs"/>
                        </a:rPr>
                        <a:t>Data Quality Control Testing</a:t>
                      </a:r>
                    </a:p>
                    <a:p>
                      <a:pPr marL="171450" marR="0" indent="-171450" algn="l" defTabSz="914034" rtl="0" eaLnBrk="1" fontAlgn="base" latinLnBrk="0" hangingPunct="1">
                        <a:lnSpc>
                          <a:spcPct val="100000"/>
                        </a:lnSpc>
                        <a:spcBef>
                          <a:spcPts val="100"/>
                        </a:spcBef>
                        <a:spcAft>
                          <a:spcPct val="0"/>
                        </a:spcAft>
                        <a:buClrTx/>
                        <a:buSzTx/>
                        <a:buFont typeface="Arial" panose="020B0604020202020204" pitchFamily="34" charset="0"/>
                        <a:buChar char="•"/>
                        <a:tabLst/>
                        <a:defRPr/>
                      </a:pPr>
                      <a:r>
                        <a:rPr lang="en-GB" sz="900" kern="1200" dirty="0" smtClean="0">
                          <a:solidFill>
                            <a:srgbClr val="000000"/>
                          </a:solidFill>
                          <a:latin typeface="+mn-lt"/>
                          <a:ea typeface="+mn-ea"/>
                          <a:cs typeface="+mn-cs"/>
                        </a:rPr>
                        <a:t>Ongoing evaluation of real-time,</a:t>
                      </a:r>
                      <a:r>
                        <a:rPr lang="en-GB" sz="900" kern="1200" baseline="0" dirty="0" smtClean="0">
                          <a:solidFill>
                            <a:srgbClr val="000000"/>
                          </a:solidFill>
                          <a:latin typeface="+mn-lt"/>
                          <a:ea typeface="+mn-ea"/>
                          <a:cs typeface="+mn-cs"/>
                        </a:rPr>
                        <a:t> in-line controls, or post-process controls on data</a:t>
                      </a:r>
                      <a:endParaRPr lang="en-GB" sz="900" kern="1200" dirty="0" smtClean="0">
                        <a:solidFill>
                          <a:srgbClr val="000000"/>
                        </a:solidFill>
                        <a:latin typeface="+mn-lt"/>
                        <a:ea typeface="+mn-ea"/>
                        <a:cs typeface="+mn-cs"/>
                      </a:endParaRPr>
                    </a:p>
                  </a:txBody>
                  <a:tcPr>
                    <a:lnL w="19050" cap="flat" cmpd="sng" algn="ctr">
                      <a:solidFill>
                        <a:srgbClr val="FFFFFF">
                          <a:lumMod val="65000"/>
                        </a:srgbClr>
                      </a:solidFill>
                      <a:prstDash val="solid"/>
                      <a:round/>
                      <a:headEnd type="none" w="med" len="med"/>
                      <a:tailEnd type="none" w="med" len="med"/>
                    </a:lnL>
                    <a:lnR w="19050" cap="flat" cmpd="sng" algn="ctr">
                      <a:solidFill>
                        <a:srgbClr val="FFFFFF">
                          <a:lumMod val="65000"/>
                        </a:srgbClr>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fontAlgn="base">
                        <a:spcBef>
                          <a:spcPts val="100"/>
                        </a:spcBef>
                        <a:spcAft>
                          <a:spcPct val="0"/>
                        </a:spcAft>
                      </a:pPr>
                      <a:r>
                        <a:rPr lang="en-GB" sz="900" b="1" u="sng" dirty="0" smtClean="0">
                          <a:solidFill>
                            <a:srgbClr val="000000"/>
                          </a:solidFill>
                          <a:latin typeface="+mn-lt"/>
                        </a:rPr>
                        <a:t>Control Assessment</a:t>
                      </a:r>
                    </a:p>
                    <a:p>
                      <a:pPr marL="114300" indent="-114300" algn="l" defTabSz="914034" rtl="0" eaLnBrk="1" fontAlgn="base" latinLnBrk="0" hangingPunct="1">
                        <a:spcBef>
                          <a:spcPts val="100"/>
                        </a:spcBef>
                        <a:spcAft>
                          <a:spcPct val="0"/>
                        </a:spcAft>
                        <a:buFont typeface="Arial" panose="020B0604020202020204" pitchFamily="34" charset="0"/>
                        <a:buChar char="•"/>
                        <a:defRPr/>
                      </a:pPr>
                      <a:r>
                        <a:rPr lang="en-GB" sz="900" kern="1200" dirty="0" smtClean="0">
                          <a:solidFill>
                            <a:srgbClr val="000000"/>
                          </a:solidFill>
                          <a:latin typeface="+mn-lt"/>
                          <a:ea typeface="+mn-ea"/>
                          <a:cs typeface="+mn-cs"/>
                        </a:rPr>
                        <a:t>Analyze standardized control evidence to substantiate effectiveness</a:t>
                      </a:r>
                    </a:p>
                    <a:p>
                      <a:pPr fontAlgn="base">
                        <a:spcBef>
                          <a:spcPct val="0"/>
                        </a:spcBef>
                        <a:spcAft>
                          <a:spcPct val="0"/>
                        </a:spcAft>
                      </a:pPr>
                      <a:endParaRPr lang="en-GB" sz="900" b="1" u="sng" dirty="0" smtClean="0">
                        <a:solidFill>
                          <a:srgbClr val="000000"/>
                        </a:solidFill>
                        <a:latin typeface="+mn-lt"/>
                      </a:endParaRPr>
                    </a:p>
                    <a:p>
                      <a:pPr fontAlgn="base">
                        <a:spcBef>
                          <a:spcPct val="0"/>
                        </a:spcBef>
                        <a:spcAft>
                          <a:spcPct val="0"/>
                        </a:spcAft>
                      </a:pPr>
                      <a:r>
                        <a:rPr lang="en-GB" sz="900" b="1" u="sng" dirty="0" smtClean="0">
                          <a:solidFill>
                            <a:srgbClr val="000000"/>
                          </a:solidFill>
                          <a:latin typeface="+mn-lt"/>
                        </a:rPr>
                        <a:t>Activity Tracking</a:t>
                      </a:r>
                    </a:p>
                    <a:p>
                      <a:pPr marL="114300" indent="-114300" algn="l" defTabSz="914034" rtl="0" eaLnBrk="1" fontAlgn="base" latinLnBrk="0" hangingPunct="1">
                        <a:spcBef>
                          <a:spcPts val="100"/>
                        </a:spcBef>
                        <a:spcAft>
                          <a:spcPct val="0"/>
                        </a:spcAft>
                        <a:buFont typeface="Arial" panose="020B0604020202020204" pitchFamily="34" charset="0"/>
                        <a:buChar char="•"/>
                        <a:defRPr/>
                      </a:pPr>
                      <a:r>
                        <a:rPr lang="en-GB" sz="900" kern="1200" dirty="0" smtClean="0">
                          <a:solidFill>
                            <a:srgbClr val="000000"/>
                          </a:solidFill>
                          <a:latin typeface="+mn-lt"/>
                          <a:ea typeface="+mn-ea"/>
                          <a:cs typeface="+mn-cs"/>
                        </a:rPr>
                        <a:t>Examine system logs to identify suspicious or illegal activity</a:t>
                      </a:r>
                    </a:p>
                    <a:p>
                      <a:pPr fontAlgn="base">
                        <a:spcBef>
                          <a:spcPct val="0"/>
                        </a:spcBef>
                        <a:spcAft>
                          <a:spcPct val="0"/>
                        </a:spcAft>
                      </a:pPr>
                      <a:endParaRPr lang="en-GB" sz="900" b="1" u="sng" dirty="0" smtClean="0">
                        <a:solidFill>
                          <a:srgbClr val="000000"/>
                        </a:solidFill>
                        <a:latin typeface="+mn-lt"/>
                      </a:endParaRPr>
                    </a:p>
                    <a:p>
                      <a:pPr fontAlgn="base">
                        <a:spcBef>
                          <a:spcPct val="0"/>
                        </a:spcBef>
                        <a:spcAft>
                          <a:spcPct val="0"/>
                        </a:spcAft>
                      </a:pPr>
                      <a:r>
                        <a:rPr lang="en-GB" sz="900" b="1" u="sng" dirty="0" smtClean="0">
                          <a:solidFill>
                            <a:srgbClr val="000000"/>
                          </a:solidFill>
                          <a:latin typeface="+mn-lt"/>
                        </a:rPr>
                        <a:t>Client On boarding / Know Your Customers</a:t>
                      </a:r>
                    </a:p>
                    <a:p>
                      <a:pPr marL="114300" marR="0" indent="-114300" algn="l" defTabSz="914034" rtl="0" eaLnBrk="1" fontAlgn="base" latinLnBrk="0" hangingPunct="1">
                        <a:lnSpc>
                          <a:spcPct val="100000"/>
                        </a:lnSpc>
                        <a:spcBef>
                          <a:spcPts val="100"/>
                        </a:spcBef>
                        <a:spcAft>
                          <a:spcPct val="0"/>
                        </a:spcAft>
                        <a:buClrTx/>
                        <a:buSzTx/>
                        <a:buFont typeface="Arial" panose="020B0604020202020204" pitchFamily="34" charset="0"/>
                        <a:buChar char="•"/>
                        <a:tabLst/>
                        <a:defRPr/>
                      </a:pPr>
                      <a:r>
                        <a:rPr lang="en-GB" sz="900" kern="1200" dirty="0" smtClean="0">
                          <a:solidFill>
                            <a:schemeClr val="tx1"/>
                          </a:solidFill>
                          <a:latin typeface="+mn-lt"/>
                          <a:ea typeface="+mn-ea"/>
                          <a:cs typeface="+mn-cs"/>
                        </a:rPr>
                        <a:t>Validate customer</a:t>
                      </a:r>
                      <a:r>
                        <a:rPr lang="en-GB" sz="900" kern="1200" baseline="0" dirty="0" smtClean="0">
                          <a:solidFill>
                            <a:schemeClr val="tx1"/>
                          </a:solidFill>
                          <a:latin typeface="+mn-lt"/>
                          <a:ea typeface="+mn-ea"/>
                          <a:cs typeface="+mn-cs"/>
                        </a:rPr>
                        <a:t> due diligence </a:t>
                      </a:r>
                      <a:r>
                        <a:rPr lang="en-GB" sz="900" kern="1200" dirty="0" smtClean="0">
                          <a:solidFill>
                            <a:schemeClr val="tx1"/>
                          </a:solidFill>
                          <a:latin typeface="+mn-lt"/>
                          <a:ea typeface="+mn-ea"/>
                          <a:cs typeface="+mn-cs"/>
                        </a:rPr>
                        <a:t>info and enter into account opening system</a:t>
                      </a:r>
                    </a:p>
                    <a:p>
                      <a:pPr fontAlgn="base">
                        <a:spcBef>
                          <a:spcPct val="0"/>
                        </a:spcBef>
                        <a:spcAft>
                          <a:spcPct val="0"/>
                        </a:spcAft>
                      </a:pPr>
                      <a:endParaRPr lang="en-GB" sz="900" b="1" u="sng" dirty="0" smtClean="0">
                        <a:solidFill>
                          <a:srgbClr val="000000"/>
                        </a:solidFill>
                        <a:latin typeface="+mn-lt"/>
                      </a:endParaRPr>
                    </a:p>
                    <a:p>
                      <a:pPr fontAlgn="base">
                        <a:spcBef>
                          <a:spcPct val="0"/>
                        </a:spcBef>
                        <a:spcAft>
                          <a:spcPct val="0"/>
                        </a:spcAft>
                      </a:pPr>
                      <a:r>
                        <a:rPr lang="en-GB" sz="900" b="1" u="sng" dirty="0" smtClean="0">
                          <a:solidFill>
                            <a:srgbClr val="000000"/>
                          </a:solidFill>
                          <a:latin typeface="+mn-lt"/>
                        </a:rPr>
                        <a:t>Reporting</a:t>
                      </a:r>
                    </a:p>
                    <a:p>
                      <a:pPr marL="114300" indent="-114300" algn="l" defTabSz="914034" rtl="0" eaLnBrk="1" fontAlgn="base" latinLnBrk="0" hangingPunct="1">
                        <a:spcBef>
                          <a:spcPts val="100"/>
                        </a:spcBef>
                        <a:spcAft>
                          <a:spcPct val="0"/>
                        </a:spcAft>
                        <a:buFont typeface="Arial" panose="020B0604020202020204" pitchFamily="34" charset="0"/>
                        <a:buChar char="•"/>
                        <a:defRPr/>
                      </a:pPr>
                      <a:r>
                        <a:rPr lang="en-GB" sz="900" kern="1200" dirty="0" smtClean="0">
                          <a:solidFill>
                            <a:srgbClr val="000000"/>
                          </a:solidFill>
                          <a:latin typeface="+mn-lt"/>
                          <a:ea typeface="+mn-ea"/>
                          <a:cs typeface="+mn-cs"/>
                        </a:rPr>
                        <a:t>Compile information into standard reporting formats, and act on results</a:t>
                      </a:r>
                    </a:p>
                    <a:p>
                      <a:pPr marL="0" indent="0" algn="l" defTabSz="914034" rtl="0" eaLnBrk="1" fontAlgn="base" latinLnBrk="0" hangingPunct="1">
                        <a:spcBef>
                          <a:spcPts val="100"/>
                        </a:spcBef>
                        <a:spcAft>
                          <a:spcPct val="0"/>
                        </a:spcAft>
                        <a:buFont typeface="Arial" panose="020B0604020202020204" pitchFamily="34" charset="0"/>
                        <a:buNone/>
                        <a:defRPr/>
                      </a:pPr>
                      <a:endParaRPr lang="en-GB" sz="900" b="1" u="sng" dirty="0" smtClean="0">
                        <a:solidFill>
                          <a:srgbClr val="000000"/>
                        </a:solidFill>
                        <a:latin typeface="+mn-lt"/>
                      </a:endParaRPr>
                    </a:p>
                    <a:p>
                      <a:pPr fontAlgn="base">
                        <a:spcBef>
                          <a:spcPct val="0"/>
                        </a:spcBef>
                        <a:spcAft>
                          <a:spcPct val="0"/>
                        </a:spcAft>
                      </a:pPr>
                      <a:r>
                        <a:rPr lang="en-GB" sz="900" b="1" u="sng" dirty="0" smtClean="0">
                          <a:solidFill>
                            <a:srgbClr val="000000"/>
                          </a:solidFill>
                          <a:latin typeface="+mn-lt"/>
                        </a:rPr>
                        <a:t>Data Reconciliation</a:t>
                      </a:r>
                    </a:p>
                    <a:p>
                      <a:pPr marL="114300" marR="0" lvl="0" indent="-114300" algn="l" defTabSz="914034" rtl="0" eaLnBrk="1" fontAlgn="base" latinLnBrk="0" hangingPunct="1">
                        <a:lnSpc>
                          <a:spcPct val="100000"/>
                        </a:lnSpc>
                        <a:spcBef>
                          <a:spcPts val="100"/>
                        </a:spcBef>
                        <a:spcAft>
                          <a:spcPct val="0"/>
                        </a:spcAft>
                        <a:buClrTx/>
                        <a:buSzTx/>
                        <a:buFont typeface="Arial" panose="020B0604020202020204" pitchFamily="34" charset="0"/>
                        <a:buChar char="•"/>
                        <a:tabLst/>
                        <a:defRPr/>
                      </a:pPr>
                      <a:r>
                        <a:rPr lang="en-GB" sz="900" kern="1200" noProof="0" dirty="0" smtClean="0">
                          <a:solidFill>
                            <a:srgbClr val="000000"/>
                          </a:solidFill>
                          <a:latin typeface="+mn-lt"/>
                          <a:ea typeface="+mn-ea"/>
                          <a:cs typeface="+mn-cs"/>
                        </a:rPr>
                        <a:t>Reconcile processes, risks, and controls across </a:t>
                      </a:r>
                      <a:r>
                        <a:rPr lang="en-GB" sz="900" kern="1200" noProof="0" dirty="0" smtClean="0">
                          <a:solidFill>
                            <a:schemeClr val="tx1"/>
                          </a:solidFill>
                          <a:latin typeface="+mn-lt"/>
                          <a:ea typeface="+mn-ea"/>
                          <a:cs typeface="+mn-cs"/>
                        </a:rPr>
                        <a:t>operational risk management </a:t>
                      </a:r>
                      <a:r>
                        <a:rPr lang="en-GB" sz="900" kern="1200" noProof="0" dirty="0" smtClean="0">
                          <a:solidFill>
                            <a:srgbClr val="000000"/>
                          </a:solidFill>
                          <a:latin typeface="+mn-lt"/>
                          <a:ea typeface="+mn-ea"/>
                          <a:cs typeface="+mn-cs"/>
                        </a:rPr>
                        <a:t>and business</a:t>
                      </a:r>
                      <a:r>
                        <a:rPr lang="en-GB" sz="900" kern="1200" baseline="0" noProof="0" dirty="0" smtClean="0">
                          <a:solidFill>
                            <a:srgbClr val="000000"/>
                          </a:solidFill>
                          <a:latin typeface="+mn-lt"/>
                          <a:ea typeface="+mn-ea"/>
                          <a:cs typeface="+mn-cs"/>
                        </a:rPr>
                        <a:t> process management</a:t>
                      </a:r>
                      <a:r>
                        <a:rPr lang="en-GB" sz="900" kern="1200" noProof="0" dirty="0" smtClean="0">
                          <a:solidFill>
                            <a:srgbClr val="000000"/>
                          </a:solidFill>
                          <a:latin typeface="+mn-lt"/>
                          <a:ea typeface="+mn-ea"/>
                          <a:cs typeface="+mn-cs"/>
                        </a:rPr>
                        <a:t> systems.</a:t>
                      </a:r>
                    </a:p>
                    <a:p>
                      <a:pPr fontAlgn="base">
                        <a:spcBef>
                          <a:spcPct val="0"/>
                        </a:spcBef>
                        <a:spcAft>
                          <a:spcPct val="0"/>
                        </a:spcAft>
                      </a:pPr>
                      <a:endParaRPr lang="en-GB" sz="900" b="1" u="sng" dirty="0" smtClean="0">
                        <a:solidFill>
                          <a:srgbClr val="000000"/>
                        </a:solidFill>
                        <a:latin typeface="+mn-lt"/>
                      </a:endParaRPr>
                    </a:p>
                    <a:p>
                      <a:pPr fontAlgn="base">
                        <a:spcBef>
                          <a:spcPct val="0"/>
                        </a:spcBef>
                        <a:spcAft>
                          <a:spcPct val="0"/>
                        </a:spcAft>
                      </a:pPr>
                      <a:r>
                        <a:rPr lang="en-GB" sz="900" b="1" u="sng" dirty="0" smtClean="0">
                          <a:solidFill>
                            <a:srgbClr val="000000"/>
                          </a:solidFill>
                          <a:latin typeface="+mn-lt"/>
                        </a:rPr>
                        <a:t>Anti-Money Laundering (AML)</a:t>
                      </a:r>
                    </a:p>
                    <a:p>
                      <a:pPr marL="114300" marR="0" lvl="0" indent="-114300" algn="l" defTabSz="914034" rtl="0" eaLnBrk="1" fontAlgn="base" latinLnBrk="0" hangingPunct="1">
                        <a:lnSpc>
                          <a:spcPct val="100000"/>
                        </a:lnSpc>
                        <a:spcBef>
                          <a:spcPts val="100"/>
                        </a:spcBef>
                        <a:spcAft>
                          <a:spcPct val="0"/>
                        </a:spcAft>
                        <a:buClrTx/>
                        <a:buSzTx/>
                        <a:buFont typeface="Arial" panose="020B0604020202020204" pitchFamily="34" charset="0"/>
                        <a:buChar char="•"/>
                        <a:tabLst/>
                        <a:defRPr/>
                      </a:pPr>
                      <a:r>
                        <a:rPr lang="en-GB" sz="900" kern="1200" noProof="0" dirty="0" smtClean="0">
                          <a:solidFill>
                            <a:srgbClr val="000000"/>
                          </a:solidFill>
                          <a:latin typeface="+mn-lt"/>
                          <a:ea typeface="+mn-ea"/>
                          <a:cs typeface="+mn-cs"/>
                        </a:rPr>
                        <a:t>Suspicious</a:t>
                      </a:r>
                      <a:r>
                        <a:rPr lang="en-GB" sz="900" kern="1200" baseline="0" noProof="0" dirty="0" smtClean="0">
                          <a:solidFill>
                            <a:srgbClr val="000000"/>
                          </a:solidFill>
                          <a:latin typeface="+mn-lt"/>
                          <a:ea typeface="+mn-ea"/>
                          <a:cs typeface="+mn-cs"/>
                        </a:rPr>
                        <a:t> activity report</a:t>
                      </a:r>
                      <a:r>
                        <a:rPr lang="en-GB" sz="900" kern="1200" noProof="0" dirty="0" smtClean="0">
                          <a:solidFill>
                            <a:srgbClr val="000000"/>
                          </a:solidFill>
                          <a:latin typeface="+mn-lt"/>
                          <a:ea typeface="+mn-ea"/>
                          <a:cs typeface="+mn-cs"/>
                        </a:rPr>
                        <a:t> prep based on AML monitoring outcomes</a:t>
                      </a:r>
                    </a:p>
                    <a:p>
                      <a:pPr fontAlgn="base">
                        <a:spcBef>
                          <a:spcPct val="0"/>
                        </a:spcBef>
                        <a:spcAft>
                          <a:spcPct val="0"/>
                        </a:spcAft>
                      </a:pPr>
                      <a:endParaRPr lang="en-GB" sz="900" b="1" u="sng" dirty="0" smtClean="0">
                        <a:solidFill>
                          <a:srgbClr val="000000"/>
                        </a:solidFill>
                        <a:latin typeface="+mn-lt"/>
                      </a:endParaRPr>
                    </a:p>
                    <a:p>
                      <a:pPr fontAlgn="base">
                        <a:spcBef>
                          <a:spcPct val="0"/>
                        </a:spcBef>
                        <a:spcAft>
                          <a:spcPct val="0"/>
                        </a:spcAft>
                      </a:pPr>
                      <a:r>
                        <a:rPr lang="en-GB" sz="900" b="1" u="sng" dirty="0" smtClean="0">
                          <a:solidFill>
                            <a:srgbClr val="000000"/>
                          </a:solidFill>
                          <a:latin typeface="+mn-lt"/>
                        </a:rPr>
                        <a:t>Comprehensive Capital</a:t>
                      </a:r>
                      <a:r>
                        <a:rPr lang="en-GB" sz="900" b="1" u="sng" baseline="0" dirty="0" smtClean="0">
                          <a:solidFill>
                            <a:srgbClr val="000000"/>
                          </a:solidFill>
                          <a:latin typeface="+mn-lt"/>
                        </a:rPr>
                        <a:t> </a:t>
                      </a:r>
                      <a:r>
                        <a:rPr lang="en-GB" sz="900" b="1" u="sng" dirty="0" smtClean="0">
                          <a:solidFill>
                            <a:srgbClr val="000000"/>
                          </a:solidFill>
                          <a:latin typeface="+mn-lt"/>
                        </a:rPr>
                        <a:t>Analysis Review</a:t>
                      </a:r>
                    </a:p>
                    <a:p>
                      <a:pPr marL="114300" marR="0" lvl="0" indent="-114300" algn="l" defTabSz="914034" rtl="0" eaLnBrk="1" fontAlgn="base" latinLnBrk="0" hangingPunct="1">
                        <a:lnSpc>
                          <a:spcPct val="100000"/>
                        </a:lnSpc>
                        <a:spcBef>
                          <a:spcPts val="100"/>
                        </a:spcBef>
                        <a:spcAft>
                          <a:spcPct val="0"/>
                        </a:spcAft>
                        <a:buClrTx/>
                        <a:buSzTx/>
                        <a:buFont typeface="Arial" panose="020B0604020202020204" pitchFamily="34" charset="0"/>
                        <a:buChar char="•"/>
                        <a:tabLst/>
                        <a:defRPr/>
                      </a:pPr>
                      <a:r>
                        <a:rPr lang="en-GB" sz="900" kern="1200" noProof="0" dirty="0" smtClean="0">
                          <a:solidFill>
                            <a:srgbClr val="000000"/>
                          </a:solidFill>
                          <a:latin typeface="+mn-lt"/>
                          <a:ea typeface="+mn-ea"/>
                          <a:cs typeface="+mn-cs"/>
                        </a:rPr>
                        <a:t>Run models, and prepare reporting based on model outputs</a:t>
                      </a:r>
                    </a:p>
                  </a:txBody>
                  <a:tcPr>
                    <a:lnL w="19050" cap="flat" cmpd="sng" algn="ctr">
                      <a:solidFill>
                        <a:srgbClr val="FFFFFF">
                          <a:lumMod val="65000"/>
                        </a:srgbClr>
                      </a:solidFill>
                      <a:prstDash val="solid"/>
                      <a:round/>
                      <a:headEnd type="none" w="med" len="med"/>
                      <a:tailEnd type="none" w="med" len="med"/>
                    </a:lnL>
                    <a:lnR w="19050" cap="flat" cmpd="sng" algn="ctr">
                      <a:solidFill>
                        <a:srgbClr val="FFFFFF">
                          <a:lumMod val="65000"/>
                        </a:srgbClr>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r>
            </a:tbl>
          </a:graphicData>
        </a:graphic>
      </p:graphicFrame>
    </p:spTree>
    <p:extLst>
      <p:ext uri="{BB962C8B-B14F-4D97-AF65-F5344CB8AC3E}">
        <p14:creationId xmlns:p14="http://schemas.microsoft.com/office/powerpoint/2010/main" val="55118637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0" tIns="0" rIns="0" bIns="0" rtlCol="0" anchor="b" anchorCtr="0">
            <a:noAutofit/>
          </a:bodyPr>
          <a:lstStyle/>
          <a:p>
            <a:r>
              <a:rPr lang="en-US" sz="2400" dirty="0"/>
              <a:t/>
            </a:r>
            <a:br>
              <a:rPr lang="en-US" sz="2400" dirty="0"/>
            </a:br>
            <a:r>
              <a:rPr lang="en-US" sz="2400" dirty="0" smtClean="0"/>
              <a:t>Process Automation – Timeframes</a:t>
            </a:r>
            <a:endParaRPr lang="en-US" sz="2400" dirty="0"/>
          </a:p>
        </p:txBody>
      </p:sp>
      <p:sp>
        <p:nvSpPr>
          <p:cNvPr id="3" name="Content Placeholder 2"/>
          <p:cNvSpPr>
            <a:spLocks noGrp="1"/>
          </p:cNvSpPr>
          <p:nvPr>
            <p:ph sz="quarter" idx="10"/>
          </p:nvPr>
        </p:nvSpPr>
        <p:spPr>
          <a:xfrm>
            <a:off x="466725" y="1044063"/>
            <a:ext cx="8226000" cy="438150"/>
          </a:xfrm>
        </p:spPr>
        <p:txBody>
          <a:bodyPr/>
          <a:lstStyle/>
          <a:p>
            <a:r>
              <a:rPr lang="en-US" b="0" dirty="0"/>
              <a:t>The average time taken for a process to be </a:t>
            </a:r>
            <a:r>
              <a:rPr lang="en-US" b="0" dirty="0" smtClean="0"/>
              <a:t>analyzed</a:t>
            </a:r>
            <a:r>
              <a:rPr lang="en-US" b="0" dirty="0"/>
              <a:t>, designed, developed and deployed to production depends on complexity</a:t>
            </a:r>
          </a:p>
          <a:p>
            <a:endParaRPr lang="en-GB" dirty="0"/>
          </a:p>
        </p:txBody>
      </p:sp>
      <p:graphicFrame>
        <p:nvGraphicFramePr>
          <p:cNvPr id="9" name="Table 8"/>
          <p:cNvGraphicFramePr>
            <a:graphicFrameLocks noGrp="1"/>
          </p:cNvGraphicFramePr>
          <p:nvPr>
            <p:extLst>
              <p:ext uri="{D42A27DB-BD31-4B8C-83A1-F6EECF244321}">
                <p14:modId xmlns:p14="http://schemas.microsoft.com/office/powerpoint/2010/main" val="3308406225"/>
              </p:ext>
            </p:extLst>
          </p:nvPr>
        </p:nvGraphicFramePr>
        <p:xfrm>
          <a:off x="430715" y="1954383"/>
          <a:ext cx="8262010" cy="3457576"/>
        </p:xfrm>
        <a:graphic>
          <a:graphicData uri="http://schemas.openxmlformats.org/drawingml/2006/table">
            <a:tbl>
              <a:tblPr>
                <a:tableStyleId>{5C22544A-7EE6-4342-B048-85BDC9FD1C3A}</a:tableStyleId>
              </a:tblPr>
              <a:tblGrid>
                <a:gridCol w="376408"/>
                <a:gridCol w="609966"/>
                <a:gridCol w="606303"/>
                <a:gridCol w="606303"/>
                <a:gridCol w="606303"/>
                <a:gridCol w="606303"/>
                <a:gridCol w="606303"/>
                <a:gridCol w="606303"/>
                <a:gridCol w="606303"/>
                <a:gridCol w="606303"/>
                <a:gridCol w="606303"/>
                <a:gridCol w="606303"/>
                <a:gridCol w="606303"/>
                <a:gridCol w="606303"/>
              </a:tblGrid>
              <a:tr h="355594">
                <a:tc>
                  <a:txBody>
                    <a:bodyPr/>
                    <a:lstStyle/>
                    <a:p>
                      <a:pPr algn="l" fontAlgn="b"/>
                      <a:endParaRPr lang="en-US" sz="800" b="1" i="0" u="none" strike="noStrike" dirty="0">
                        <a:solidFill>
                          <a:schemeClr val="bg1"/>
                        </a:solidFill>
                        <a:effectLst/>
                        <a:latin typeface="+mn-lt"/>
                        <a:cs typeface="Arial" panose="020B0604020202020204" pitchFamily="34" charset="0"/>
                      </a:endParaRPr>
                    </a:p>
                  </a:txBody>
                  <a:tcPr marL="0" marR="0" marT="0" marB="0" anchor="ctr">
                    <a:lnL w="1270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r>
                        <a:rPr lang="en-US" sz="800" b="1" u="none" strike="noStrike" dirty="0">
                          <a:solidFill>
                            <a:schemeClr val="bg1"/>
                          </a:solidFill>
                          <a:effectLst/>
                          <a:latin typeface="+mn-lt"/>
                          <a:cs typeface="Arial" panose="020B0604020202020204" pitchFamily="34" charset="0"/>
                        </a:rPr>
                        <a:t> </a:t>
                      </a:r>
                      <a:r>
                        <a:rPr lang="en-US" sz="800" b="1" u="none" strike="noStrike" dirty="0" smtClean="0">
                          <a:solidFill>
                            <a:schemeClr val="bg1"/>
                          </a:solidFill>
                          <a:effectLst/>
                          <a:latin typeface="+mn-lt"/>
                          <a:cs typeface="Arial" panose="020B0604020202020204" pitchFamily="34" charset="0"/>
                        </a:rPr>
                        <a:t>Timescale</a:t>
                      </a:r>
                      <a:endParaRPr lang="en-US" sz="800" b="1" i="0" u="none" strike="noStrike" dirty="0">
                        <a:solidFill>
                          <a:schemeClr val="bg1"/>
                        </a:solidFill>
                        <a:effectLst/>
                        <a:latin typeface="+mn-lt"/>
                        <a:cs typeface="Arial" panose="020B0604020202020204" pitchFamily="34" charset="0"/>
                      </a:endParaRPr>
                    </a:p>
                  </a:txBody>
                  <a:tcPr marL="0" marR="0" marT="0" marB="0" anchor="ctr">
                    <a:lnL w="635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002060"/>
                    </a:solidFill>
                  </a:tcPr>
                </a:tc>
                <a:tc gridSpan="4">
                  <a:txBody>
                    <a:bodyPr/>
                    <a:lstStyle/>
                    <a:p>
                      <a:pPr algn="ctr" fontAlgn="b"/>
                      <a:r>
                        <a:rPr lang="en-US" sz="800" b="1" i="0" u="none" strike="noStrike" dirty="0" smtClean="0">
                          <a:solidFill>
                            <a:schemeClr val="bg1"/>
                          </a:solidFill>
                          <a:effectLst/>
                          <a:latin typeface="+mn-lt"/>
                          <a:cs typeface="Arial" panose="020B0604020202020204" pitchFamily="34" charset="0"/>
                        </a:rPr>
                        <a:t>1</a:t>
                      </a:r>
                      <a:r>
                        <a:rPr lang="en-US" sz="800" b="1" i="0" u="none" strike="noStrike" baseline="0" dirty="0" smtClean="0">
                          <a:solidFill>
                            <a:schemeClr val="bg1"/>
                          </a:solidFill>
                          <a:effectLst/>
                          <a:latin typeface="+mn-lt"/>
                          <a:cs typeface="Arial" panose="020B0604020202020204" pitchFamily="34" charset="0"/>
                        </a:rPr>
                        <a:t> month</a:t>
                      </a:r>
                      <a:endParaRPr lang="en-US" sz="800" b="1" i="0" u="none" strike="noStrike" dirty="0">
                        <a:solidFill>
                          <a:schemeClr val="bg1"/>
                        </a:solidFill>
                        <a:effectLst/>
                        <a:latin typeface="+mn-lt"/>
                        <a:cs typeface="Arial" panose="020B0604020202020204"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002060"/>
                    </a:solidFill>
                  </a:tcPr>
                </a:tc>
                <a:tc hMerge="1">
                  <a:txBody>
                    <a:bodyPr/>
                    <a:lstStyle/>
                    <a:p>
                      <a:endParaRPr lang="en-GB"/>
                    </a:p>
                  </a:txBody>
                  <a:tcPr/>
                </a:tc>
                <a:tc hMerge="1">
                  <a:txBody>
                    <a:bodyPr/>
                    <a:lstStyle/>
                    <a:p>
                      <a:pPr algn="ctr" fontAlgn="b"/>
                      <a:endParaRPr lang="en-US" sz="1000" b="1" i="0" u="none" strike="noStrike" dirty="0">
                        <a:solidFill>
                          <a:schemeClr val="bg1"/>
                        </a:solidFill>
                        <a:effectLst/>
                        <a:latin typeface="Arial" panose="020B0604020202020204" pitchFamily="34" charset="0"/>
                        <a:cs typeface="Arial" panose="020B0604020202020204" pitchFamily="34" charset="0"/>
                      </a:endParaRPr>
                    </a:p>
                  </a:txBody>
                  <a:tcPr marL="0" marR="0" marT="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50000"/>
                      </a:schemeClr>
                    </a:solidFill>
                  </a:tcPr>
                </a:tc>
                <a:tc hMerge="1">
                  <a:txBody>
                    <a:bodyPr/>
                    <a:lstStyle/>
                    <a:p>
                      <a:pPr algn="ctr" fontAlgn="b"/>
                      <a:endParaRPr lang="en-US" sz="1000" b="1" i="0" u="none" strike="noStrike" dirty="0">
                        <a:solidFill>
                          <a:schemeClr val="bg1"/>
                        </a:solidFill>
                        <a:effectLst/>
                        <a:latin typeface="Arial" panose="020B0604020202020204" pitchFamily="34" charset="0"/>
                        <a:cs typeface="Arial" panose="020B0604020202020204" pitchFamily="34" charset="0"/>
                      </a:endParaRPr>
                    </a:p>
                  </a:txBody>
                  <a:tcPr marL="0" marR="0" marT="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50000"/>
                      </a:schemeClr>
                    </a:solidFill>
                  </a:tcPr>
                </a:tc>
                <a:tc gridSpan="4">
                  <a:txBody>
                    <a:bodyPr/>
                    <a:lstStyle/>
                    <a:p>
                      <a:pPr algn="ctr" fontAlgn="b"/>
                      <a:r>
                        <a:rPr lang="en-US" sz="800" b="1" i="0" u="none" strike="noStrike" dirty="0" smtClean="0">
                          <a:solidFill>
                            <a:schemeClr val="bg1"/>
                          </a:solidFill>
                          <a:effectLst/>
                          <a:latin typeface="+mn-lt"/>
                          <a:cs typeface="Arial" panose="020B0604020202020204" pitchFamily="34" charset="0"/>
                        </a:rPr>
                        <a:t>2</a:t>
                      </a:r>
                      <a:r>
                        <a:rPr lang="en-US" sz="800" b="1" i="0" u="none" strike="noStrike" baseline="0" dirty="0" smtClean="0">
                          <a:solidFill>
                            <a:schemeClr val="bg1"/>
                          </a:solidFill>
                          <a:effectLst/>
                          <a:latin typeface="+mn-lt"/>
                          <a:cs typeface="Arial" panose="020B0604020202020204" pitchFamily="34" charset="0"/>
                        </a:rPr>
                        <a:t> months</a:t>
                      </a:r>
                      <a:endParaRPr lang="en-US" sz="800" b="1" i="0" u="none" strike="noStrike" dirty="0">
                        <a:solidFill>
                          <a:schemeClr val="bg1"/>
                        </a:solidFill>
                        <a:effectLst/>
                        <a:latin typeface="+mn-lt"/>
                        <a:cs typeface="Arial" panose="020B0604020202020204"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002060"/>
                    </a:solidFill>
                  </a:tcPr>
                </a:tc>
                <a:tc hMerge="1">
                  <a:txBody>
                    <a:bodyPr/>
                    <a:lstStyle/>
                    <a:p>
                      <a:pPr algn="ctr" fontAlgn="b"/>
                      <a:endParaRPr lang="en-US" sz="1000" b="1" i="0" u="none" strike="noStrike" dirty="0">
                        <a:solidFill>
                          <a:schemeClr val="bg1"/>
                        </a:solidFill>
                        <a:effectLst/>
                        <a:latin typeface="Arial" panose="020B0604020202020204" pitchFamily="34" charset="0"/>
                        <a:cs typeface="Arial" panose="020B0604020202020204" pitchFamily="34" charset="0"/>
                      </a:endParaRPr>
                    </a:p>
                  </a:txBody>
                  <a:tcPr marL="0" marR="0" marT="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50000"/>
                      </a:schemeClr>
                    </a:solidFill>
                  </a:tcPr>
                </a:tc>
                <a:tc hMerge="1">
                  <a:txBody>
                    <a:bodyPr/>
                    <a:lstStyle/>
                    <a:p>
                      <a:pPr algn="ctr" fontAlgn="b"/>
                      <a:endParaRPr lang="en-US" sz="1000" b="1" i="0" u="none" strike="noStrike" dirty="0">
                        <a:solidFill>
                          <a:schemeClr val="bg1"/>
                        </a:solidFill>
                        <a:effectLst/>
                        <a:latin typeface="Arial" panose="020B0604020202020204" pitchFamily="34" charset="0"/>
                        <a:cs typeface="Arial" panose="020B0604020202020204" pitchFamily="34" charset="0"/>
                      </a:endParaRPr>
                    </a:p>
                  </a:txBody>
                  <a:tcPr marL="0" marR="0" marT="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50000"/>
                      </a:schemeClr>
                    </a:solidFill>
                  </a:tcPr>
                </a:tc>
                <a:tc hMerge="1">
                  <a:txBody>
                    <a:bodyPr/>
                    <a:lstStyle/>
                    <a:p>
                      <a:pPr algn="ctr" fontAlgn="b"/>
                      <a:endParaRPr lang="en-US" sz="1000" b="1" i="0" u="none" strike="noStrike" dirty="0">
                        <a:solidFill>
                          <a:schemeClr val="bg1"/>
                        </a:solidFill>
                        <a:effectLst/>
                        <a:latin typeface="Arial" panose="020B0604020202020204" pitchFamily="34" charset="0"/>
                        <a:cs typeface="Arial" panose="020B0604020202020204" pitchFamily="34" charset="0"/>
                      </a:endParaRPr>
                    </a:p>
                  </a:txBody>
                  <a:tcPr marL="0" marR="0" marT="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50000"/>
                      </a:schemeClr>
                    </a:solidFill>
                  </a:tcPr>
                </a:tc>
                <a:tc gridSpan="4">
                  <a:txBody>
                    <a:bodyPr/>
                    <a:lstStyle/>
                    <a:p>
                      <a:pPr algn="ctr" fontAlgn="b"/>
                      <a:r>
                        <a:rPr lang="en-US" sz="800" b="1" i="0" u="none" strike="noStrike" dirty="0" smtClean="0">
                          <a:solidFill>
                            <a:schemeClr val="bg1"/>
                          </a:solidFill>
                          <a:effectLst/>
                          <a:latin typeface="+mn-lt"/>
                          <a:cs typeface="Arial" panose="020B0604020202020204" pitchFamily="34" charset="0"/>
                        </a:rPr>
                        <a:t>3 months</a:t>
                      </a:r>
                      <a:endParaRPr lang="en-US" sz="800" b="1" i="0" u="none" strike="noStrike" dirty="0">
                        <a:solidFill>
                          <a:schemeClr val="bg1"/>
                        </a:solidFill>
                        <a:effectLst/>
                        <a:latin typeface="+mn-lt"/>
                        <a:cs typeface="Arial" panose="020B0604020202020204"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002060"/>
                    </a:solidFill>
                  </a:tcPr>
                </a:tc>
                <a:tc hMerge="1">
                  <a:txBody>
                    <a:bodyPr/>
                    <a:lstStyle/>
                    <a:p>
                      <a:pPr algn="ctr" fontAlgn="b"/>
                      <a:endParaRPr lang="en-US" sz="1000" b="1" i="0" u="none" strike="noStrike" dirty="0">
                        <a:solidFill>
                          <a:schemeClr val="bg1"/>
                        </a:solidFill>
                        <a:effectLst/>
                        <a:latin typeface="Arial" panose="020B0604020202020204" pitchFamily="34" charset="0"/>
                        <a:cs typeface="Arial" panose="020B0604020202020204" pitchFamily="34" charset="0"/>
                      </a:endParaRPr>
                    </a:p>
                  </a:txBody>
                  <a:tcPr marL="0" marR="0" marT="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50000"/>
                      </a:schemeClr>
                    </a:solidFill>
                  </a:tcPr>
                </a:tc>
                <a:tc hMerge="1">
                  <a:txBody>
                    <a:bodyPr/>
                    <a:lstStyle/>
                    <a:p>
                      <a:pPr algn="ctr" fontAlgn="b"/>
                      <a:endParaRPr lang="en-US" sz="1000" b="1" i="0" u="none" strike="noStrike" dirty="0">
                        <a:solidFill>
                          <a:schemeClr val="bg1"/>
                        </a:solidFill>
                        <a:effectLst/>
                        <a:latin typeface="Arial" panose="020B0604020202020204" pitchFamily="34" charset="0"/>
                        <a:cs typeface="Arial" panose="020B0604020202020204" pitchFamily="34" charset="0"/>
                      </a:endParaRPr>
                    </a:p>
                  </a:txBody>
                  <a:tcPr marL="0" marR="0" marT="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50000"/>
                      </a:schemeClr>
                    </a:solidFill>
                  </a:tcPr>
                </a:tc>
                <a:tc hMerge="1">
                  <a:txBody>
                    <a:bodyPr/>
                    <a:lstStyle/>
                    <a:p>
                      <a:pPr algn="ctr" fontAlgn="b"/>
                      <a:endParaRPr lang="en-US" sz="1000" b="1" i="0" u="none" strike="noStrike" dirty="0">
                        <a:solidFill>
                          <a:schemeClr val="bg1"/>
                        </a:solidFill>
                        <a:effectLst/>
                        <a:latin typeface="Arial" panose="020B0604020202020204" pitchFamily="34" charset="0"/>
                        <a:cs typeface="Arial" panose="020B0604020202020204" pitchFamily="34" charset="0"/>
                      </a:endParaRPr>
                    </a:p>
                  </a:txBody>
                  <a:tcPr marL="0" marR="0" marT="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50000"/>
                      </a:schemeClr>
                    </a:solidFill>
                  </a:tcPr>
                </a:tc>
              </a:tr>
              <a:tr h="1033994">
                <a:tc rowSpan="3">
                  <a:txBody>
                    <a:bodyPr/>
                    <a:lstStyle/>
                    <a:p>
                      <a:pPr algn="ctr" fontAlgn="b"/>
                      <a:r>
                        <a:rPr lang="en-US" sz="1200" b="1" i="0" u="none" strike="noStrike" dirty="0" smtClean="0">
                          <a:solidFill>
                            <a:schemeClr val="bg1"/>
                          </a:solidFill>
                          <a:effectLst>
                            <a:outerShdw blurRad="38100" dist="38100" dir="2700000" algn="tl">
                              <a:srgbClr val="000000">
                                <a:alpha val="43137"/>
                              </a:srgbClr>
                            </a:outerShdw>
                          </a:effectLst>
                          <a:latin typeface="+mn-lt"/>
                          <a:cs typeface="Arial" panose="020B0604020202020204" pitchFamily="34" charset="0"/>
                        </a:rPr>
                        <a:t>Process</a:t>
                      </a:r>
                      <a:r>
                        <a:rPr lang="en-US" sz="1200" b="1" i="0" u="none" strike="noStrike" baseline="0" dirty="0" smtClean="0">
                          <a:solidFill>
                            <a:schemeClr val="bg1"/>
                          </a:solidFill>
                          <a:effectLst>
                            <a:outerShdw blurRad="38100" dist="38100" dir="2700000" algn="tl">
                              <a:srgbClr val="000000">
                                <a:alpha val="43137"/>
                              </a:srgbClr>
                            </a:outerShdw>
                          </a:effectLst>
                          <a:latin typeface="+mn-lt"/>
                          <a:cs typeface="Arial" panose="020B0604020202020204" pitchFamily="34" charset="0"/>
                        </a:rPr>
                        <a:t> Complexity</a:t>
                      </a:r>
                      <a:endParaRPr lang="en-US" sz="1200" b="1" i="0" u="none" strike="noStrike" dirty="0">
                        <a:solidFill>
                          <a:schemeClr val="bg1"/>
                        </a:solidFill>
                        <a:effectLst>
                          <a:outerShdw blurRad="38100" dist="38100" dir="2700000" algn="tl">
                            <a:srgbClr val="000000">
                              <a:alpha val="43137"/>
                            </a:srgbClr>
                          </a:outerShdw>
                        </a:effectLst>
                        <a:latin typeface="+mn-lt"/>
                        <a:cs typeface="Arial" panose="020B0604020202020204" pitchFamily="34" charset="0"/>
                      </a:endParaRPr>
                    </a:p>
                  </a:txBody>
                  <a:tcPr marL="45720" marR="45720" marT="91440" marB="91440" vert="vert270" anchor="ctr">
                    <a:lnL w="12700" cap="flat" cmpd="sng" algn="ctr">
                      <a:solidFill>
                        <a:schemeClr val="accent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accent1">
                        <a:lumMod val="50000"/>
                      </a:schemeClr>
                    </a:solidFill>
                  </a:tcPr>
                </a:tc>
                <a:tc>
                  <a:txBody>
                    <a:bodyPr/>
                    <a:lstStyle/>
                    <a:p>
                      <a:pPr algn="ctr" fontAlgn="b"/>
                      <a:r>
                        <a:rPr lang="en-US" sz="800" b="1" i="0" u="none" strike="noStrike" dirty="0" smtClean="0">
                          <a:solidFill>
                            <a:schemeClr val="bg1"/>
                          </a:solidFill>
                          <a:effectLst>
                            <a:outerShdw blurRad="38100" dist="38100" dir="2700000" algn="tl">
                              <a:srgbClr val="000000">
                                <a:alpha val="43137"/>
                              </a:srgbClr>
                            </a:outerShdw>
                          </a:effectLst>
                          <a:latin typeface="+mn-lt"/>
                          <a:cs typeface="Arial" panose="020B0604020202020204" pitchFamily="34" charset="0"/>
                        </a:rPr>
                        <a:t>Low</a:t>
                      </a:r>
                      <a:endParaRPr lang="en-US" sz="800" b="1" i="0" u="none" strike="noStrike" dirty="0">
                        <a:solidFill>
                          <a:schemeClr val="bg1"/>
                        </a:solidFill>
                        <a:effectLst>
                          <a:outerShdw blurRad="38100" dist="38100" dir="2700000" algn="tl">
                            <a:srgbClr val="000000">
                              <a:alpha val="43137"/>
                            </a:srgbClr>
                          </a:outerShdw>
                        </a:effectLst>
                        <a:latin typeface="+mn-lt"/>
                        <a:cs typeface="Arial" panose="020B0604020202020204" pitchFamily="34" charset="0"/>
                      </a:endParaRPr>
                    </a:p>
                  </a:txBody>
                  <a:tcPr marL="45720" marR="45720" marT="91440" marB="9144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50000"/>
                      </a:schemeClr>
                    </a:solidFill>
                  </a:tcPr>
                </a:tc>
                <a:tc>
                  <a:txBody>
                    <a:bodyPr/>
                    <a:lstStyle/>
                    <a:p>
                      <a:pPr algn="ctr" fontAlgn="b"/>
                      <a:endParaRPr lang="en-US" sz="800" b="1" i="0" u="none" strike="noStrike" dirty="0">
                        <a:solidFill>
                          <a:srgbClr val="000000"/>
                        </a:solidFill>
                        <a:effectLst/>
                        <a:latin typeface="+mn-lt"/>
                        <a:cs typeface="Arial" panose="020B0604020202020204" pitchFamily="34" charset="0"/>
                      </a:endParaRPr>
                    </a:p>
                  </a:txBody>
                  <a:tcPr marL="45720" marR="45720" marT="91440" marB="9144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endParaRPr lang="en-US" sz="800" b="0" i="0" u="none" strike="noStrike" dirty="0">
                        <a:solidFill>
                          <a:srgbClr val="000000"/>
                        </a:solidFill>
                        <a:effectLst/>
                        <a:latin typeface="+mn-lt"/>
                        <a:cs typeface="Arial" panose="020B0604020202020204" pitchFamily="34" charset="0"/>
                      </a:endParaRPr>
                    </a:p>
                  </a:txBody>
                  <a:tcPr marL="45720" marR="45720" marT="91440" marB="9144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fontAlgn="b"/>
                      <a:endParaRPr lang="en-US" sz="800" b="0" i="0" u="none" strike="noStrike" dirty="0">
                        <a:solidFill>
                          <a:srgbClr val="000000"/>
                        </a:solidFill>
                        <a:effectLst/>
                        <a:latin typeface="+mn-lt"/>
                        <a:cs typeface="Arial" panose="020B0604020202020204" pitchFamily="34" charset="0"/>
                      </a:endParaRPr>
                    </a:p>
                  </a:txBody>
                  <a:tcPr marL="45720" marR="45720" marT="91440" marB="9144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endParaRPr lang="en-US" sz="800" b="0" i="0" u="none" strike="noStrike" dirty="0">
                        <a:solidFill>
                          <a:srgbClr val="000000"/>
                        </a:solidFill>
                        <a:effectLst/>
                        <a:latin typeface="+mn-lt"/>
                        <a:cs typeface="Arial" panose="020B0604020202020204" pitchFamily="34" charset="0"/>
                      </a:endParaRPr>
                    </a:p>
                  </a:txBody>
                  <a:tcPr marL="45720" marR="45720" marT="91440" marB="9144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fontAlgn="b"/>
                      <a:endParaRPr lang="en-US" sz="800" b="0" i="0" u="none" strike="noStrike" dirty="0">
                        <a:solidFill>
                          <a:srgbClr val="000000"/>
                        </a:solidFill>
                        <a:effectLst/>
                        <a:latin typeface="+mn-lt"/>
                        <a:cs typeface="Arial" panose="020B0604020202020204" pitchFamily="34" charset="0"/>
                      </a:endParaRPr>
                    </a:p>
                  </a:txBody>
                  <a:tcPr marL="45720" marR="45720" marT="91440" marB="9144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endParaRPr lang="en-US" sz="800" b="0" i="0" u="none" strike="noStrike" dirty="0">
                        <a:solidFill>
                          <a:srgbClr val="000000"/>
                        </a:solidFill>
                        <a:effectLst/>
                        <a:latin typeface="+mn-lt"/>
                        <a:cs typeface="Arial" panose="020B0604020202020204" pitchFamily="34" charset="0"/>
                      </a:endParaRPr>
                    </a:p>
                  </a:txBody>
                  <a:tcPr marL="45720" marR="45720" marT="91440" marB="9144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fontAlgn="b"/>
                      <a:endParaRPr lang="en-US" sz="800" b="0" i="0" u="none" strike="noStrike" dirty="0">
                        <a:solidFill>
                          <a:srgbClr val="000000"/>
                        </a:solidFill>
                        <a:effectLst/>
                        <a:latin typeface="+mn-lt"/>
                        <a:cs typeface="Arial" panose="020B0604020202020204" pitchFamily="34" charset="0"/>
                      </a:endParaRPr>
                    </a:p>
                  </a:txBody>
                  <a:tcPr marL="45720" marR="45720" marT="91440" marB="9144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endParaRPr lang="en-US" sz="800" b="0" i="0" u="none" strike="noStrike" dirty="0">
                        <a:solidFill>
                          <a:srgbClr val="000000"/>
                        </a:solidFill>
                        <a:effectLst/>
                        <a:latin typeface="+mn-lt"/>
                        <a:cs typeface="Arial" panose="020B0604020202020204" pitchFamily="34" charset="0"/>
                      </a:endParaRPr>
                    </a:p>
                  </a:txBody>
                  <a:tcPr marL="45720" marR="45720" marT="91440" marB="9144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fontAlgn="b"/>
                      <a:endParaRPr lang="en-US" sz="800" b="0" i="0" u="none" strike="noStrike" dirty="0">
                        <a:solidFill>
                          <a:srgbClr val="000000"/>
                        </a:solidFill>
                        <a:effectLst/>
                        <a:latin typeface="+mn-lt"/>
                        <a:cs typeface="Arial" panose="020B0604020202020204" pitchFamily="34" charset="0"/>
                      </a:endParaRPr>
                    </a:p>
                  </a:txBody>
                  <a:tcPr marL="45720" marR="45720" marT="91440" marB="9144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endParaRPr lang="en-US" sz="800" b="0" i="0" u="none" strike="noStrike" dirty="0">
                        <a:solidFill>
                          <a:srgbClr val="000000"/>
                        </a:solidFill>
                        <a:effectLst/>
                        <a:latin typeface="+mn-lt"/>
                        <a:cs typeface="Arial" panose="020B0604020202020204" pitchFamily="34" charset="0"/>
                      </a:endParaRPr>
                    </a:p>
                  </a:txBody>
                  <a:tcPr marL="45720" marR="45720" marT="91440" marB="9144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fontAlgn="b"/>
                      <a:endParaRPr lang="en-US" sz="800" b="0" i="0" u="none" strike="noStrike" dirty="0">
                        <a:solidFill>
                          <a:srgbClr val="000000"/>
                        </a:solidFill>
                        <a:effectLst/>
                        <a:latin typeface="+mn-lt"/>
                        <a:cs typeface="Arial" panose="020B0604020202020204" pitchFamily="34" charset="0"/>
                      </a:endParaRPr>
                    </a:p>
                  </a:txBody>
                  <a:tcPr marL="45720" marR="45720" marT="91440" marB="9144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endParaRPr lang="en-US" sz="800" b="0" i="0" u="none" strike="noStrike" dirty="0">
                        <a:solidFill>
                          <a:srgbClr val="000000"/>
                        </a:solidFill>
                        <a:effectLst/>
                        <a:latin typeface="+mn-lt"/>
                        <a:cs typeface="Arial" panose="020B0604020202020204" pitchFamily="34" charset="0"/>
                      </a:endParaRPr>
                    </a:p>
                  </a:txBody>
                  <a:tcPr marL="45720" marR="45720" marT="91440" marB="91440" anchor="ctr">
                    <a:lnL w="6350" cap="flat" cmpd="sng" algn="ctr">
                      <a:noFill/>
                      <a:prstDash val="solid"/>
                      <a:round/>
                      <a:headEnd type="none" w="med" len="med"/>
                      <a:tailEnd type="none" w="med" len="med"/>
                    </a:lnL>
                    <a:lnR w="12700" cap="flat" cmpd="sng" algn="ctr">
                      <a:solidFill>
                        <a:schemeClr val="accent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1033994">
                <a:tc vMerge="1">
                  <a:txBody>
                    <a:bodyPr/>
                    <a:lstStyle/>
                    <a:p>
                      <a:pPr algn="l" fontAlgn="b"/>
                      <a:endParaRPr lang="en-US" sz="1100" b="1" i="0" u="none" strike="noStrike"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a:txBody>
                  <a:tcPr marL="45720" marR="45720" marT="36000" marB="36000" anchor="ctr">
                    <a:lnL w="12700" cap="flat" cmpd="sng" algn="ctr">
                      <a:solidFill>
                        <a:schemeClr val="bg1">
                          <a:lumMod val="50000"/>
                        </a:schemeClr>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algn="ctr" fontAlgn="b"/>
                      <a:r>
                        <a:rPr lang="en-US" sz="800" b="1" i="0" u="none" strike="noStrike" dirty="0" smtClean="0">
                          <a:solidFill>
                            <a:schemeClr val="bg1"/>
                          </a:solidFill>
                          <a:effectLst>
                            <a:outerShdw blurRad="38100" dist="38100" dir="2700000" algn="tl">
                              <a:srgbClr val="000000">
                                <a:alpha val="43137"/>
                              </a:srgbClr>
                            </a:outerShdw>
                          </a:effectLst>
                          <a:latin typeface="+mn-lt"/>
                          <a:cs typeface="Arial" panose="020B0604020202020204" pitchFamily="34" charset="0"/>
                        </a:rPr>
                        <a:t>Medium</a:t>
                      </a:r>
                      <a:endParaRPr lang="en-US" sz="800" b="1" i="0" u="none" strike="noStrike" dirty="0">
                        <a:solidFill>
                          <a:schemeClr val="bg1"/>
                        </a:solidFill>
                        <a:effectLst>
                          <a:outerShdw blurRad="38100" dist="38100" dir="2700000" algn="tl">
                            <a:srgbClr val="000000">
                              <a:alpha val="43137"/>
                            </a:srgbClr>
                          </a:outerShdw>
                        </a:effectLst>
                        <a:latin typeface="+mn-lt"/>
                        <a:cs typeface="Arial" panose="020B0604020202020204" pitchFamily="34" charset="0"/>
                      </a:endParaRPr>
                    </a:p>
                  </a:txBody>
                  <a:tcPr marL="45720" marR="45720" marT="36000" marB="3600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algn="l" fontAlgn="b"/>
                      <a:endParaRPr lang="en-US" sz="800" b="0" i="0" u="none" strike="noStrike" dirty="0">
                        <a:solidFill>
                          <a:srgbClr val="000000"/>
                        </a:solidFill>
                        <a:effectLst/>
                        <a:latin typeface="+mn-lt"/>
                        <a:cs typeface="Arial" panose="020B0604020202020204" pitchFamily="34" charset="0"/>
                      </a:endParaRPr>
                    </a:p>
                  </a:txBody>
                  <a:tcPr marL="45720" marR="45720" marT="91440" marB="9144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endParaRPr lang="en-US" sz="800" b="0" i="0" u="none" strike="noStrike" dirty="0">
                        <a:solidFill>
                          <a:srgbClr val="000000"/>
                        </a:solidFill>
                        <a:effectLst/>
                        <a:latin typeface="+mn-lt"/>
                        <a:cs typeface="Arial" panose="020B0604020202020204" pitchFamily="34" charset="0"/>
                      </a:endParaRPr>
                    </a:p>
                  </a:txBody>
                  <a:tcPr marL="45720" marR="45720" marT="91440" marB="9144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fontAlgn="b"/>
                      <a:endParaRPr lang="en-US" sz="800" b="0" i="0" u="none" strike="noStrike" dirty="0">
                        <a:solidFill>
                          <a:srgbClr val="000000"/>
                        </a:solidFill>
                        <a:effectLst/>
                        <a:latin typeface="+mn-lt"/>
                        <a:cs typeface="Arial" panose="020B0604020202020204" pitchFamily="34" charset="0"/>
                      </a:endParaRPr>
                    </a:p>
                  </a:txBody>
                  <a:tcPr marL="45720" marR="45720" marT="91440" marB="9144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endParaRPr lang="en-US" sz="800" b="0" i="0" u="none" strike="noStrike" dirty="0">
                        <a:solidFill>
                          <a:srgbClr val="000000"/>
                        </a:solidFill>
                        <a:effectLst/>
                        <a:latin typeface="+mn-lt"/>
                        <a:cs typeface="Arial" panose="020B0604020202020204" pitchFamily="34" charset="0"/>
                      </a:endParaRPr>
                    </a:p>
                  </a:txBody>
                  <a:tcPr marL="45720" marR="45720" marT="91440" marB="9144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fontAlgn="b"/>
                      <a:endParaRPr lang="en-US" sz="800" b="0" i="0" u="none" strike="noStrike" dirty="0">
                        <a:solidFill>
                          <a:srgbClr val="000000"/>
                        </a:solidFill>
                        <a:effectLst/>
                        <a:latin typeface="+mn-lt"/>
                        <a:cs typeface="Arial" panose="020B0604020202020204" pitchFamily="34" charset="0"/>
                      </a:endParaRPr>
                    </a:p>
                  </a:txBody>
                  <a:tcPr marL="45720" marR="45720" marT="91440" marB="9144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endParaRPr lang="en-US" sz="800" b="0" i="0" u="none" strike="noStrike" dirty="0">
                        <a:solidFill>
                          <a:srgbClr val="000000"/>
                        </a:solidFill>
                        <a:effectLst/>
                        <a:latin typeface="+mn-lt"/>
                        <a:cs typeface="Arial" panose="020B0604020202020204" pitchFamily="34" charset="0"/>
                      </a:endParaRPr>
                    </a:p>
                  </a:txBody>
                  <a:tcPr marL="45720" marR="45720" marT="91440" marB="9144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fontAlgn="b"/>
                      <a:endParaRPr lang="en-US" sz="800" b="0" i="0" u="none" strike="noStrike" dirty="0">
                        <a:solidFill>
                          <a:srgbClr val="000000"/>
                        </a:solidFill>
                        <a:effectLst/>
                        <a:latin typeface="+mn-lt"/>
                        <a:cs typeface="Arial" panose="020B0604020202020204" pitchFamily="34" charset="0"/>
                      </a:endParaRPr>
                    </a:p>
                  </a:txBody>
                  <a:tcPr marL="45720" marR="45720" marT="91440" marB="9144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endParaRPr lang="en-US" sz="800" b="0" i="0" u="none" strike="noStrike" dirty="0">
                        <a:solidFill>
                          <a:srgbClr val="000000"/>
                        </a:solidFill>
                        <a:effectLst/>
                        <a:latin typeface="+mn-lt"/>
                        <a:cs typeface="Arial" panose="020B0604020202020204" pitchFamily="34" charset="0"/>
                      </a:endParaRPr>
                    </a:p>
                  </a:txBody>
                  <a:tcPr marL="45720" marR="45720" marT="91440" marB="9144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fontAlgn="b"/>
                      <a:endParaRPr lang="en-US" sz="800" b="0" i="0" u="none" strike="noStrike" dirty="0">
                        <a:solidFill>
                          <a:srgbClr val="000000"/>
                        </a:solidFill>
                        <a:effectLst/>
                        <a:latin typeface="+mn-lt"/>
                        <a:cs typeface="Arial" panose="020B0604020202020204" pitchFamily="34" charset="0"/>
                      </a:endParaRPr>
                    </a:p>
                  </a:txBody>
                  <a:tcPr marL="45720" marR="45720" marT="91440" marB="9144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endParaRPr lang="en-US" sz="800" b="0" i="0" u="none" strike="noStrike" dirty="0">
                        <a:solidFill>
                          <a:srgbClr val="000000"/>
                        </a:solidFill>
                        <a:effectLst/>
                        <a:latin typeface="+mn-lt"/>
                        <a:cs typeface="Arial" panose="020B0604020202020204" pitchFamily="34" charset="0"/>
                      </a:endParaRPr>
                    </a:p>
                  </a:txBody>
                  <a:tcPr marL="45720" marR="45720" marT="91440" marB="9144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fontAlgn="b"/>
                      <a:endParaRPr lang="en-US" sz="800" b="0" i="0" u="none" strike="noStrike" dirty="0">
                        <a:solidFill>
                          <a:srgbClr val="000000"/>
                        </a:solidFill>
                        <a:effectLst/>
                        <a:latin typeface="+mn-lt"/>
                        <a:cs typeface="Arial" panose="020B0604020202020204" pitchFamily="34" charset="0"/>
                      </a:endParaRPr>
                    </a:p>
                  </a:txBody>
                  <a:tcPr marL="45720" marR="45720" marT="91440" marB="9144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endParaRPr lang="en-US" sz="800" b="0" i="0" u="none" strike="noStrike" dirty="0">
                        <a:solidFill>
                          <a:srgbClr val="000000"/>
                        </a:solidFill>
                        <a:effectLst/>
                        <a:latin typeface="+mn-lt"/>
                        <a:cs typeface="Arial" panose="020B0604020202020204" pitchFamily="34" charset="0"/>
                      </a:endParaRPr>
                    </a:p>
                  </a:txBody>
                  <a:tcPr marL="45720" marR="45720" marT="91440" marB="91440" anchor="ctr">
                    <a:lnL w="6350" cap="flat" cmpd="sng" algn="ctr">
                      <a:noFill/>
                      <a:prstDash val="solid"/>
                      <a:round/>
                      <a:headEnd type="none" w="med" len="med"/>
                      <a:tailEnd type="none" w="med" len="med"/>
                    </a:lnL>
                    <a:lnR w="12700" cap="flat" cmpd="sng" algn="ctr">
                      <a:solidFill>
                        <a:schemeClr val="accent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1033994">
                <a:tc vMerge="1">
                  <a:txBody>
                    <a:bodyPr/>
                    <a:lstStyle/>
                    <a:p>
                      <a:pPr algn="l" fontAlgn="b"/>
                      <a:endParaRPr lang="en-US" sz="1100" b="1" i="0" u="none" strike="noStrike"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a:txBody>
                  <a:tcPr marL="45720" marR="45720" marT="91440" marB="91440" anchor="ctr">
                    <a:lnL w="12700" cap="flat" cmpd="sng" algn="ctr">
                      <a:solidFill>
                        <a:schemeClr val="bg1">
                          <a:lumMod val="50000"/>
                        </a:schemeClr>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ctr" fontAlgn="b"/>
                      <a:r>
                        <a:rPr lang="en-US" sz="800" b="1" i="0" u="none" strike="noStrike" dirty="0" smtClean="0">
                          <a:solidFill>
                            <a:schemeClr val="bg1"/>
                          </a:solidFill>
                          <a:effectLst>
                            <a:outerShdw blurRad="38100" dist="38100" dir="2700000" algn="tl">
                              <a:srgbClr val="000000">
                                <a:alpha val="43137"/>
                              </a:srgbClr>
                            </a:outerShdw>
                          </a:effectLst>
                          <a:latin typeface="+mn-lt"/>
                          <a:cs typeface="Arial" panose="020B0604020202020204" pitchFamily="34" charset="0"/>
                        </a:rPr>
                        <a:t>High</a:t>
                      </a:r>
                      <a:endParaRPr lang="en-US" sz="800" b="1" i="0" u="none" strike="noStrike" dirty="0">
                        <a:solidFill>
                          <a:schemeClr val="bg1"/>
                        </a:solidFill>
                        <a:effectLst>
                          <a:outerShdw blurRad="38100" dist="38100" dir="2700000" algn="tl">
                            <a:srgbClr val="000000">
                              <a:alpha val="43137"/>
                            </a:srgbClr>
                          </a:outerShdw>
                        </a:effectLst>
                        <a:latin typeface="+mn-lt"/>
                        <a:cs typeface="Arial" panose="020B0604020202020204" pitchFamily="34" charset="0"/>
                      </a:endParaRPr>
                    </a:p>
                  </a:txBody>
                  <a:tcPr marL="45720" marR="45720" marT="91440" marB="9144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l" fontAlgn="b"/>
                      <a:endParaRPr lang="en-US" sz="800" b="0" i="0" u="none" strike="noStrike" dirty="0">
                        <a:solidFill>
                          <a:srgbClr val="000000"/>
                        </a:solidFill>
                        <a:effectLst/>
                        <a:latin typeface="+mn-lt"/>
                        <a:cs typeface="Arial" panose="020B0604020202020204" pitchFamily="34" charset="0"/>
                      </a:endParaRPr>
                    </a:p>
                  </a:txBody>
                  <a:tcPr marL="45720" marR="45720" marT="91440" marB="9144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endParaRPr lang="en-US" sz="800" b="0" i="0" u="none" strike="noStrike" dirty="0">
                        <a:solidFill>
                          <a:srgbClr val="000000"/>
                        </a:solidFill>
                        <a:effectLst/>
                        <a:latin typeface="+mn-lt"/>
                        <a:cs typeface="Arial" panose="020B0604020202020204" pitchFamily="34" charset="0"/>
                      </a:endParaRPr>
                    </a:p>
                  </a:txBody>
                  <a:tcPr marL="45720" marR="45720" marT="91440" marB="9144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fontAlgn="b"/>
                      <a:endParaRPr lang="en-US" sz="800" b="0" i="0" u="none" strike="noStrike" dirty="0">
                        <a:solidFill>
                          <a:srgbClr val="000000"/>
                        </a:solidFill>
                        <a:effectLst/>
                        <a:latin typeface="+mn-lt"/>
                        <a:cs typeface="Arial" panose="020B0604020202020204" pitchFamily="34" charset="0"/>
                      </a:endParaRPr>
                    </a:p>
                  </a:txBody>
                  <a:tcPr marL="45720" marR="45720" marT="91440" marB="9144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endParaRPr lang="en-US" sz="800" b="1" i="0" u="none" strike="noStrike" dirty="0">
                        <a:solidFill>
                          <a:srgbClr val="000000"/>
                        </a:solidFill>
                        <a:effectLst/>
                        <a:latin typeface="+mn-lt"/>
                        <a:cs typeface="Arial" panose="020B0604020202020204" pitchFamily="34" charset="0"/>
                      </a:endParaRPr>
                    </a:p>
                  </a:txBody>
                  <a:tcPr marL="45720" marR="45720" marT="91440" marB="9144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US" sz="800" b="1" i="0" u="none" strike="noStrike" dirty="0">
                        <a:solidFill>
                          <a:srgbClr val="000000"/>
                        </a:solidFill>
                        <a:effectLst/>
                        <a:latin typeface="+mn-lt"/>
                        <a:cs typeface="Arial" panose="020B0604020202020204" pitchFamily="34" charset="0"/>
                      </a:endParaRPr>
                    </a:p>
                  </a:txBody>
                  <a:tcPr marL="45720" marR="45720" marT="91440" marB="9144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endParaRPr lang="en-US" sz="800" b="1" i="0" u="none" strike="noStrike" dirty="0">
                        <a:solidFill>
                          <a:srgbClr val="000000"/>
                        </a:solidFill>
                        <a:effectLst/>
                        <a:latin typeface="+mn-lt"/>
                        <a:cs typeface="Arial" panose="020B0604020202020204" pitchFamily="34" charset="0"/>
                      </a:endParaRPr>
                    </a:p>
                  </a:txBody>
                  <a:tcPr marL="45720" marR="45720" marT="91440" marB="9144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fontAlgn="b"/>
                      <a:endParaRPr lang="en-US" sz="800" b="0" i="0" u="none" strike="noStrike" dirty="0">
                        <a:solidFill>
                          <a:srgbClr val="000000"/>
                        </a:solidFill>
                        <a:effectLst/>
                        <a:latin typeface="+mn-lt"/>
                        <a:cs typeface="Arial" panose="020B0604020202020204" pitchFamily="34" charset="0"/>
                      </a:endParaRPr>
                    </a:p>
                  </a:txBody>
                  <a:tcPr marL="45720" marR="45720" marT="91440" marB="9144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endParaRPr lang="en-US" sz="800" b="0" i="0" u="none" strike="noStrike" dirty="0">
                        <a:solidFill>
                          <a:srgbClr val="000000"/>
                        </a:solidFill>
                        <a:effectLst/>
                        <a:latin typeface="+mn-lt"/>
                        <a:cs typeface="Arial" panose="020B0604020202020204" pitchFamily="34" charset="0"/>
                      </a:endParaRPr>
                    </a:p>
                  </a:txBody>
                  <a:tcPr marL="45720" marR="45720" marT="91440" marB="9144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fontAlgn="b"/>
                      <a:endParaRPr lang="en-US" sz="800" b="0" i="0" u="none" strike="noStrike" dirty="0">
                        <a:solidFill>
                          <a:srgbClr val="000000"/>
                        </a:solidFill>
                        <a:effectLst/>
                        <a:latin typeface="+mn-lt"/>
                        <a:cs typeface="Arial" panose="020B0604020202020204" pitchFamily="34" charset="0"/>
                      </a:endParaRPr>
                    </a:p>
                  </a:txBody>
                  <a:tcPr marL="45720" marR="45720" marT="91440" marB="9144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endParaRPr lang="en-US" sz="800" b="0" i="0" u="none" strike="noStrike" dirty="0">
                        <a:solidFill>
                          <a:srgbClr val="000000"/>
                        </a:solidFill>
                        <a:effectLst/>
                        <a:latin typeface="+mn-lt"/>
                        <a:cs typeface="Arial" panose="020B0604020202020204" pitchFamily="34" charset="0"/>
                      </a:endParaRPr>
                    </a:p>
                  </a:txBody>
                  <a:tcPr marL="45720" marR="45720" marT="91440" marB="9144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fontAlgn="b"/>
                      <a:endParaRPr lang="en-US" sz="800" b="0" i="0" u="none" strike="noStrike" dirty="0">
                        <a:solidFill>
                          <a:srgbClr val="000000"/>
                        </a:solidFill>
                        <a:effectLst/>
                        <a:latin typeface="+mn-lt"/>
                        <a:cs typeface="Arial" panose="020B0604020202020204" pitchFamily="34" charset="0"/>
                      </a:endParaRPr>
                    </a:p>
                  </a:txBody>
                  <a:tcPr marL="45720" marR="45720" marT="91440" marB="9144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endParaRPr lang="en-US" sz="800" b="0" i="0" u="none" strike="noStrike" dirty="0">
                        <a:solidFill>
                          <a:srgbClr val="000000"/>
                        </a:solidFill>
                        <a:effectLst/>
                        <a:latin typeface="+mn-lt"/>
                        <a:cs typeface="Arial" panose="020B0604020202020204" pitchFamily="34" charset="0"/>
                      </a:endParaRPr>
                    </a:p>
                  </a:txBody>
                  <a:tcPr marL="45720" marR="45720" marT="91440" marB="91440" anchor="ctr">
                    <a:lnL w="6350" cap="flat" cmpd="sng" algn="ctr">
                      <a:noFill/>
                      <a:prstDash val="solid"/>
                      <a:round/>
                      <a:headEnd type="none" w="med" len="med"/>
                      <a:tailEnd type="none" w="med" len="med"/>
                    </a:lnL>
                    <a:lnR w="12700" cap="flat" cmpd="sng" algn="ctr">
                      <a:solidFill>
                        <a:schemeClr val="accent1"/>
                      </a:solid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bl>
          </a:graphicData>
        </a:graphic>
      </p:graphicFrame>
      <p:sp>
        <p:nvSpPr>
          <p:cNvPr id="10" name="AutoShape 38"/>
          <p:cNvSpPr>
            <a:spLocks noChangeArrowheads="1"/>
          </p:cNvSpPr>
          <p:nvPr/>
        </p:nvSpPr>
        <p:spPr bwMode="auto">
          <a:xfrm>
            <a:off x="2228145" y="2415275"/>
            <a:ext cx="988146" cy="612000"/>
          </a:xfrm>
          <a:prstGeom prst="rect">
            <a:avLst/>
          </a:prstGeom>
          <a:solidFill>
            <a:schemeClr val="accent1">
              <a:lumMod val="20000"/>
              <a:lumOff val="80000"/>
            </a:schemeClr>
          </a:solidFill>
          <a:ln>
            <a:noFill/>
            <a:headEnd/>
            <a:tailEnd/>
          </a:ln>
          <a:effectLst/>
        </p:spPr>
        <p:style>
          <a:lnRef idx="1">
            <a:schemeClr val="accent5"/>
          </a:lnRef>
          <a:fillRef idx="3">
            <a:schemeClr val="accent5"/>
          </a:fillRef>
          <a:effectRef idx="2">
            <a:schemeClr val="accent5"/>
          </a:effectRef>
          <a:fontRef idx="minor">
            <a:schemeClr val="lt1"/>
          </a:fontRef>
        </p:style>
        <p:txBody>
          <a:bodyPr wrap="square" lIns="0" tIns="45715" rIns="0" bIns="45715" anchor="ctr">
            <a:noAutofit/>
          </a:bodyPr>
          <a:lstStyle/>
          <a:p>
            <a:pPr algn="ctr"/>
            <a:r>
              <a:rPr lang="en-US" sz="900" b="1" kern="0" dirty="0" smtClean="0">
                <a:solidFill>
                  <a:srgbClr val="7F7F7F"/>
                </a:solidFill>
                <a:cs typeface="Arial" charset="0"/>
              </a:rPr>
              <a:t>Development/ testing of solution</a:t>
            </a:r>
            <a:endParaRPr lang="en-US" sz="900" b="1" kern="0" dirty="0">
              <a:solidFill>
                <a:srgbClr val="7F7F7F"/>
              </a:solidFill>
              <a:cs typeface="Arial" charset="0"/>
            </a:endParaRPr>
          </a:p>
        </p:txBody>
      </p:sp>
      <p:sp>
        <p:nvSpPr>
          <p:cNvPr id="11" name="AutoShape 38"/>
          <p:cNvSpPr>
            <a:spLocks noChangeArrowheads="1"/>
          </p:cNvSpPr>
          <p:nvPr/>
        </p:nvSpPr>
        <p:spPr bwMode="auto">
          <a:xfrm>
            <a:off x="1471994" y="2415275"/>
            <a:ext cx="728605" cy="612000"/>
          </a:xfrm>
          <a:prstGeom prst="rect">
            <a:avLst/>
          </a:prstGeom>
          <a:solidFill>
            <a:schemeClr val="bg1">
              <a:lumMod val="75000"/>
            </a:schemeClr>
          </a:solidFill>
          <a:ln>
            <a:noFill/>
            <a:headEnd/>
            <a:tailEnd/>
          </a:ln>
          <a:effectLst/>
        </p:spPr>
        <p:style>
          <a:lnRef idx="1">
            <a:schemeClr val="accent5"/>
          </a:lnRef>
          <a:fillRef idx="3">
            <a:schemeClr val="accent5"/>
          </a:fillRef>
          <a:effectRef idx="2">
            <a:schemeClr val="accent5"/>
          </a:effectRef>
          <a:fontRef idx="minor">
            <a:schemeClr val="lt1"/>
          </a:fontRef>
        </p:style>
        <p:txBody>
          <a:bodyPr wrap="square" lIns="0" tIns="45715" rIns="0" bIns="45715" anchor="ctr">
            <a:noAutofit/>
          </a:bodyPr>
          <a:lstStyle/>
          <a:p>
            <a:pPr algn="ctr"/>
            <a:r>
              <a:rPr lang="en-US" sz="900" b="1" kern="0" dirty="0" smtClean="0">
                <a:solidFill>
                  <a:schemeClr val="tx1"/>
                </a:solidFill>
                <a:cs typeface="Arial" charset="0"/>
              </a:rPr>
              <a:t>Process analysis and solution design</a:t>
            </a:r>
            <a:endParaRPr lang="en-US" sz="900" b="1" kern="0" dirty="0">
              <a:solidFill>
                <a:schemeClr val="tx1"/>
              </a:solidFill>
              <a:cs typeface="Arial" charset="0"/>
            </a:endParaRPr>
          </a:p>
        </p:txBody>
      </p:sp>
      <p:sp>
        <p:nvSpPr>
          <p:cNvPr id="12" name="AutoShape 38"/>
          <p:cNvSpPr>
            <a:spLocks noChangeArrowheads="1"/>
          </p:cNvSpPr>
          <p:nvPr/>
        </p:nvSpPr>
        <p:spPr bwMode="auto">
          <a:xfrm>
            <a:off x="3243837" y="2415275"/>
            <a:ext cx="608973" cy="612000"/>
          </a:xfrm>
          <a:prstGeom prst="rect">
            <a:avLst/>
          </a:prstGeom>
          <a:solidFill>
            <a:schemeClr val="accent6"/>
          </a:solidFill>
          <a:ln>
            <a:noFill/>
            <a:headEnd/>
            <a:tailEnd/>
          </a:ln>
          <a:effectLst/>
        </p:spPr>
        <p:style>
          <a:lnRef idx="1">
            <a:schemeClr val="accent5"/>
          </a:lnRef>
          <a:fillRef idx="3">
            <a:schemeClr val="accent5"/>
          </a:fillRef>
          <a:effectRef idx="2">
            <a:schemeClr val="accent5"/>
          </a:effectRef>
          <a:fontRef idx="minor">
            <a:schemeClr val="lt1"/>
          </a:fontRef>
        </p:style>
        <p:txBody>
          <a:bodyPr wrap="square" lIns="0" tIns="45715" rIns="0" bIns="45715" anchor="ctr">
            <a:noAutofit/>
          </a:bodyPr>
          <a:lstStyle/>
          <a:p>
            <a:pPr algn="ctr"/>
            <a:r>
              <a:rPr lang="en-US" sz="900" b="1" kern="0" dirty="0" err="1" smtClean="0">
                <a:solidFill>
                  <a:srgbClr val="FFFFFF"/>
                </a:solidFill>
                <a:cs typeface="Arial" charset="0"/>
              </a:rPr>
              <a:t>Implemen-tation</a:t>
            </a:r>
            <a:r>
              <a:rPr lang="en-US" sz="900" b="1" kern="0" dirty="0" smtClean="0">
                <a:solidFill>
                  <a:srgbClr val="FFFFFF"/>
                </a:solidFill>
                <a:cs typeface="Arial" charset="0"/>
              </a:rPr>
              <a:t> into </a:t>
            </a:r>
            <a:r>
              <a:rPr lang="en-US" sz="900" b="1" kern="0" dirty="0" err="1" smtClean="0">
                <a:solidFill>
                  <a:srgbClr val="FFFFFF"/>
                </a:solidFill>
                <a:cs typeface="Arial" charset="0"/>
              </a:rPr>
              <a:t>produc-tion</a:t>
            </a:r>
            <a:endParaRPr lang="en-US" sz="900" b="1" kern="0" dirty="0">
              <a:solidFill>
                <a:srgbClr val="FFFFFF"/>
              </a:solidFill>
              <a:cs typeface="Arial" charset="0"/>
            </a:endParaRPr>
          </a:p>
        </p:txBody>
      </p:sp>
      <p:sp>
        <p:nvSpPr>
          <p:cNvPr id="13" name="AutoShape 38"/>
          <p:cNvSpPr>
            <a:spLocks noChangeArrowheads="1"/>
          </p:cNvSpPr>
          <p:nvPr/>
        </p:nvSpPr>
        <p:spPr bwMode="auto">
          <a:xfrm>
            <a:off x="3068618" y="3373188"/>
            <a:ext cx="1969200" cy="612000"/>
          </a:xfrm>
          <a:prstGeom prst="rect">
            <a:avLst/>
          </a:prstGeom>
          <a:solidFill>
            <a:schemeClr val="accent1">
              <a:lumMod val="20000"/>
              <a:lumOff val="80000"/>
            </a:schemeClr>
          </a:solidFill>
          <a:ln>
            <a:noFill/>
            <a:headEnd/>
            <a:tailEnd/>
          </a:ln>
          <a:effectLst/>
        </p:spPr>
        <p:style>
          <a:lnRef idx="1">
            <a:schemeClr val="accent5"/>
          </a:lnRef>
          <a:fillRef idx="3">
            <a:schemeClr val="accent5"/>
          </a:fillRef>
          <a:effectRef idx="2">
            <a:schemeClr val="accent5"/>
          </a:effectRef>
          <a:fontRef idx="minor">
            <a:schemeClr val="lt1"/>
          </a:fontRef>
        </p:style>
        <p:txBody>
          <a:bodyPr wrap="square" lIns="0" tIns="45715" rIns="0" bIns="45715" anchor="ctr">
            <a:noAutofit/>
          </a:bodyPr>
          <a:lstStyle/>
          <a:p>
            <a:pPr algn="ctr"/>
            <a:r>
              <a:rPr lang="en-US" sz="900" b="1" kern="0" dirty="0" smtClean="0">
                <a:solidFill>
                  <a:srgbClr val="7F7F7F"/>
                </a:solidFill>
                <a:cs typeface="Arial" charset="0"/>
              </a:rPr>
              <a:t>Development/ testing of solution</a:t>
            </a:r>
            <a:endParaRPr lang="en-US" sz="900" b="1" kern="0" dirty="0">
              <a:solidFill>
                <a:srgbClr val="7F7F7F"/>
              </a:solidFill>
              <a:cs typeface="Arial" charset="0"/>
            </a:endParaRPr>
          </a:p>
        </p:txBody>
      </p:sp>
      <p:sp>
        <p:nvSpPr>
          <p:cNvPr id="14" name="AutoShape 38"/>
          <p:cNvSpPr>
            <a:spLocks noChangeArrowheads="1"/>
          </p:cNvSpPr>
          <p:nvPr/>
        </p:nvSpPr>
        <p:spPr bwMode="auto">
          <a:xfrm>
            <a:off x="1471993" y="3374813"/>
            <a:ext cx="1564399" cy="612000"/>
          </a:xfrm>
          <a:prstGeom prst="rect">
            <a:avLst/>
          </a:prstGeom>
          <a:solidFill>
            <a:schemeClr val="bg1">
              <a:lumMod val="75000"/>
            </a:schemeClr>
          </a:solidFill>
          <a:ln>
            <a:noFill/>
            <a:headEnd/>
            <a:tailEnd/>
          </a:ln>
          <a:effectLst/>
        </p:spPr>
        <p:style>
          <a:lnRef idx="1">
            <a:schemeClr val="accent5"/>
          </a:lnRef>
          <a:fillRef idx="3">
            <a:schemeClr val="accent5"/>
          </a:fillRef>
          <a:effectRef idx="2">
            <a:schemeClr val="accent5"/>
          </a:effectRef>
          <a:fontRef idx="minor">
            <a:schemeClr val="lt1"/>
          </a:fontRef>
        </p:style>
        <p:txBody>
          <a:bodyPr wrap="square" lIns="0" tIns="45715" rIns="0" bIns="45715" anchor="ctr">
            <a:noAutofit/>
          </a:bodyPr>
          <a:lstStyle/>
          <a:p>
            <a:pPr algn="ctr"/>
            <a:r>
              <a:rPr lang="en-US" sz="900" b="1" kern="0" dirty="0" smtClean="0">
                <a:solidFill>
                  <a:schemeClr val="tx1"/>
                </a:solidFill>
                <a:cs typeface="Arial" charset="0"/>
              </a:rPr>
              <a:t>Process analysis and solution design</a:t>
            </a:r>
            <a:endParaRPr lang="en-US" sz="900" b="1" kern="0" dirty="0">
              <a:solidFill>
                <a:schemeClr val="tx1"/>
              </a:solidFill>
              <a:cs typeface="Arial" charset="0"/>
            </a:endParaRPr>
          </a:p>
        </p:txBody>
      </p:sp>
      <p:sp>
        <p:nvSpPr>
          <p:cNvPr id="15" name="AutoShape 38"/>
          <p:cNvSpPr>
            <a:spLocks noChangeArrowheads="1"/>
          </p:cNvSpPr>
          <p:nvPr/>
        </p:nvSpPr>
        <p:spPr bwMode="auto">
          <a:xfrm>
            <a:off x="5082313" y="3373188"/>
            <a:ext cx="1202831" cy="612000"/>
          </a:xfrm>
          <a:prstGeom prst="rect">
            <a:avLst/>
          </a:prstGeom>
          <a:solidFill>
            <a:schemeClr val="accent6"/>
          </a:solidFill>
          <a:ln>
            <a:noFill/>
            <a:headEnd/>
            <a:tailEnd/>
          </a:ln>
          <a:effectLst/>
        </p:spPr>
        <p:style>
          <a:lnRef idx="1">
            <a:schemeClr val="accent5"/>
          </a:lnRef>
          <a:fillRef idx="3">
            <a:schemeClr val="accent5"/>
          </a:fillRef>
          <a:effectRef idx="2">
            <a:schemeClr val="accent5"/>
          </a:effectRef>
          <a:fontRef idx="minor">
            <a:schemeClr val="lt1"/>
          </a:fontRef>
        </p:style>
        <p:txBody>
          <a:bodyPr wrap="square" lIns="0" tIns="45715" rIns="0" bIns="45715" anchor="ctr">
            <a:noAutofit/>
          </a:bodyPr>
          <a:lstStyle/>
          <a:p>
            <a:pPr algn="ctr"/>
            <a:r>
              <a:rPr lang="en-US" sz="900" b="1" kern="0" dirty="0" smtClean="0">
                <a:solidFill>
                  <a:srgbClr val="FFFFFF"/>
                </a:solidFill>
                <a:cs typeface="Arial" charset="0"/>
              </a:rPr>
              <a:t>Implementation into production</a:t>
            </a:r>
            <a:endParaRPr lang="en-US" sz="900" b="1" kern="0" dirty="0">
              <a:solidFill>
                <a:srgbClr val="FFFFFF"/>
              </a:solidFill>
              <a:cs typeface="Arial" charset="0"/>
            </a:endParaRPr>
          </a:p>
        </p:txBody>
      </p:sp>
      <p:sp>
        <p:nvSpPr>
          <p:cNvPr id="16" name="AutoShape 38"/>
          <p:cNvSpPr>
            <a:spLocks noChangeArrowheads="1"/>
          </p:cNvSpPr>
          <p:nvPr/>
        </p:nvSpPr>
        <p:spPr bwMode="auto">
          <a:xfrm>
            <a:off x="3879815" y="4342421"/>
            <a:ext cx="2405328" cy="612000"/>
          </a:xfrm>
          <a:prstGeom prst="rect">
            <a:avLst/>
          </a:prstGeom>
          <a:solidFill>
            <a:schemeClr val="accent1">
              <a:lumMod val="20000"/>
              <a:lumOff val="80000"/>
            </a:schemeClr>
          </a:solidFill>
          <a:ln>
            <a:noFill/>
            <a:headEnd/>
            <a:tailEnd/>
          </a:ln>
          <a:effectLst/>
        </p:spPr>
        <p:style>
          <a:lnRef idx="1">
            <a:schemeClr val="accent5"/>
          </a:lnRef>
          <a:fillRef idx="3">
            <a:schemeClr val="accent5"/>
          </a:fillRef>
          <a:effectRef idx="2">
            <a:schemeClr val="accent5"/>
          </a:effectRef>
          <a:fontRef idx="minor">
            <a:schemeClr val="lt1"/>
          </a:fontRef>
        </p:style>
        <p:txBody>
          <a:bodyPr wrap="square" lIns="0" tIns="45715" rIns="0" bIns="45715" anchor="ctr">
            <a:noAutofit/>
          </a:bodyPr>
          <a:lstStyle/>
          <a:p>
            <a:pPr algn="ctr"/>
            <a:r>
              <a:rPr lang="en-US" sz="900" b="1" kern="0" dirty="0" smtClean="0">
                <a:solidFill>
                  <a:srgbClr val="7F7F7F"/>
                </a:solidFill>
                <a:cs typeface="Arial" charset="0"/>
              </a:rPr>
              <a:t>Development/ testing of solution</a:t>
            </a:r>
            <a:endParaRPr lang="en-US" sz="900" b="1" kern="0" dirty="0">
              <a:solidFill>
                <a:srgbClr val="7F7F7F"/>
              </a:solidFill>
              <a:cs typeface="Arial" charset="0"/>
            </a:endParaRPr>
          </a:p>
        </p:txBody>
      </p:sp>
      <p:sp>
        <p:nvSpPr>
          <p:cNvPr id="17" name="AutoShape 38"/>
          <p:cNvSpPr>
            <a:spLocks noChangeArrowheads="1"/>
          </p:cNvSpPr>
          <p:nvPr/>
        </p:nvSpPr>
        <p:spPr bwMode="auto">
          <a:xfrm>
            <a:off x="1471994" y="4344046"/>
            <a:ext cx="2380817" cy="612000"/>
          </a:xfrm>
          <a:prstGeom prst="rect">
            <a:avLst/>
          </a:prstGeom>
          <a:solidFill>
            <a:schemeClr val="bg1">
              <a:lumMod val="75000"/>
            </a:schemeClr>
          </a:solidFill>
          <a:ln>
            <a:noFill/>
            <a:headEnd/>
            <a:tailEnd/>
          </a:ln>
          <a:effectLst/>
        </p:spPr>
        <p:style>
          <a:lnRef idx="1">
            <a:schemeClr val="accent5"/>
          </a:lnRef>
          <a:fillRef idx="3">
            <a:schemeClr val="accent5"/>
          </a:fillRef>
          <a:effectRef idx="2">
            <a:schemeClr val="accent5"/>
          </a:effectRef>
          <a:fontRef idx="minor">
            <a:schemeClr val="lt1"/>
          </a:fontRef>
        </p:style>
        <p:txBody>
          <a:bodyPr wrap="square" lIns="0" tIns="45715" rIns="0" bIns="45715" anchor="ctr">
            <a:noAutofit/>
          </a:bodyPr>
          <a:lstStyle/>
          <a:p>
            <a:pPr algn="ctr"/>
            <a:r>
              <a:rPr lang="en-US" sz="900" b="1" kern="0" dirty="0" smtClean="0">
                <a:solidFill>
                  <a:schemeClr val="tx1"/>
                </a:solidFill>
                <a:cs typeface="Arial" charset="0"/>
              </a:rPr>
              <a:t>Process analysis and solution design</a:t>
            </a:r>
            <a:endParaRPr lang="en-US" sz="900" b="1" kern="0" dirty="0">
              <a:solidFill>
                <a:schemeClr val="tx1"/>
              </a:solidFill>
              <a:cs typeface="Arial" charset="0"/>
            </a:endParaRPr>
          </a:p>
        </p:txBody>
      </p:sp>
      <p:sp>
        <p:nvSpPr>
          <p:cNvPr id="18" name="AutoShape 38"/>
          <p:cNvSpPr>
            <a:spLocks noChangeArrowheads="1"/>
          </p:cNvSpPr>
          <p:nvPr/>
        </p:nvSpPr>
        <p:spPr bwMode="auto">
          <a:xfrm>
            <a:off x="6339156" y="4342421"/>
            <a:ext cx="1736333" cy="612000"/>
          </a:xfrm>
          <a:prstGeom prst="rect">
            <a:avLst/>
          </a:prstGeom>
          <a:solidFill>
            <a:schemeClr val="accent6"/>
          </a:solidFill>
          <a:ln>
            <a:noFill/>
            <a:headEnd/>
            <a:tailEnd/>
          </a:ln>
          <a:effectLst/>
        </p:spPr>
        <p:style>
          <a:lnRef idx="1">
            <a:schemeClr val="accent5"/>
          </a:lnRef>
          <a:fillRef idx="3">
            <a:schemeClr val="accent5"/>
          </a:fillRef>
          <a:effectRef idx="2">
            <a:schemeClr val="accent5"/>
          </a:effectRef>
          <a:fontRef idx="minor">
            <a:schemeClr val="lt1"/>
          </a:fontRef>
        </p:style>
        <p:txBody>
          <a:bodyPr wrap="square" lIns="0" tIns="45715" rIns="0" bIns="45715" anchor="ctr">
            <a:noAutofit/>
          </a:bodyPr>
          <a:lstStyle/>
          <a:p>
            <a:pPr algn="ctr"/>
            <a:r>
              <a:rPr lang="en-US" sz="900" b="1" kern="0" dirty="0" smtClean="0">
                <a:solidFill>
                  <a:srgbClr val="FFFFFF"/>
                </a:solidFill>
                <a:cs typeface="Arial" charset="0"/>
              </a:rPr>
              <a:t>Implementation into production</a:t>
            </a:r>
            <a:endParaRPr lang="en-US" sz="900" b="1" kern="0" dirty="0">
              <a:solidFill>
                <a:srgbClr val="FFFFFF"/>
              </a:solidFill>
              <a:cs typeface="Arial" charset="0"/>
            </a:endParaRPr>
          </a:p>
        </p:txBody>
      </p:sp>
      <p:sp>
        <p:nvSpPr>
          <p:cNvPr id="20" name="Rectangle 19"/>
          <p:cNvSpPr/>
          <p:nvPr/>
        </p:nvSpPr>
        <p:spPr>
          <a:xfrm>
            <a:off x="5318457" y="2415275"/>
            <a:ext cx="3345843" cy="444863"/>
          </a:xfrm>
          <a:prstGeom prst="rect">
            <a:avLst/>
          </a:prstGeom>
          <a:solidFill>
            <a:schemeClr val="bg1"/>
          </a:solid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800" b="1" dirty="0" smtClean="0">
                <a:solidFill>
                  <a:schemeClr val="tx1"/>
                </a:solidFill>
              </a:rPr>
              <a:t>Low complexity Process</a:t>
            </a:r>
          </a:p>
          <a:p>
            <a:pPr marL="85725" indent="-85725">
              <a:buFont typeface="Arial" panose="020B0604020202020204" pitchFamily="34" charset="0"/>
              <a:buChar char="•"/>
            </a:pPr>
            <a:r>
              <a:rPr lang="en-US" sz="800" dirty="0" smtClean="0">
                <a:solidFill>
                  <a:schemeClr val="tx1"/>
                </a:solidFill>
              </a:rPr>
              <a:t>Process automation completed in 3 weeks </a:t>
            </a:r>
          </a:p>
          <a:p>
            <a:pPr marL="85725" indent="-85725">
              <a:buFont typeface="Arial" panose="020B0604020202020204" pitchFamily="34" charset="0"/>
              <a:buChar char="•"/>
            </a:pPr>
            <a:r>
              <a:rPr lang="en-US" sz="800" dirty="0" smtClean="0">
                <a:solidFill>
                  <a:schemeClr val="tx1"/>
                </a:solidFill>
              </a:rPr>
              <a:t>Assumption of implementation timeline to be 1 week</a:t>
            </a:r>
          </a:p>
        </p:txBody>
      </p:sp>
      <p:sp>
        <p:nvSpPr>
          <p:cNvPr id="21" name="Rectangle 20"/>
          <p:cNvSpPr/>
          <p:nvPr/>
        </p:nvSpPr>
        <p:spPr>
          <a:xfrm>
            <a:off x="6339157" y="3397559"/>
            <a:ext cx="2325143" cy="543118"/>
          </a:xfrm>
          <a:prstGeom prst="rect">
            <a:avLst/>
          </a:prstGeom>
          <a:solidFill>
            <a:schemeClr val="bg1"/>
          </a:solid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800" b="1" dirty="0" smtClean="0">
                <a:solidFill>
                  <a:schemeClr val="tx1"/>
                </a:solidFill>
              </a:rPr>
              <a:t>Medium complexity Process</a:t>
            </a:r>
          </a:p>
          <a:p>
            <a:pPr marL="85725" indent="-85725">
              <a:buFont typeface="Arial" panose="020B0604020202020204" pitchFamily="34" charset="0"/>
              <a:buChar char="•"/>
            </a:pPr>
            <a:r>
              <a:rPr lang="en-US" sz="800" dirty="0" smtClean="0">
                <a:solidFill>
                  <a:schemeClr val="tx1"/>
                </a:solidFill>
              </a:rPr>
              <a:t>Process automation completed in 6 weeks </a:t>
            </a:r>
          </a:p>
          <a:p>
            <a:pPr marL="85725" indent="-85725">
              <a:buFont typeface="Arial" panose="020B0604020202020204" pitchFamily="34" charset="0"/>
              <a:buChar char="•"/>
            </a:pPr>
            <a:r>
              <a:rPr lang="en-US" sz="800" dirty="0" smtClean="0">
                <a:solidFill>
                  <a:schemeClr val="tx1"/>
                </a:solidFill>
              </a:rPr>
              <a:t>Assumption of implementation timeline to be 2 weeks</a:t>
            </a:r>
          </a:p>
        </p:txBody>
      </p:sp>
      <p:sp>
        <p:nvSpPr>
          <p:cNvPr id="22" name="Rectangle 21"/>
          <p:cNvSpPr/>
          <p:nvPr/>
        </p:nvSpPr>
        <p:spPr>
          <a:xfrm>
            <a:off x="5346639" y="4849156"/>
            <a:ext cx="3317661" cy="514736"/>
          </a:xfrm>
          <a:prstGeom prst="rect">
            <a:avLst/>
          </a:prstGeom>
          <a:solidFill>
            <a:schemeClr val="bg1"/>
          </a:solid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800" b="1" dirty="0" smtClean="0">
                <a:solidFill>
                  <a:schemeClr val="tx1"/>
                </a:solidFill>
              </a:rPr>
              <a:t>High complexity Process</a:t>
            </a:r>
          </a:p>
          <a:p>
            <a:pPr marL="85725" indent="-85725">
              <a:buFont typeface="Arial" panose="020B0604020202020204" pitchFamily="34" charset="0"/>
              <a:buChar char="•"/>
            </a:pPr>
            <a:r>
              <a:rPr lang="en-US" sz="800" dirty="0">
                <a:solidFill>
                  <a:schemeClr val="tx1"/>
                </a:solidFill>
              </a:rPr>
              <a:t>Process automation completed in </a:t>
            </a:r>
            <a:r>
              <a:rPr lang="en-US" sz="800" dirty="0" smtClean="0">
                <a:solidFill>
                  <a:schemeClr val="tx1"/>
                </a:solidFill>
              </a:rPr>
              <a:t>8 weeks </a:t>
            </a:r>
          </a:p>
          <a:p>
            <a:pPr marL="85725" indent="-85725">
              <a:buFont typeface="Arial" panose="020B0604020202020204" pitchFamily="34" charset="0"/>
              <a:buChar char="•"/>
            </a:pPr>
            <a:r>
              <a:rPr lang="en-US" sz="800" dirty="0" smtClean="0">
                <a:solidFill>
                  <a:schemeClr val="tx1"/>
                </a:solidFill>
              </a:rPr>
              <a:t>Assumption of implementation timeline to be 3 weeks</a:t>
            </a:r>
          </a:p>
        </p:txBody>
      </p:sp>
    </p:spTree>
    <p:extLst>
      <p:ext uri="{BB962C8B-B14F-4D97-AF65-F5344CB8AC3E}">
        <p14:creationId xmlns:p14="http://schemas.microsoft.com/office/powerpoint/2010/main" val="30398397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0" tIns="0" rIns="0" bIns="0" rtlCol="0" anchor="b" anchorCtr="0">
            <a:noAutofit/>
          </a:bodyPr>
          <a:lstStyle/>
          <a:p>
            <a:r>
              <a:rPr lang="en-US" sz="2400" dirty="0" smtClean="0"/>
              <a:t>A step-by-step guide to the automation journey</a:t>
            </a:r>
            <a:endParaRPr lang="en-US" sz="2400" dirty="0"/>
          </a:p>
        </p:txBody>
      </p:sp>
      <p:sp>
        <p:nvSpPr>
          <p:cNvPr id="4" name="TextBox 3"/>
          <p:cNvSpPr txBox="1"/>
          <p:nvPr/>
        </p:nvSpPr>
        <p:spPr>
          <a:xfrm>
            <a:off x="457201" y="1043954"/>
            <a:ext cx="8411224" cy="707886"/>
          </a:xfrm>
          <a:prstGeom prst="rect">
            <a:avLst/>
          </a:prstGeom>
          <a:noFill/>
        </p:spPr>
        <p:txBody>
          <a:bodyPr wrap="square" lIns="0" rIns="0" rtlCol="0" anchor="b">
            <a:spAutoFit/>
          </a:bodyPr>
          <a:lstStyle/>
          <a:p>
            <a:r>
              <a:rPr lang="en-US" sz="2000" dirty="0">
                <a:solidFill>
                  <a:srgbClr val="1CADE4"/>
                </a:solidFill>
              </a:rPr>
              <a:t>Journey to automation </a:t>
            </a:r>
            <a:r>
              <a:rPr lang="en-US" sz="2000" dirty="0" smtClean="0">
                <a:solidFill>
                  <a:srgbClr val="1CADE4"/>
                </a:solidFill>
              </a:rPr>
              <a:t>goes from proof of concept pilot, to a center of excellence</a:t>
            </a:r>
            <a:endParaRPr lang="en-US" sz="2000" dirty="0">
              <a:solidFill>
                <a:srgbClr val="1CADE4"/>
              </a:solidFill>
            </a:endParaRPr>
          </a:p>
        </p:txBody>
      </p:sp>
      <p:sp>
        <p:nvSpPr>
          <p:cNvPr id="7" name="Content Placeholder 4"/>
          <p:cNvSpPr txBox="1">
            <a:spLocks/>
          </p:cNvSpPr>
          <p:nvPr/>
        </p:nvSpPr>
        <p:spPr>
          <a:xfrm>
            <a:off x="2232025" y="2051342"/>
            <a:ext cx="6276975" cy="618963"/>
          </a:xfrm>
          <a:prstGeom prst="rect">
            <a:avLst/>
          </a:prstGeom>
        </p:spPr>
        <p:txBody>
          <a:bodyPr vert="horz" lIns="0" tIns="45712" rIns="0" bIns="45712" rtlCol="0">
            <a:noAutofit/>
          </a:bodyPr>
          <a:lstStyle>
            <a:lvl1pPr marL="182563" indent="-182563" algn="l" rtl="0" eaLnBrk="1" fontAlgn="base" hangingPunct="1">
              <a:spcBef>
                <a:spcPts val="800"/>
              </a:spcBef>
              <a:spcAft>
                <a:spcPct val="0"/>
              </a:spcAft>
              <a:buFont typeface="Arial" pitchFamily="34" charset="0"/>
              <a:buChar char="•"/>
              <a:defRPr sz="1600" kern="1200">
                <a:solidFill>
                  <a:schemeClr val="tx2"/>
                </a:solidFill>
                <a:latin typeface="+mn-lt"/>
                <a:ea typeface="Arial" pitchFamily="-105" charset="-52"/>
                <a:cs typeface="Arial" pitchFamily="34" charset="0"/>
              </a:defRPr>
            </a:lvl1pPr>
            <a:lvl2pPr marL="449263" indent="-266700" algn="l" rtl="0" eaLnBrk="1" fontAlgn="base" hangingPunct="1">
              <a:spcBef>
                <a:spcPts val="800"/>
              </a:spcBef>
              <a:spcAft>
                <a:spcPct val="0"/>
              </a:spcAft>
              <a:buFont typeface="Arial" pitchFamily="34" charset="0"/>
              <a:buChar char="–"/>
              <a:defRPr sz="1600" kern="1200">
                <a:solidFill>
                  <a:schemeClr val="tx2"/>
                </a:solidFill>
                <a:latin typeface="+mn-lt"/>
                <a:ea typeface="Arial" pitchFamily="-105" charset="-52"/>
                <a:cs typeface="Arial" pitchFamily="34" charset="0"/>
              </a:defRPr>
            </a:lvl2pPr>
            <a:lvl3pPr marL="625475" indent="-176213" algn="l" rtl="0" eaLnBrk="1" fontAlgn="base" hangingPunct="1">
              <a:spcBef>
                <a:spcPts val="800"/>
              </a:spcBef>
              <a:spcAft>
                <a:spcPct val="0"/>
              </a:spcAft>
              <a:buFont typeface="Arial" pitchFamily="34" charset="0"/>
              <a:buChar char="•"/>
              <a:tabLst/>
              <a:defRPr sz="1600" kern="1200">
                <a:solidFill>
                  <a:schemeClr val="tx2"/>
                </a:solidFill>
                <a:latin typeface="+mn-lt"/>
                <a:ea typeface="Arial" pitchFamily="-105" charset="-52"/>
                <a:cs typeface="Arial" pitchFamily="34" charset="0"/>
              </a:defRPr>
            </a:lvl3pPr>
            <a:lvl4pPr marL="898525" indent="-273050" algn="l" rtl="0" eaLnBrk="1" fontAlgn="base" hangingPunct="1">
              <a:spcBef>
                <a:spcPts val="800"/>
              </a:spcBef>
              <a:spcAft>
                <a:spcPct val="0"/>
              </a:spcAft>
              <a:buFont typeface="Arial" pitchFamily="34" charset="0"/>
              <a:buChar char="–"/>
              <a:defRPr sz="1600" kern="1200">
                <a:solidFill>
                  <a:schemeClr val="tx2"/>
                </a:solidFill>
                <a:latin typeface="+mn-lt"/>
                <a:ea typeface="Arial" pitchFamily="-105" charset="-52"/>
                <a:cs typeface="Arial" pitchFamily="34" charset="0"/>
              </a:defRPr>
            </a:lvl4pPr>
            <a:lvl5pPr marL="1074738" indent="-176213" algn="l" rtl="0" eaLnBrk="1" fontAlgn="base" hangingPunct="1">
              <a:spcBef>
                <a:spcPts val="800"/>
              </a:spcBef>
              <a:spcAft>
                <a:spcPct val="0"/>
              </a:spcAft>
              <a:buFont typeface="Arial" pitchFamily="34" charset="0"/>
              <a:buChar char="•"/>
              <a:defRPr sz="1600" kern="1200">
                <a:solidFill>
                  <a:schemeClr val="tx2"/>
                </a:solidFill>
                <a:latin typeface="+mn-lt"/>
                <a:ea typeface="Arial" pitchFamily="-105" charset="-52"/>
                <a:cs typeface="Arial" pitchFamily="34" charset="0"/>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defTabSz="685783">
              <a:buNone/>
              <a:defRPr/>
            </a:pPr>
            <a:r>
              <a:rPr lang="en-US" sz="1400" dirty="0" smtClean="0">
                <a:solidFill>
                  <a:prstClr val="black"/>
                </a:solidFill>
              </a:rPr>
              <a:t>In weeks 1 and 2, a </a:t>
            </a:r>
            <a:r>
              <a:rPr lang="en-US" sz="1400" b="1" dirty="0" smtClean="0">
                <a:solidFill>
                  <a:prstClr val="black"/>
                </a:solidFill>
              </a:rPr>
              <a:t>Discovery Workshop </a:t>
            </a:r>
            <a:r>
              <a:rPr lang="en-US" sz="1400" dirty="0">
                <a:solidFill>
                  <a:prstClr val="black"/>
                </a:solidFill>
              </a:rPr>
              <a:t>is held as a starting point to define the scope of the processes and their </a:t>
            </a:r>
            <a:r>
              <a:rPr lang="en-US" sz="1400" dirty="0" smtClean="0">
                <a:solidFill>
                  <a:prstClr val="black"/>
                </a:solidFill>
              </a:rPr>
              <a:t>maturity</a:t>
            </a:r>
            <a:endParaRPr lang="en-US" sz="1400" b="1" dirty="0">
              <a:solidFill>
                <a:prstClr val="black"/>
              </a:solidFill>
            </a:endParaRPr>
          </a:p>
        </p:txBody>
      </p:sp>
      <p:sp>
        <p:nvSpPr>
          <p:cNvPr id="24" name="Rounded Rectangle 23"/>
          <p:cNvSpPr/>
          <p:nvPr/>
        </p:nvSpPr>
        <p:spPr>
          <a:xfrm>
            <a:off x="457201" y="4160373"/>
            <a:ext cx="1648395" cy="865916"/>
          </a:xfrm>
          <a:prstGeom prst="roundRect">
            <a:avLst/>
          </a:prstGeom>
          <a:solidFill>
            <a:schemeClr val="accent2"/>
          </a:solidFill>
          <a:ln w="127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GB" sz="1400" b="1" i="0" u="none" strike="noStrike" kern="0" cap="none" spc="0" normalizeH="0" baseline="0" noProof="0" dirty="0" smtClean="0">
                <a:ln>
                  <a:noFill/>
                </a:ln>
                <a:solidFill>
                  <a:prstClr val="white"/>
                </a:solidFill>
                <a:effectLst/>
                <a:uLnTx/>
                <a:uFillTx/>
                <a:latin typeface="Arial"/>
                <a:ea typeface="+mn-ea"/>
                <a:cs typeface="+mn-cs"/>
              </a:rPr>
              <a:t>Factory Solution</a:t>
            </a:r>
          </a:p>
        </p:txBody>
      </p:sp>
      <p:sp>
        <p:nvSpPr>
          <p:cNvPr id="25" name="Rounded Rectangle 24"/>
          <p:cNvSpPr/>
          <p:nvPr/>
        </p:nvSpPr>
        <p:spPr>
          <a:xfrm>
            <a:off x="457201" y="5296395"/>
            <a:ext cx="1648395" cy="865916"/>
          </a:xfrm>
          <a:prstGeom prst="roundRect">
            <a:avLst/>
          </a:prstGeom>
          <a:solidFill>
            <a:schemeClr val="accent2"/>
          </a:solidFill>
          <a:ln w="127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GB" sz="1400" b="1" i="0" u="none" strike="noStrike" kern="0" cap="none" spc="0" normalizeH="0" baseline="0" noProof="0" dirty="0" smtClean="0">
                <a:ln>
                  <a:noFill/>
                </a:ln>
                <a:solidFill>
                  <a:prstClr val="white"/>
                </a:solidFill>
                <a:effectLst/>
                <a:uLnTx/>
                <a:uFillTx/>
                <a:latin typeface="Arial"/>
                <a:ea typeface="+mn-ea"/>
                <a:cs typeface="+mn-cs"/>
              </a:rPr>
              <a:t>RPA </a:t>
            </a:r>
            <a:r>
              <a:rPr kumimoji="0" lang="en-GB" sz="1400" b="1" i="0" u="none" strike="noStrike" kern="0" cap="none" spc="0" normalizeH="0" baseline="0" noProof="0" dirty="0" err="1" smtClean="0">
                <a:ln>
                  <a:noFill/>
                </a:ln>
                <a:solidFill>
                  <a:prstClr val="white"/>
                </a:solidFill>
                <a:effectLst/>
                <a:uLnTx/>
                <a:uFillTx/>
                <a:latin typeface="Arial"/>
                <a:ea typeface="+mn-ea"/>
                <a:cs typeface="+mn-cs"/>
              </a:rPr>
              <a:t>Center</a:t>
            </a:r>
            <a:r>
              <a:rPr kumimoji="0" lang="en-GB" sz="1400" b="1" i="0" u="none" strike="noStrike" kern="0" cap="none" spc="0" normalizeH="0" baseline="0" noProof="0" dirty="0" smtClean="0">
                <a:ln>
                  <a:noFill/>
                </a:ln>
                <a:solidFill>
                  <a:prstClr val="white"/>
                </a:solidFill>
                <a:effectLst/>
                <a:uLnTx/>
                <a:uFillTx/>
                <a:latin typeface="Arial"/>
                <a:ea typeface="+mn-ea"/>
                <a:cs typeface="+mn-cs"/>
              </a:rPr>
              <a:t> of Excellence</a:t>
            </a:r>
          </a:p>
        </p:txBody>
      </p:sp>
      <p:sp>
        <p:nvSpPr>
          <p:cNvPr id="26" name="Rounded Rectangle 25"/>
          <p:cNvSpPr/>
          <p:nvPr/>
        </p:nvSpPr>
        <p:spPr>
          <a:xfrm>
            <a:off x="457201" y="3024350"/>
            <a:ext cx="1648395" cy="865916"/>
          </a:xfrm>
          <a:prstGeom prst="roundRect">
            <a:avLst/>
          </a:prstGeom>
          <a:solidFill>
            <a:schemeClr val="accent2"/>
          </a:solidFill>
          <a:ln w="127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GB" sz="1400" b="1" i="0" u="none" strike="noStrike" kern="0" cap="none" spc="0" normalizeH="0" baseline="0" noProof="0" dirty="0" smtClean="0">
                <a:ln>
                  <a:noFill/>
                </a:ln>
                <a:solidFill>
                  <a:prstClr val="white"/>
                </a:solidFill>
                <a:effectLst/>
                <a:uLnTx/>
                <a:uFillTx/>
                <a:latin typeface="Arial"/>
                <a:ea typeface="+mn-ea"/>
                <a:cs typeface="+mn-cs"/>
              </a:rPr>
              <a:t>Robotic</a:t>
            </a:r>
            <a:r>
              <a:rPr kumimoji="0" lang="en-GB" sz="1400" b="1" i="0" u="none" strike="noStrike" kern="0" cap="none" spc="0" normalizeH="0" noProof="0" dirty="0" smtClean="0">
                <a:ln>
                  <a:noFill/>
                </a:ln>
                <a:solidFill>
                  <a:prstClr val="white"/>
                </a:solidFill>
                <a:effectLst/>
                <a:uLnTx/>
                <a:uFillTx/>
                <a:latin typeface="Arial"/>
                <a:ea typeface="+mn-ea"/>
                <a:cs typeface="+mn-cs"/>
              </a:rPr>
              <a:t> Process Automation Pilot</a:t>
            </a:r>
            <a:endParaRPr kumimoji="0" lang="en-GB" sz="1400" b="1" i="0" u="none" strike="noStrike" kern="0" cap="none" spc="0" normalizeH="0" baseline="0" noProof="0" dirty="0" smtClean="0">
              <a:ln>
                <a:noFill/>
              </a:ln>
              <a:solidFill>
                <a:prstClr val="white"/>
              </a:solidFill>
              <a:effectLst/>
              <a:uLnTx/>
              <a:uFillTx/>
              <a:latin typeface="Arial"/>
              <a:ea typeface="+mn-ea"/>
              <a:cs typeface="+mn-cs"/>
            </a:endParaRPr>
          </a:p>
        </p:txBody>
      </p:sp>
      <p:sp>
        <p:nvSpPr>
          <p:cNvPr id="27" name="Rounded Rectangle 26"/>
          <p:cNvSpPr/>
          <p:nvPr/>
        </p:nvSpPr>
        <p:spPr>
          <a:xfrm>
            <a:off x="457201" y="1888327"/>
            <a:ext cx="1648395" cy="865916"/>
          </a:xfrm>
          <a:prstGeom prst="roundRect">
            <a:avLst/>
          </a:prstGeom>
          <a:solidFill>
            <a:schemeClr val="accent2"/>
          </a:solidFill>
          <a:ln w="127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GB" sz="1400" b="1" i="0" u="none" strike="noStrike" kern="0" cap="none" spc="0" normalizeH="0" baseline="0" noProof="0" dirty="0" smtClean="0">
                <a:ln>
                  <a:noFill/>
                </a:ln>
                <a:solidFill>
                  <a:prstClr val="white"/>
                </a:solidFill>
                <a:effectLst/>
                <a:uLnTx/>
                <a:uFillTx/>
                <a:latin typeface="Arial"/>
                <a:ea typeface="+mn-ea"/>
                <a:cs typeface="+mn-cs"/>
              </a:rPr>
              <a:t>Discovery Workshop</a:t>
            </a:r>
          </a:p>
        </p:txBody>
      </p:sp>
      <p:sp>
        <p:nvSpPr>
          <p:cNvPr id="28" name="Content Placeholder 4"/>
          <p:cNvSpPr txBox="1">
            <a:spLocks/>
          </p:cNvSpPr>
          <p:nvPr/>
        </p:nvSpPr>
        <p:spPr>
          <a:xfrm>
            <a:off x="2316692" y="3156458"/>
            <a:ext cx="6276975" cy="601700"/>
          </a:xfrm>
          <a:prstGeom prst="rect">
            <a:avLst/>
          </a:prstGeom>
        </p:spPr>
        <p:txBody>
          <a:bodyPr vert="horz" lIns="0" tIns="45712" rIns="0" bIns="45712" rtlCol="0">
            <a:noAutofit/>
          </a:bodyPr>
          <a:lstStyle>
            <a:lvl1pPr marL="182563" indent="-182563" algn="l" rtl="0" eaLnBrk="1" fontAlgn="base" hangingPunct="1">
              <a:spcBef>
                <a:spcPts val="800"/>
              </a:spcBef>
              <a:spcAft>
                <a:spcPct val="0"/>
              </a:spcAft>
              <a:buFont typeface="Arial" pitchFamily="34" charset="0"/>
              <a:buChar char="•"/>
              <a:defRPr sz="1600" kern="1200">
                <a:solidFill>
                  <a:schemeClr val="tx2"/>
                </a:solidFill>
                <a:latin typeface="+mn-lt"/>
                <a:ea typeface="Arial" pitchFamily="-105" charset="-52"/>
                <a:cs typeface="Arial" pitchFamily="34" charset="0"/>
              </a:defRPr>
            </a:lvl1pPr>
            <a:lvl2pPr marL="449263" indent="-266700" algn="l" rtl="0" eaLnBrk="1" fontAlgn="base" hangingPunct="1">
              <a:spcBef>
                <a:spcPts val="800"/>
              </a:spcBef>
              <a:spcAft>
                <a:spcPct val="0"/>
              </a:spcAft>
              <a:buFont typeface="Arial" pitchFamily="34" charset="0"/>
              <a:buChar char="–"/>
              <a:defRPr sz="1600" kern="1200">
                <a:solidFill>
                  <a:schemeClr val="tx2"/>
                </a:solidFill>
                <a:latin typeface="+mn-lt"/>
                <a:ea typeface="Arial" pitchFamily="-105" charset="-52"/>
                <a:cs typeface="Arial" pitchFamily="34" charset="0"/>
              </a:defRPr>
            </a:lvl2pPr>
            <a:lvl3pPr marL="625475" indent="-176213" algn="l" rtl="0" eaLnBrk="1" fontAlgn="base" hangingPunct="1">
              <a:spcBef>
                <a:spcPts val="800"/>
              </a:spcBef>
              <a:spcAft>
                <a:spcPct val="0"/>
              </a:spcAft>
              <a:buFont typeface="Arial" pitchFamily="34" charset="0"/>
              <a:buChar char="•"/>
              <a:tabLst/>
              <a:defRPr sz="1600" kern="1200">
                <a:solidFill>
                  <a:schemeClr val="tx2"/>
                </a:solidFill>
                <a:latin typeface="+mn-lt"/>
                <a:ea typeface="Arial" pitchFamily="-105" charset="-52"/>
                <a:cs typeface="Arial" pitchFamily="34" charset="0"/>
              </a:defRPr>
            </a:lvl3pPr>
            <a:lvl4pPr marL="898525" indent="-273050" algn="l" rtl="0" eaLnBrk="1" fontAlgn="base" hangingPunct="1">
              <a:spcBef>
                <a:spcPts val="800"/>
              </a:spcBef>
              <a:spcAft>
                <a:spcPct val="0"/>
              </a:spcAft>
              <a:buFont typeface="Arial" pitchFamily="34" charset="0"/>
              <a:buChar char="–"/>
              <a:defRPr sz="1600" kern="1200">
                <a:solidFill>
                  <a:schemeClr val="tx2"/>
                </a:solidFill>
                <a:latin typeface="+mn-lt"/>
                <a:ea typeface="Arial" pitchFamily="-105" charset="-52"/>
                <a:cs typeface="Arial" pitchFamily="34" charset="0"/>
              </a:defRPr>
            </a:lvl4pPr>
            <a:lvl5pPr marL="1074738" indent="-176213" algn="l" rtl="0" eaLnBrk="1" fontAlgn="base" hangingPunct="1">
              <a:spcBef>
                <a:spcPts val="800"/>
              </a:spcBef>
              <a:spcAft>
                <a:spcPct val="0"/>
              </a:spcAft>
              <a:buFont typeface="Arial" pitchFamily="34" charset="0"/>
              <a:buChar char="•"/>
              <a:defRPr sz="1600" kern="1200">
                <a:solidFill>
                  <a:schemeClr val="tx2"/>
                </a:solidFill>
                <a:latin typeface="+mn-lt"/>
                <a:ea typeface="Arial" pitchFamily="-105" charset="-52"/>
                <a:cs typeface="Arial" pitchFamily="34" charset="0"/>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defTabSz="685783">
              <a:buNone/>
              <a:defRPr/>
            </a:pPr>
            <a:r>
              <a:rPr lang="en-US" sz="1400" dirty="0" smtClean="0">
                <a:solidFill>
                  <a:schemeClr val="tx1"/>
                </a:solidFill>
              </a:rPr>
              <a:t>In weeks 3 to 6, a </a:t>
            </a:r>
            <a:r>
              <a:rPr lang="en-US" sz="1400" b="1" dirty="0" smtClean="0">
                <a:solidFill>
                  <a:schemeClr val="tx1"/>
                </a:solidFill>
              </a:rPr>
              <a:t>Robotic </a:t>
            </a:r>
            <a:r>
              <a:rPr lang="en-US" sz="1400" b="1" dirty="0">
                <a:solidFill>
                  <a:schemeClr val="tx1"/>
                </a:solidFill>
              </a:rPr>
              <a:t>Process Automation (RPA) pilot</a:t>
            </a:r>
            <a:r>
              <a:rPr lang="en-US" sz="1400" dirty="0">
                <a:solidFill>
                  <a:schemeClr val="tx1"/>
                </a:solidFill>
              </a:rPr>
              <a:t> </a:t>
            </a:r>
            <a:r>
              <a:rPr lang="en-US" sz="1400" dirty="0" smtClean="0">
                <a:solidFill>
                  <a:schemeClr val="tx1"/>
                </a:solidFill>
              </a:rPr>
              <a:t>is performed on a few </a:t>
            </a:r>
            <a:r>
              <a:rPr lang="en-US" sz="1400" dirty="0">
                <a:solidFill>
                  <a:schemeClr val="tx1"/>
                </a:solidFill>
              </a:rPr>
              <a:t>selected </a:t>
            </a:r>
            <a:r>
              <a:rPr lang="en-US" sz="1400" dirty="0" smtClean="0">
                <a:solidFill>
                  <a:schemeClr val="tx1"/>
                </a:solidFill>
              </a:rPr>
              <a:t>processes</a:t>
            </a:r>
            <a:endParaRPr lang="en-US" sz="1400" b="1" dirty="0">
              <a:solidFill>
                <a:schemeClr val="tx1"/>
              </a:solidFill>
            </a:endParaRPr>
          </a:p>
        </p:txBody>
      </p:sp>
      <p:sp>
        <p:nvSpPr>
          <p:cNvPr id="29" name="Content Placeholder 4"/>
          <p:cNvSpPr txBox="1">
            <a:spLocks/>
          </p:cNvSpPr>
          <p:nvPr/>
        </p:nvSpPr>
        <p:spPr>
          <a:xfrm>
            <a:off x="2316691" y="4244311"/>
            <a:ext cx="6276975" cy="959674"/>
          </a:xfrm>
          <a:prstGeom prst="rect">
            <a:avLst/>
          </a:prstGeom>
        </p:spPr>
        <p:txBody>
          <a:bodyPr vert="horz" lIns="0" tIns="45712" rIns="0" bIns="45712" rtlCol="0">
            <a:noAutofit/>
          </a:bodyPr>
          <a:lstStyle>
            <a:lvl1pPr marL="182563" indent="-182563" algn="l" rtl="0" eaLnBrk="1" fontAlgn="base" hangingPunct="1">
              <a:spcBef>
                <a:spcPts val="800"/>
              </a:spcBef>
              <a:spcAft>
                <a:spcPct val="0"/>
              </a:spcAft>
              <a:buFont typeface="Arial" pitchFamily="34" charset="0"/>
              <a:buChar char="•"/>
              <a:defRPr sz="1600" kern="1200">
                <a:solidFill>
                  <a:schemeClr val="tx2"/>
                </a:solidFill>
                <a:latin typeface="+mn-lt"/>
                <a:ea typeface="Arial" pitchFamily="-105" charset="-52"/>
                <a:cs typeface="Arial" pitchFamily="34" charset="0"/>
              </a:defRPr>
            </a:lvl1pPr>
            <a:lvl2pPr marL="449263" indent="-266700" algn="l" rtl="0" eaLnBrk="1" fontAlgn="base" hangingPunct="1">
              <a:spcBef>
                <a:spcPts val="800"/>
              </a:spcBef>
              <a:spcAft>
                <a:spcPct val="0"/>
              </a:spcAft>
              <a:buFont typeface="Arial" pitchFamily="34" charset="0"/>
              <a:buChar char="–"/>
              <a:defRPr sz="1600" kern="1200">
                <a:solidFill>
                  <a:schemeClr val="tx2"/>
                </a:solidFill>
                <a:latin typeface="+mn-lt"/>
                <a:ea typeface="Arial" pitchFamily="-105" charset="-52"/>
                <a:cs typeface="Arial" pitchFamily="34" charset="0"/>
              </a:defRPr>
            </a:lvl2pPr>
            <a:lvl3pPr marL="625475" indent="-176213" algn="l" rtl="0" eaLnBrk="1" fontAlgn="base" hangingPunct="1">
              <a:spcBef>
                <a:spcPts val="800"/>
              </a:spcBef>
              <a:spcAft>
                <a:spcPct val="0"/>
              </a:spcAft>
              <a:buFont typeface="Arial" pitchFamily="34" charset="0"/>
              <a:buChar char="•"/>
              <a:tabLst/>
              <a:defRPr sz="1600" kern="1200">
                <a:solidFill>
                  <a:schemeClr val="tx2"/>
                </a:solidFill>
                <a:latin typeface="+mn-lt"/>
                <a:ea typeface="Arial" pitchFamily="-105" charset="-52"/>
                <a:cs typeface="Arial" pitchFamily="34" charset="0"/>
              </a:defRPr>
            </a:lvl3pPr>
            <a:lvl4pPr marL="898525" indent="-273050" algn="l" rtl="0" eaLnBrk="1" fontAlgn="base" hangingPunct="1">
              <a:spcBef>
                <a:spcPts val="800"/>
              </a:spcBef>
              <a:spcAft>
                <a:spcPct val="0"/>
              </a:spcAft>
              <a:buFont typeface="Arial" pitchFamily="34" charset="0"/>
              <a:buChar char="–"/>
              <a:defRPr sz="1600" kern="1200">
                <a:solidFill>
                  <a:schemeClr val="tx2"/>
                </a:solidFill>
                <a:latin typeface="+mn-lt"/>
                <a:ea typeface="Arial" pitchFamily="-105" charset="-52"/>
                <a:cs typeface="Arial" pitchFamily="34" charset="0"/>
              </a:defRPr>
            </a:lvl4pPr>
            <a:lvl5pPr marL="1074738" indent="-176213" algn="l" rtl="0" eaLnBrk="1" fontAlgn="base" hangingPunct="1">
              <a:spcBef>
                <a:spcPts val="800"/>
              </a:spcBef>
              <a:spcAft>
                <a:spcPct val="0"/>
              </a:spcAft>
              <a:buFont typeface="Arial" pitchFamily="34" charset="0"/>
              <a:buChar char="•"/>
              <a:defRPr sz="1600" kern="1200">
                <a:solidFill>
                  <a:schemeClr val="tx2"/>
                </a:solidFill>
                <a:latin typeface="+mn-lt"/>
                <a:ea typeface="Arial" pitchFamily="-105" charset="-52"/>
                <a:cs typeface="Arial" pitchFamily="34" charset="0"/>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defTabSz="685783">
              <a:buNone/>
              <a:defRPr/>
            </a:pPr>
            <a:r>
              <a:rPr lang="en-US" sz="1400" dirty="0" smtClean="0">
                <a:solidFill>
                  <a:schemeClr val="tx1"/>
                </a:solidFill>
              </a:rPr>
              <a:t>During the </a:t>
            </a:r>
            <a:r>
              <a:rPr lang="en-US" sz="1400" dirty="0">
                <a:solidFill>
                  <a:schemeClr val="tx1"/>
                </a:solidFill>
              </a:rPr>
              <a:t>next phase </a:t>
            </a:r>
            <a:r>
              <a:rPr lang="en-US" sz="1400" dirty="0" smtClean="0">
                <a:solidFill>
                  <a:schemeClr val="tx1"/>
                </a:solidFill>
              </a:rPr>
              <a:t>we build </a:t>
            </a:r>
            <a:r>
              <a:rPr lang="en-US" sz="1400" dirty="0">
                <a:solidFill>
                  <a:schemeClr val="tx1"/>
                </a:solidFill>
              </a:rPr>
              <a:t>out a </a:t>
            </a:r>
            <a:r>
              <a:rPr lang="en-US" sz="1400" b="1" dirty="0">
                <a:solidFill>
                  <a:schemeClr val="tx1"/>
                </a:solidFill>
              </a:rPr>
              <a:t>‘factory’ solution</a:t>
            </a:r>
            <a:r>
              <a:rPr lang="en-US" sz="1400" dirty="0">
                <a:solidFill>
                  <a:schemeClr val="tx1"/>
                </a:solidFill>
              </a:rPr>
              <a:t>, covering approximately 30 processes </a:t>
            </a:r>
            <a:r>
              <a:rPr lang="en-US" sz="1400" dirty="0" smtClean="0">
                <a:solidFill>
                  <a:schemeClr val="tx1"/>
                </a:solidFill>
              </a:rPr>
              <a:t>and using </a:t>
            </a:r>
            <a:r>
              <a:rPr lang="en-US" sz="1400" dirty="0">
                <a:solidFill>
                  <a:schemeClr val="tx1"/>
                </a:solidFill>
              </a:rPr>
              <a:t>an established factory </a:t>
            </a:r>
            <a:r>
              <a:rPr lang="en-US" sz="1400" dirty="0" smtClean="0">
                <a:solidFill>
                  <a:schemeClr val="tx1"/>
                </a:solidFill>
              </a:rPr>
              <a:t>model. This model can </a:t>
            </a:r>
            <a:r>
              <a:rPr lang="en-US" sz="1400" dirty="0">
                <a:solidFill>
                  <a:schemeClr val="tx1"/>
                </a:solidFill>
              </a:rPr>
              <a:t>be used as a basis for the </a:t>
            </a:r>
            <a:r>
              <a:rPr lang="en-GB" sz="1400" dirty="0" err="1" smtClean="0">
                <a:solidFill>
                  <a:schemeClr val="tx1"/>
                </a:solidFill>
              </a:rPr>
              <a:t>center</a:t>
            </a:r>
            <a:r>
              <a:rPr lang="en-US" sz="1400" dirty="0" smtClean="0">
                <a:solidFill>
                  <a:schemeClr val="tx1"/>
                </a:solidFill>
              </a:rPr>
              <a:t> </a:t>
            </a:r>
            <a:r>
              <a:rPr lang="en-US" sz="1400" dirty="0">
                <a:solidFill>
                  <a:schemeClr val="tx1"/>
                </a:solidFill>
              </a:rPr>
              <a:t>of excellence in the longer </a:t>
            </a:r>
            <a:r>
              <a:rPr lang="en-US" sz="1400" dirty="0" smtClean="0">
                <a:solidFill>
                  <a:schemeClr val="tx1"/>
                </a:solidFill>
              </a:rPr>
              <a:t>term</a:t>
            </a:r>
            <a:endParaRPr lang="en-US" sz="1400" dirty="0">
              <a:solidFill>
                <a:schemeClr val="tx1"/>
              </a:solidFill>
            </a:endParaRPr>
          </a:p>
        </p:txBody>
      </p:sp>
      <p:sp>
        <p:nvSpPr>
          <p:cNvPr id="30" name="Content Placeholder 4"/>
          <p:cNvSpPr txBox="1">
            <a:spLocks/>
          </p:cNvSpPr>
          <p:nvPr/>
        </p:nvSpPr>
        <p:spPr>
          <a:xfrm>
            <a:off x="2316690" y="5489024"/>
            <a:ext cx="6276975" cy="669763"/>
          </a:xfrm>
          <a:prstGeom prst="rect">
            <a:avLst/>
          </a:prstGeom>
        </p:spPr>
        <p:txBody>
          <a:bodyPr vert="horz" lIns="0" tIns="45712" rIns="0" bIns="45712" rtlCol="0">
            <a:noAutofit/>
          </a:bodyPr>
          <a:lstStyle>
            <a:lvl1pPr marL="182563" indent="-182563" algn="l" rtl="0" eaLnBrk="1" fontAlgn="base" hangingPunct="1">
              <a:spcBef>
                <a:spcPts val="800"/>
              </a:spcBef>
              <a:spcAft>
                <a:spcPct val="0"/>
              </a:spcAft>
              <a:buFont typeface="Arial" pitchFamily="34" charset="0"/>
              <a:buChar char="•"/>
              <a:defRPr sz="1600" kern="1200">
                <a:solidFill>
                  <a:schemeClr val="tx2"/>
                </a:solidFill>
                <a:latin typeface="+mn-lt"/>
                <a:ea typeface="Arial" pitchFamily="-105" charset="-52"/>
                <a:cs typeface="Arial" pitchFamily="34" charset="0"/>
              </a:defRPr>
            </a:lvl1pPr>
            <a:lvl2pPr marL="449263" indent="-266700" algn="l" rtl="0" eaLnBrk="1" fontAlgn="base" hangingPunct="1">
              <a:spcBef>
                <a:spcPts val="800"/>
              </a:spcBef>
              <a:spcAft>
                <a:spcPct val="0"/>
              </a:spcAft>
              <a:buFont typeface="Arial" pitchFamily="34" charset="0"/>
              <a:buChar char="–"/>
              <a:defRPr sz="1600" kern="1200">
                <a:solidFill>
                  <a:schemeClr val="tx2"/>
                </a:solidFill>
                <a:latin typeface="+mn-lt"/>
                <a:ea typeface="Arial" pitchFamily="-105" charset="-52"/>
                <a:cs typeface="Arial" pitchFamily="34" charset="0"/>
              </a:defRPr>
            </a:lvl2pPr>
            <a:lvl3pPr marL="625475" indent="-176213" algn="l" rtl="0" eaLnBrk="1" fontAlgn="base" hangingPunct="1">
              <a:spcBef>
                <a:spcPts val="800"/>
              </a:spcBef>
              <a:spcAft>
                <a:spcPct val="0"/>
              </a:spcAft>
              <a:buFont typeface="Arial" pitchFamily="34" charset="0"/>
              <a:buChar char="•"/>
              <a:tabLst/>
              <a:defRPr sz="1600" kern="1200">
                <a:solidFill>
                  <a:schemeClr val="tx2"/>
                </a:solidFill>
                <a:latin typeface="+mn-lt"/>
                <a:ea typeface="Arial" pitchFamily="-105" charset="-52"/>
                <a:cs typeface="Arial" pitchFamily="34" charset="0"/>
              </a:defRPr>
            </a:lvl3pPr>
            <a:lvl4pPr marL="898525" indent="-273050" algn="l" rtl="0" eaLnBrk="1" fontAlgn="base" hangingPunct="1">
              <a:spcBef>
                <a:spcPts val="800"/>
              </a:spcBef>
              <a:spcAft>
                <a:spcPct val="0"/>
              </a:spcAft>
              <a:buFont typeface="Arial" pitchFamily="34" charset="0"/>
              <a:buChar char="–"/>
              <a:defRPr sz="1600" kern="1200">
                <a:solidFill>
                  <a:schemeClr val="tx2"/>
                </a:solidFill>
                <a:latin typeface="+mn-lt"/>
                <a:ea typeface="Arial" pitchFamily="-105" charset="-52"/>
                <a:cs typeface="Arial" pitchFamily="34" charset="0"/>
              </a:defRPr>
            </a:lvl4pPr>
            <a:lvl5pPr marL="1074738" indent="-176213" algn="l" rtl="0" eaLnBrk="1" fontAlgn="base" hangingPunct="1">
              <a:spcBef>
                <a:spcPts val="800"/>
              </a:spcBef>
              <a:spcAft>
                <a:spcPct val="0"/>
              </a:spcAft>
              <a:buFont typeface="Arial" pitchFamily="34" charset="0"/>
              <a:buChar char="•"/>
              <a:defRPr sz="1600" kern="1200">
                <a:solidFill>
                  <a:schemeClr val="tx2"/>
                </a:solidFill>
                <a:latin typeface="+mn-lt"/>
                <a:ea typeface="Arial" pitchFamily="-105" charset="-52"/>
                <a:cs typeface="Arial" pitchFamily="34" charset="0"/>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defTabSz="685783">
              <a:buNone/>
              <a:defRPr/>
            </a:pPr>
            <a:r>
              <a:rPr lang="en-US" sz="1400" dirty="0" smtClean="0">
                <a:solidFill>
                  <a:schemeClr val="tx1"/>
                </a:solidFill>
              </a:rPr>
              <a:t>In </a:t>
            </a:r>
            <a:r>
              <a:rPr lang="en-US" sz="1400" dirty="0">
                <a:solidFill>
                  <a:schemeClr val="tx1"/>
                </a:solidFill>
              </a:rPr>
              <a:t>the long term, </a:t>
            </a:r>
            <a:r>
              <a:rPr lang="en-US" sz="1400" dirty="0" smtClean="0">
                <a:solidFill>
                  <a:schemeClr val="tx1"/>
                </a:solidFill>
              </a:rPr>
              <a:t>establish a </a:t>
            </a:r>
            <a:r>
              <a:rPr lang="en-US" sz="1400" b="1" dirty="0" smtClean="0">
                <a:solidFill>
                  <a:schemeClr val="tx1"/>
                </a:solidFill>
              </a:rPr>
              <a:t>RPA C</a:t>
            </a:r>
            <a:r>
              <a:rPr lang="en-GB" sz="1400" b="1" dirty="0" smtClean="0">
                <a:solidFill>
                  <a:schemeClr val="tx1"/>
                </a:solidFill>
              </a:rPr>
              <a:t>enter</a:t>
            </a:r>
            <a:r>
              <a:rPr lang="en-US" sz="1400" b="1" dirty="0" smtClean="0">
                <a:solidFill>
                  <a:schemeClr val="tx1"/>
                </a:solidFill>
              </a:rPr>
              <a:t> </a:t>
            </a:r>
            <a:r>
              <a:rPr lang="en-US" sz="1400" b="1" dirty="0">
                <a:solidFill>
                  <a:schemeClr val="tx1"/>
                </a:solidFill>
              </a:rPr>
              <a:t>of </a:t>
            </a:r>
            <a:r>
              <a:rPr lang="en-US" sz="1400" b="1" dirty="0" smtClean="0">
                <a:solidFill>
                  <a:schemeClr val="tx1"/>
                </a:solidFill>
              </a:rPr>
              <a:t>Excellence </a:t>
            </a:r>
            <a:r>
              <a:rPr lang="en-US" sz="1400" dirty="0" smtClean="0">
                <a:solidFill>
                  <a:schemeClr val="tx1"/>
                </a:solidFill>
              </a:rPr>
              <a:t>to allow all </a:t>
            </a:r>
            <a:r>
              <a:rPr lang="en-US" sz="1400" dirty="0">
                <a:solidFill>
                  <a:schemeClr val="tx1"/>
                </a:solidFill>
              </a:rPr>
              <a:t>areas of the company to automate </a:t>
            </a:r>
            <a:r>
              <a:rPr lang="en-US" sz="1400" dirty="0" smtClean="0">
                <a:solidFill>
                  <a:schemeClr val="tx1"/>
                </a:solidFill>
              </a:rPr>
              <a:t>their individual processes </a:t>
            </a:r>
            <a:endParaRPr lang="en-US" sz="1400" dirty="0">
              <a:solidFill>
                <a:schemeClr val="tx1"/>
              </a:solidFill>
            </a:endParaRPr>
          </a:p>
        </p:txBody>
      </p:sp>
    </p:spTree>
    <p:extLst>
      <p:ext uri="{BB962C8B-B14F-4D97-AF65-F5344CB8AC3E}">
        <p14:creationId xmlns:p14="http://schemas.microsoft.com/office/powerpoint/2010/main" val="661324347"/>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1"/>
</p:tagLst>
</file>

<file path=ppt/theme/theme1.xml><?xml version="1.0" encoding="utf-8"?>
<a:theme xmlns:a="http://schemas.openxmlformats.org/drawingml/2006/main" name="Accenture_Innovation_Ad_4-3">
  <a:themeElements>
    <a:clrScheme name="Accenture_FINAL">
      <a:dk1>
        <a:srgbClr val="000000"/>
      </a:dk1>
      <a:lt1>
        <a:sysClr val="window" lastClr="FFFFFF"/>
      </a:lt1>
      <a:dk2>
        <a:srgbClr val="1F497D"/>
      </a:dk2>
      <a:lt2>
        <a:srgbClr val="E3DEDC"/>
      </a:lt2>
      <a:accent1>
        <a:srgbClr val="0033CC"/>
      </a:accent1>
      <a:accent2>
        <a:srgbClr val="00A400"/>
      </a:accent2>
      <a:accent3>
        <a:srgbClr val="FF9A05"/>
      </a:accent3>
      <a:accent4>
        <a:srgbClr val="FF0000"/>
      </a:accent4>
      <a:accent5>
        <a:srgbClr val="800080"/>
      </a:accent5>
      <a:accent6>
        <a:srgbClr val="00AEEF"/>
      </a:accent6>
      <a:hlink>
        <a:srgbClr val="0033CC"/>
      </a:hlink>
      <a:folHlink>
        <a:srgbClr val="771E28"/>
      </a:folHlink>
    </a:clrScheme>
    <a:fontScheme name="Accentur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Presentation1" id="{B368D1CA-3542-4F33-BB9B-E9183983AF9F}" vid="{E473062E-18C6-4690-8354-291B547BC133}"/>
    </a:ext>
  </a:extLst>
</a:theme>
</file>

<file path=ppt/theme/theme2.xml><?xml version="1.0" encoding="utf-8"?>
<a:theme xmlns:a="http://schemas.openxmlformats.org/drawingml/2006/main" name="1_Accenture_Innovation_Ad_4-3">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Accentur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Presentation1" id="{B368D1CA-3542-4F33-BB9B-E9183983AF9F}" vid="{E473062E-18C6-4690-8354-291B547BC133}"/>
    </a:ext>
  </a:extLst>
</a:theme>
</file>

<file path=ppt/theme/theme3.xml><?xml version="1.0" encoding="utf-8"?>
<a:theme xmlns:a="http://schemas.openxmlformats.org/drawingml/2006/main" name="Accenture PPT template_v13_4x3_16pt">
  <a:themeElements>
    <a:clrScheme name="Accenture">
      <a:dk1>
        <a:srgbClr val="000000"/>
      </a:dk1>
      <a:lt1>
        <a:srgbClr val="FFFFFF"/>
      </a:lt1>
      <a:dk2>
        <a:srgbClr val="666666"/>
      </a:dk2>
      <a:lt2>
        <a:srgbClr val="778888"/>
      </a:lt2>
      <a:accent1>
        <a:srgbClr val="AA1133"/>
      </a:accent1>
      <a:accent2>
        <a:srgbClr val="88DD00"/>
      </a:accent2>
      <a:accent3>
        <a:srgbClr val="00BBEE"/>
      </a:accent3>
      <a:accent4>
        <a:srgbClr val="FF9900"/>
      </a:accent4>
      <a:accent5>
        <a:srgbClr val="2F539C"/>
      </a:accent5>
      <a:accent6>
        <a:srgbClr val="002266"/>
      </a:accent6>
      <a:hlink>
        <a:srgbClr val="666666"/>
      </a:hlink>
      <a:folHlink>
        <a:srgbClr val="778888"/>
      </a:folHlink>
    </a:clrScheme>
    <a:fontScheme name="Rotis">
      <a:majorFont>
        <a:latin typeface="Rotis Sans Serif for ACN"/>
        <a:ea typeface=""/>
        <a:cs typeface=""/>
      </a:majorFont>
      <a:minorFont>
        <a:latin typeface="Rotis Sans Serif for AC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9050">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defRPr dirty="0"/>
        </a:defPPr>
      </a:lstStyle>
    </a:tx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Accenture_Innovation_Ad_4-3</Template>
  <TotalTime>0</TotalTime>
  <Words>1258</Words>
  <Application>Microsoft Office PowerPoint</Application>
  <PresentationFormat>On-screen Show (4:3)</PresentationFormat>
  <Paragraphs>256</Paragraphs>
  <Slides>10</Slides>
  <Notes>6</Notes>
  <HiddenSlides>0</HiddenSlides>
  <MMClips>0</MMClips>
  <ScaleCrop>false</ScaleCrop>
  <HeadingPairs>
    <vt:vector size="6" baseType="variant">
      <vt:variant>
        <vt:lpstr>Fonts Used</vt:lpstr>
      </vt:variant>
      <vt:variant>
        <vt:i4>4</vt:i4>
      </vt:variant>
      <vt:variant>
        <vt:lpstr>Theme</vt:lpstr>
      </vt:variant>
      <vt:variant>
        <vt:i4>3</vt:i4>
      </vt:variant>
      <vt:variant>
        <vt:lpstr>Slide Titles</vt:lpstr>
      </vt:variant>
      <vt:variant>
        <vt:i4>10</vt:i4>
      </vt:variant>
    </vt:vector>
  </HeadingPairs>
  <TitlesOfParts>
    <vt:vector size="17" baseType="lpstr">
      <vt:lpstr>Agfa Rotis Sans Serif</vt:lpstr>
      <vt:lpstr>Arial</vt:lpstr>
      <vt:lpstr>Calibri</vt:lpstr>
      <vt:lpstr>Wingdings</vt:lpstr>
      <vt:lpstr>Accenture_Innovation_Ad_4-3</vt:lpstr>
      <vt:lpstr>1_Accenture_Innovation_Ad_4-3</vt:lpstr>
      <vt:lpstr>Accenture PPT template_v13_4x3_16pt</vt:lpstr>
      <vt:lpstr>Innovations in Finance and Risk – Robotic Process Automation </vt:lpstr>
      <vt:lpstr>What is Robotic Process Automation (RPA)?</vt:lpstr>
      <vt:lpstr>Robotics is the use of software to “mimic” the actions a human user would perform on a PC at scale and ….</vt:lpstr>
      <vt:lpstr>… helps generate measurable benefits</vt:lpstr>
      <vt:lpstr>Transforming finance and risk operations through automation</vt:lpstr>
      <vt:lpstr>Impact of Robotic Process Automation</vt:lpstr>
      <vt:lpstr>Accenture Finance and Risk Services –  Sample RPA use cases</vt:lpstr>
      <vt:lpstr> Process Automation – Timeframes</vt:lpstr>
      <vt:lpstr>A step-by-step guide to the automation journey</vt:lpstr>
      <vt:lpstr>Innovations in Finance and Risk – Robotic Process Automation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2015-11-04T13:55:49Z</dcterms:created>
  <dcterms:modified xsi:type="dcterms:W3CDTF">2016-04-01T18:28:17Z</dcterms:modified>
</cp:coreProperties>
</file>