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56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5E822-4C6C-422B-A5A7-51A0DCB0DA22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3213B-8398-4EF3-BC80-B5C1D7BBB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03213B-8398-4EF3-BC80-B5C1D7BBBA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6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87A1B-4EFA-4B60-857C-AE5F6D38BE8B}" type="datetime1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67B-E58C-4684-99E4-06D7594F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3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FD43-8318-4C1A-879A-4610A7CB9D8F}" type="datetime1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67B-E58C-4684-99E4-06D7594F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6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D38B-C972-49CA-A179-9F81561A04DF}" type="datetime1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67B-E58C-4684-99E4-06D7594F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9B3-348A-4FC2-971B-836C3B6C6D0D}" type="datetime1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67B-E58C-4684-99E4-06D7594F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9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DFC7-E563-4B93-BFAC-C6FD0745117B}" type="datetime1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67B-E58C-4684-99E4-06D7594F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E786-D295-49A4-BE07-F18646D65955}" type="datetime1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67B-E58C-4684-99E4-06D7594F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3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2BC62-4D33-4309-9152-C80ECD28C795}" type="datetime1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67B-E58C-4684-99E4-06D7594F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73A0-A71F-44A0-8836-878FB200B579}" type="datetime1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67B-E58C-4684-99E4-06D7594F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6F79-C523-4A70-98D9-C099768F7AFF}" type="datetime1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67B-E58C-4684-99E4-06D7594F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5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7AE63-B8D6-4628-ACB1-07625F6AA4A1}" type="datetime1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67B-E58C-4684-99E4-06D7594F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2FB72-0AD8-44C1-BCCE-62606543D67B}" type="datetime1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D67B-E58C-4684-99E4-06D7594F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0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543B2-BF85-4F88-9A8A-488F2BDD64CB}" type="datetime1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ED67B-E58C-4684-99E4-06D7594F6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atafloq.com/blog_pictures/how-to-drive-roi-with-data-driven-cont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0"/>
            <a:ext cx="10147300" cy="659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62" y="0"/>
            <a:ext cx="52482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3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09637" y="1028700"/>
            <a:ext cx="10372725" cy="4800600"/>
            <a:chOff x="909637" y="1028700"/>
            <a:chExt cx="10372725" cy="48006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637" y="1028700"/>
              <a:ext cx="10372725" cy="48006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603" y="5432513"/>
              <a:ext cx="1104220" cy="174050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1085603" y="1233317"/>
            <a:ext cx="130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TCB &amp; ANTS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2336" y="4364567"/>
            <a:ext cx="68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351867" y="1083733"/>
            <a:ext cx="6883400" cy="3090334"/>
          </a:xfrm>
          <a:custGeom>
            <a:avLst/>
            <a:gdLst>
              <a:gd name="connsiteX0" fmla="*/ 8466 w 6883400"/>
              <a:gd name="connsiteY0" fmla="*/ 118534 h 3090334"/>
              <a:gd name="connsiteX1" fmla="*/ 8466 w 6883400"/>
              <a:gd name="connsiteY1" fmla="*/ 3014134 h 3090334"/>
              <a:gd name="connsiteX2" fmla="*/ 16933 w 6883400"/>
              <a:gd name="connsiteY2" fmla="*/ 3090334 h 3090334"/>
              <a:gd name="connsiteX3" fmla="*/ 3547533 w 6883400"/>
              <a:gd name="connsiteY3" fmla="*/ 3081867 h 3090334"/>
              <a:gd name="connsiteX4" fmla="*/ 3539066 w 6883400"/>
              <a:gd name="connsiteY4" fmla="*/ 1710267 h 3090334"/>
              <a:gd name="connsiteX5" fmla="*/ 6883400 w 6883400"/>
              <a:gd name="connsiteY5" fmla="*/ 1710267 h 3090334"/>
              <a:gd name="connsiteX6" fmla="*/ 6866466 w 6883400"/>
              <a:gd name="connsiteY6" fmla="*/ 8467 h 3090334"/>
              <a:gd name="connsiteX7" fmla="*/ 0 w 6883400"/>
              <a:gd name="connsiteY7" fmla="*/ 0 h 3090334"/>
              <a:gd name="connsiteX8" fmla="*/ 8466 w 6883400"/>
              <a:gd name="connsiteY8" fmla="*/ 118534 h 309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83400" h="3090334">
                <a:moveTo>
                  <a:pt x="8466" y="118534"/>
                </a:moveTo>
                <a:lnTo>
                  <a:pt x="8466" y="3014134"/>
                </a:lnTo>
                <a:lnTo>
                  <a:pt x="16933" y="3090334"/>
                </a:lnTo>
                <a:lnTo>
                  <a:pt x="3547533" y="3081867"/>
                </a:lnTo>
                <a:cubicBezTo>
                  <a:pt x="3544711" y="2624667"/>
                  <a:pt x="3541888" y="2167467"/>
                  <a:pt x="3539066" y="1710267"/>
                </a:cubicBezTo>
                <a:lnTo>
                  <a:pt x="6883400" y="1710267"/>
                </a:lnTo>
                <a:lnTo>
                  <a:pt x="6866466" y="8467"/>
                </a:lnTo>
                <a:lnTo>
                  <a:pt x="0" y="0"/>
                </a:lnTo>
                <a:lnTo>
                  <a:pt x="8466" y="118534"/>
                </a:lnTo>
                <a:close/>
              </a:path>
            </a:pathLst>
          </a:cu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51742" y="1106317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TCB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4649" y="1083734"/>
            <a:ext cx="2723751" cy="1371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973667" y="2954867"/>
            <a:ext cx="10270066" cy="2819400"/>
          </a:xfrm>
          <a:custGeom>
            <a:avLst/>
            <a:gdLst>
              <a:gd name="connsiteX0" fmla="*/ 0 w 10270066"/>
              <a:gd name="connsiteY0" fmla="*/ 0 h 2819400"/>
              <a:gd name="connsiteX1" fmla="*/ 0 w 10270066"/>
              <a:gd name="connsiteY1" fmla="*/ 2819400 h 2819400"/>
              <a:gd name="connsiteX2" fmla="*/ 10270066 w 10270066"/>
              <a:gd name="connsiteY2" fmla="*/ 2810933 h 2819400"/>
              <a:gd name="connsiteX3" fmla="*/ 10253133 w 10270066"/>
              <a:gd name="connsiteY3" fmla="*/ 59266 h 2819400"/>
              <a:gd name="connsiteX4" fmla="*/ 7374466 w 10270066"/>
              <a:gd name="connsiteY4" fmla="*/ 59266 h 2819400"/>
              <a:gd name="connsiteX5" fmla="*/ 7374466 w 10270066"/>
              <a:gd name="connsiteY5" fmla="*/ 1261533 h 2819400"/>
              <a:gd name="connsiteX6" fmla="*/ 2861733 w 10270066"/>
              <a:gd name="connsiteY6" fmla="*/ 1253066 h 2819400"/>
              <a:gd name="connsiteX7" fmla="*/ 2853266 w 10270066"/>
              <a:gd name="connsiteY7" fmla="*/ 8466 h 2819400"/>
              <a:gd name="connsiteX8" fmla="*/ 0 w 10270066"/>
              <a:gd name="connsiteY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70066" h="2819400">
                <a:moveTo>
                  <a:pt x="0" y="0"/>
                </a:moveTo>
                <a:lnTo>
                  <a:pt x="0" y="2819400"/>
                </a:lnTo>
                <a:lnTo>
                  <a:pt x="10270066" y="2810933"/>
                </a:lnTo>
                <a:lnTo>
                  <a:pt x="10253133" y="59266"/>
                </a:lnTo>
                <a:lnTo>
                  <a:pt x="7374466" y="59266"/>
                </a:lnTo>
                <a:lnTo>
                  <a:pt x="7374466" y="1261533"/>
                </a:lnTo>
                <a:lnTo>
                  <a:pt x="2861733" y="1253066"/>
                </a:lnTo>
                <a:cubicBezTo>
                  <a:pt x="2858911" y="838199"/>
                  <a:pt x="2856088" y="423333"/>
                  <a:pt x="2853266" y="8466"/>
                </a:cubicBez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1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63500"/>
            <a:ext cx="12192000" cy="665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6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50800"/>
            <a:ext cx="11315700" cy="671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2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120650"/>
            <a:ext cx="9655833" cy="673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7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32"/>
            <a:ext cx="12192000" cy="665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7" y="186344"/>
            <a:ext cx="10952163" cy="648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0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0"/>
            <a:ext cx="935984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2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87" y="83435"/>
            <a:ext cx="10323513" cy="67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9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57766" y="1244209"/>
            <a:ext cx="6778878" cy="4437556"/>
            <a:chOff x="1741667" y="845731"/>
            <a:chExt cx="8570665" cy="5610487"/>
          </a:xfrm>
        </p:grpSpPr>
        <p:grpSp>
          <p:nvGrpSpPr>
            <p:cNvPr id="3" name="Group 2"/>
            <p:cNvGrpSpPr/>
            <p:nvPr/>
          </p:nvGrpSpPr>
          <p:grpSpPr>
            <a:xfrm>
              <a:off x="1741667" y="845731"/>
              <a:ext cx="8485909" cy="5610487"/>
              <a:chOff x="1350818" y="845731"/>
              <a:chExt cx="8485909" cy="5610487"/>
            </a:xfrm>
          </p:grpSpPr>
          <p:sp>
            <p:nvSpPr>
              <p:cNvPr id="19" name="Isosceles Triangle 18"/>
              <p:cNvSpPr/>
              <p:nvPr/>
            </p:nvSpPr>
            <p:spPr>
              <a:xfrm>
                <a:off x="1350818" y="3629891"/>
                <a:ext cx="8437418" cy="2008909"/>
              </a:xfrm>
              <a:prstGeom prst="triangle">
                <a:avLst>
                  <a:gd name="adj" fmla="val 50493"/>
                </a:avLst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Isosceles Triangle 19"/>
              <p:cNvSpPr/>
              <p:nvPr/>
            </p:nvSpPr>
            <p:spPr>
              <a:xfrm rot="10800000">
                <a:off x="1399308" y="1663149"/>
                <a:ext cx="8437418" cy="1662545"/>
              </a:xfrm>
              <a:prstGeom prst="triangle">
                <a:avLst>
                  <a:gd name="adj" fmla="val 50493"/>
                </a:avLst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4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50818" y="5638800"/>
                <a:ext cx="8437418" cy="8174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CUSTOMER CONTACT CHANNELS</a:t>
                </a:r>
                <a:endPara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6636" y="2466411"/>
                <a:ext cx="2022763" cy="2022763"/>
              </a:xfrm>
              <a:prstGeom prst="rect">
                <a:avLst/>
              </a:prstGeom>
            </p:spPr>
          </p:pic>
          <p:sp>
            <p:nvSpPr>
              <p:cNvPr id="23" name="Rectangle 22"/>
              <p:cNvSpPr/>
              <p:nvPr/>
            </p:nvSpPr>
            <p:spPr>
              <a:xfrm>
                <a:off x="1399309" y="845731"/>
                <a:ext cx="8437418" cy="8174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CUSTOMER CONTACT CHANNELS</a:t>
                </a: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2543225" y="1223263"/>
              <a:ext cx="1159601" cy="389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Website 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58791" y="1223263"/>
              <a:ext cx="902290" cy="389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Email 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74356" y="1223263"/>
              <a:ext cx="924584" cy="389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Phone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89923" y="1223263"/>
              <a:ext cx="1173868" cy="389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Location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05489" y="1223263"/>
              <a:ext cx="2181143" cy="389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Online paid media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33631" y="6029777"/>
              <a:ext cx="813115" cy="389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Store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53647" y="6030456"/>
              <a:ext cx="1390727" cy="389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Call center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70730" y="6029777"/>
              <a:ext cx="873916" cy="389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Agent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43520" y="6012873"/>
              <a:ext cx="912424" cy="389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Event 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78247" y="3388116"/>
              <a:ext cx="2612751" cy="38912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FF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CUSTOMER 360 VIEW</a:t>
              </a:r>
              <a:endParaRPr lang="en-US" sz="1400" b="1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852021" y="3688173"/>
              <a:ext cx="843741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nip Single Corner Rectangle 14"/>
            <p:cNvSpPr/>
            <p:nvPr/>
          </p:nvSpPr>
          <p:spPr>
            <a:xfrm>
              <a:off x="1779157" y="1746273"/>
              <a:ext cx="2636852" cy="1828800"/>
            </a:xfrm>
            <a:prstGeom prst="snip1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FFFF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Interaction Data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User ID /session ID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Time onsite/bound rate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Click streams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Offers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Context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Source/channel/medium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1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" name="Snip Single Corner Rectangle 15"/>
            <p:cNvSpPr/>
            <p:nvPr/>
          </p:nvSpPr>
          <p:spPr>
            <a:xfrm>
              <a:off x="7675480" y="1746273"/>
              <a:ext cx="2636852" cy="1828800"/>
            </a:xfrm>
            <a:prstGeom prst="snip1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FFFF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Attitudinal </a:t>
              </a:r>
              <a:r>
                <a:rPr lang="en-US" sz="1100" b="1" dirty="0">
                  <a:solidFill>
                    <a:srgbClr val="FFFF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  <a:r>
                <a:rPr lang="en-US" sz="1100" b="1" dirty="0" smtClean="0">
                  <a:solidFill>
                    <a:srgbClr val="FFFF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ata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Opinions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Preferences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Needs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Desires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Moods </a:t>
              </a:r>
            </a:p>
            <a:p>
              <a:pPr marL="342900" indent="-342900">
                <a:buFont typeface="+mj-lt"/>
                <a:buAutoNum type="arabicPeriod"/>
              </a:pPr>
              <a:endParaRPr lang="en-US" sz="1100" dirty="0" smtClean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7" name="Snip Single Corner Rectangle 16"/>
            <p:cNvSpPr/>
            <p:nvPr/>
          </p:nvSpPr>
          <p:spPr>
            <a:xfrm>
              <a:off x="1779157" y="3771905"/>
              <a:ext cx="2636852" cy="1828800"/>
            </a:xfrm>
            <a:prstGeom prst="snip1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FFFF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Descriptive Data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Attributes</a:t>
              </a:r>
              <a:endParaRPr lang="en-US" sz="11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Geographic</a:t>
              </a:r>
              <a:endParaRPr lang="en-US" sz="11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Characteristic</a:t>
              </a:r>
              <a:endParaRPr lang="en-US" sz="11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Self </a:t>
              </a:r>
              <a:r>
                <a:rPr lang="en-US" sz="1100" dirty="0">
                  <a:latin typeface="Helvetica" panose="020B0604020202020204" pitchFamily="34" charset="0"/>
                  <a:cs typeface="Helvetica" panose="020B0604020202020204" pitchFamily="34" charset="0"/>
                </a:rPr>
                <a:t>declare </a:t>
              </a:r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info</a:t>
              </a:r>
              <a:endParaRPr lang="en-US" sz="11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" name="Snip Single Corner Rectangle 17"/>
            <p:cNvSpPr/>
            <p:nvPr/>
          </p:nvSpPr>
          <p:spPr>
            <a:xfrm>
              <a:off x="7671827" y="3757448"/>
              <a:ext cx="2636852" cy="1828800"/>
            </a:xfrm>
            <a:prstGeom prst="snip1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 smtClean="0">
                  <a:solidFill>
                    <a:srgbClr val="FFFF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Behavioral </a:t>
              </a:r>
              <a:r>
                <a:rPr lang="en-US" sz="1100" b="1" dirty="0">
                  <a:solidFill>
                    <a:srgbClr val="FFFF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  <a:r>
                <a:rPr lang="en-US" sz="1100" b="1" dirty="0" smtClean="0">
                  <a:solidFill>
                    <a:srgbClr val="FFFF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ata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Orders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Transactions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Payment history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Usage history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Location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1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Life time value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564" y="2140428"/>
            <a:ext cx="5358698" cy="2488329"/>
            <a:chOff x="581891" y="1650451"/>
            <a:chExt cx="9931671" cy="4611804"/>
          </a:xfrm>
        </p:grpSpPr>
        <p:sp>
          <p:nvSpPr>
            <p:cNvPr id="25" name="Oval 24"/>
            <p:cNvSpPr/>
            <p:nvPr/>
          </p:nvSpPr>
          <p:spPr>
            <a:xfrm>
              <a:off x="1319981" y="1650451"/>
              <a:ext cx="2130079" cy="213007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ONLINE USER</a:t>
              </a:r>
              <a:endParaRPr lang="en-US" sz="12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750185" y="2992583"/>
              <a:ext cx="3269672" cy="3269672"/>
            </a:xfrm>
            <a:prstGeom prst="ellipse">
              <a:avLst/>
            </a:prstGeom>
            <a:solidFill>
              <a:srgbClr val="0070C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rgbClr val="FFFF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OFFLINE USER</a:t>
              </a:r>
              <a:endParaRPr lang="en-US" sz="1200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27" name="Straight Arrow Connector 26"/>
            <p:cNvCxnSpPr>
              <a:stCxn id="28" idx="6"/>
              <a:endCxn id="29" idx="2"/>
            </p:cNvCxnSpPr>
            <p:nvPr/>
          </p:nvCxnSpPr>
          <p:spPr>
            <a:xfrm>
              <a:off x="2475075" y="3373582"/>
              <a:ext cx="3429001" cy="5816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2294966" y="3283527"/>
              <a:ext cx="180109" cy="18010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Oval 28"/>
            <p:cNvSpPr/>
            <p:nvPr/>
          </p:nvSpPr>
          <p:spPr>
            <a:xfrm>
              <a:off x="5904076" y="1650451"/>
              <a:ext cx="4609486" cy="4609486"/>
            </a:xfrm>
            <a:prstGeom prst="ellipse">
              <a:avLst/>
            </a:prstGeom>
            <a:solidFill>
              <a:srgbClr val="FF0000">
                <a:alpha val="8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CUSTOMER CENTRIC - 360</a:t>
              </a:r>
              <a:r>
                <a:rPr lang="en-US" sz="2000" baseline="30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 0 </a:t>
              </a:r>
              <a:r>
                <a:rPr lang="en-US" sz="2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INSIGHT</a:t>
              </a:r>
              <a:endParaRPr lang="en-US" sz="2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581891" y="1939636"/>
              <a:ext cx="0" cy="134389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94765" y="3117274"/>
              <a:ext cx="0" cy="2126672"/>
            </a:xfrm>
            <a:prstGeom prst="straightConnector1">
              <a:avLst/>
            </a:prstGeom>
            <a:ln>
              <a:solidFill>
                <a:srgbClr val="0A5C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599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79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18</cp:revision>
  <dcterms:created xsi:type="dcterms:W3CDTF">2016-07-21T01:56:40Z</dcterms:created>
  <dcterms:modified xsi:type="dcterms:W3CDTF">2016-07-21T23:43:17Z</dcterms:modified>
</cp:coreProperties>
</file>