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8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60BA9-87A0-4947-A8B1-803753ADE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45F63-D9B1-6543-B432-366276E7D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2D62D-6131-0149-A639-933857FF3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AF4C-673D-3048-9DE8-21D4836122ED}" type="datetimeFigureOut">
              <a:rPr lang="en-US" smtClean="0"/>
              <a:t>9/23/18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0A44E-058B-F449-8C91-F3BEB3BBE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D3A50-93A1-AB49-BC79-EA7267B1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14D4-56AA-584F-A1EB-B8AC6CA6B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3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887E4-981E-D442-AE3C-A55608014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A9345-548B-524F-A7DF-4545ED15F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C68E6-644B-BE44-B0F5-3C902C6C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AF4C-673D-3048-9DE8-21D4836122ED}" type="datetimeFigureOut">
              <a:rPr lang="en-US" smtClean="0"/>
              <a:t>9/23/18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833F8-DB0E-AD40-9613-B3D77701E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8D31C-BEAF-464C-A549-33E9F2B0D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14D4-56AA-584F-A1EB-B8AC6CA6B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1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7BAA44-2040-A541-8344-767F185974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45224-409A-9848-A84A-FF3BDEB99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282CE-9529-2F47-9847-B2B327FDB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AF4C-673D-3048-9DE8-21D4836122ED}" type="datetimeFigureOut">
              <a:rPr lang="en-US" smtClean="0"/>
              <a:t>9/23/18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644DA-F48C-9747-8C73-ACC41B795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5ED48-B6A3-4848-863D-12D612E0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14D4-56AA-584F-A1EB-B8AC6CA6B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0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2CD7D-41D1-1548-8900-5BEA23A83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FB084-348A-494E-8E2C-D2AFADE9E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16394-FA01-A64D-BF09-2D7794D2D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AF4C-673D-3048-9DE8-21D4836122ED}" type="datetimeFigureOut">
              <a:rPr lang="en-US" smtClean="0"/>
              <a:t>9/23/18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D186F-0D03-8548-A1D6-CE430C33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51401-35AF-3841-80B8-5A77983EF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14D4-56AA-584F-A1EB-B8AC6CA6B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37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FA739-A9B1-634B-98E2-CAE91FFE4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781D7-763F-9C48-AC25-8D808E096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E35D1-14E2-CE4B-9C2C-651622D1F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AF4C-673D-3048-9DE8-21D4836122ED}" type="datetimeFigureOut">
              <a:rPr lang="en-US" smtClean="0"/>
              <a:t>9/23/18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94670-923D-F14D-98D2-0D78A4A4D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DEF92-F477-EB4A-B6FE-7C1CF80F6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14D4-56AA-584F-A1EB-B8AC6CA6B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85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E9A10-F7D2-994A-9B0A-ED1CB273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04B9B-3DF6-A045-9BBB-A8974BCE3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2240A-EB2A-4B4E-A942-12B5C8479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5EF85-7141-884D-A22B-60B4DBF0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AF4C-673D-3048-9DE8-21D4836122ED}" type="datetimeFigureOut">
              <a:rPr lang="en-US" smtClean="0"/>
              <a:t>9/23/18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FDB3F-C490-184D-BAEA-9C1A2F8C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B8E97-907A-9C45-947D-2960305D1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14D4-56AA-584F-A1EB-B8AC6CA6B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73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67E5B-38C3-C641-B4A9-6F777BD8F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638B1-000F-D446-B748-E7CAC31E5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66F92-D96D-8242-B373-D957FCB9E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B0BA3E-1263-A44A-8DDA-1AC57899E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63AD36-C946-2E47-A88B-349776B7F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94FBB4-C1B7-5540-8FB4-DC19AD923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AF4C-673D-3048-9DE8-21D4836122ED}" type="datetimeFigureOut">
              <a:rPr lang="en-US" smtClean="0"/>
              <a:t>9/23/18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A47294-DADA-504A-9B43-859C5A761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FF45F-CA3A-394B-B473-CEE52AB97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14D4-56AA-584F-A1EB-B8AC6CA6B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1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7CC1A-FADE-E342-9C25-8945D424E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E09FB-001B-1D47-8C72-EAA35C053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AF4C-673D-3048-9DE8-21D4836122ED}" type="datetimeFigureOut">
              <a:rPr lang="en-US" smtClean="0"/>
              <a:t>9/23/18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38F1C8-EEAC-7A47-B238-8B6037278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FCC51-94CF-124B-8725-733BF38C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14D4-56AA-584F-A1EB-B8AC6CA6B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1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2910B6-8BC6-B34A-94CA-C3250BEC6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AF4C-673D-3048-9DE8-21D4836122ED}" type="datetimeFigureOut">
              <a:rPr lang="en-US" smtClean="0"/>
              <a:t>9/23/18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FB64D5-3B74-D840-96AE-CC7E5CF49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2CC43-D165-C043-BE1A-A5B98493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14D4-56AA-584F-A1EB-B8AC6CA6B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0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218F-C70F-6D4F-BB6C-90C495B82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E6EAF-73EE-9741-AC8F-1682E9448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95BC0-B368-5146-81F5-EFFC0796B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B654A-286E-1D47-B287-2A2FA49C9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AF4C-673D-3048-9DE8-21D4836122ED}" type="datetimeFigureOut">
              <a:rPr lang="en-US" smtClean="0"/>
              <a:t>9/23/18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2A610-B1EE-E64C-B5F5-ADD1B3CB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9BF05-C502-7148-86CB-7F0921184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14D4-56AA-584F-A1EB-B8AC6CA6B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6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75F22-349A-9549-9A19-FB95D2506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6F2B88-B1E1-1043-B8C2-4C23FE210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56081-9D32-FB47-8748-B84ABDFDF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D42D6-093E-2549-B6D4-E7B54CED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AF4C-673D-3048-9DE8-21D4836122ED}" type="datetimeFigureOut">
              <a:rPr lang="en-US" smtClean="0"/>
              <a:t>9/23/18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79EAA-BC00-1C43-8AFE-1B5DF5CE4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150FF-D6A3-FB46-85F8-62828E1E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14D4-56AA-584F-A1EB-B8AC6CA6B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96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ADC1B2-2B0D-CD42-8546-6B7239546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D0A71-6B45-CA43-B99F-5A5ECA78C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C6EF9-9E71-304C-B196-6748DE950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7AF4C-673D-3048-9DE8-21D4836122ED}" type="datetimeFigureOut">
              <a:rPr lang="en-US" smtClean="0"/>
              <a:t>9/23/18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77D87-7D7E-DE48-8147-885CCA326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F938F-1AB3-FC4B-A0D7-F56DE1265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914D4-56AA-584F-A1EB-B8AC6CA6B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70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D2FC3-E3AD-9B44-A4A0-8D0A5BB143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RCE in </a:t>
            </a:r>
            <a:r>
              <a:rPr lang="en-US" dirty="0" err="1"/>
              <a:t>PHPMailer</a:t>
            </a:r>
            <a:r>
              <a:rPr lang="en-US" dirty="0"/>
              <a:t> &lt; 5.2.18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72F3D-2A4B-F848-BABC-0E5EA34187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/>
              <a:t>HoanHP</a:t>
            </a:r>
            <a:r>
              <a:rPr lang="en-US" dirty="0"/>
              <a:t>- </a:t>
            </a:r>
            <a:r>
              <a:rPr lang="en-US" dirty="0" err="1"/>
              <a:t>ViSC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63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DBB0A-8A42-D646-B9EF-778E1AF6C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D0E24-DCA9-F445-AF31-D1F2FD97B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PHPMailer</a:t>
            </a:r>
            <a:r>
              <a:rPr lang="en-US" dirty="0"/>
              <a:t> – What is that?</a:t>
            </a:r>
          </a:p>
          <a:p>
            <a:r>
              <a:rPr lang="en-US" dirty="0"/>
              <a:t>In-depth analysis</a:t>
            </a:r>
          </a:p>
          <a:p>
            <a:r>
              <a:rPr lang="en-US" dirty="0"/>
              <a:t>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50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2E876-F463-8844-AF66-96868D883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PHPMailer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9F91E-C59E-9444-9742-1A65DD218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339023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1ABE5-F11B-0643-A756-7EF8BFDE0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20186"/>
            <a:ext cx="5157787" cy="4169477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PHPMailer</a:t>
            </a:r>
            <a:r>
              <a:rPr lang="en-US" dirty="0"/>
              <a:t> continues to be the world's most popular transport class, with an estimated 9 million users worldwide. Downloads continue at a significant pace daily.”  - 2016</a:t>
            </a:r>
          </a:p>
          <a:p>
            <a:endParaRPr lang="en-US" dirty="0"/>
          </a:p>
          <a:p>
            <a:r>
              <a:rPr lang="en-US" dirty="0"/>
              <a:t>WordPress, Drupal, 1CRM, SugarCRM …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EA074B-310E-674C-80DC-91EC28D0B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105107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D0069A6-580C-824D-8AF0-86872DBB8D1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020186"/>
            <a:ext cx="5183188" cy="3763925"/>
          </a:xfrm>
        </p:spPr>
      </p:pic>
    </p:spTree>
    <p:extLst>
      <p:ext uri="{BB962C8B-B14F-4D97-AF65-F5344CB8AC3E}">
        <p14:creationId xmlns:p14="http://schemas.microsoft.com/office/powerpoint/2010/main" val="948322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555A5-3A44-A244-B3D5-FDF0F6A2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risk!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B8F41-A772-BE48-B271-C6822A128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CVE-2016-10033</a:t>
            </a:r>
          </a:p>
          <a:p>
            <a:r>
              <a:rPr lang="en-US" dirty="0"/>
              <a:t>Remote command execution</a:t>
            </a:r>
          </a:p>
          <a:p>
            <a:r>
              <a:rPr lang="en-US" dirty="0"/>
              <a:t>Non </a:t>
            </a:r>
            <a:r>
              <a:rPr lang="en-US" dirty="0" err="1"/>
              <a:t>authen</a:t>
            </a:r>
            <a:r>
              <a:rPr lang="en-US" dirty="0"/>
              <a:t> required</a:t>
            </a:r>
          </a:p>
          <a:p>
            <a:r>
              <a:rPr lang="en-US" dirty="0" err="1"/>
              <a:t>Ez</a:t>
            </a:r>
            <a:r>
              <a:rPr lang="en-US" dirty="0"/>
              <a:t> to attack</a:t>
            </a:r>
          </a:p>
        </p:txBody>
      </p:sp>
    </p:spTree>
    <p:extLst>
      <p:ext uri="{BB962C8B-B14F-4D97-AF65-F5344CB8AC3E}">
        <p14:creationId xmlns:p14="http://schemas.microsoft.com/office/powerpoint/2010/main" val="1117441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5D4B9-DB4C-474D-AB19-8C61EB6BF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points?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E996989-855F-A041-B4F5-0251291EF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1291" y="1690688"/>
            <a:ext cx="7166476" cy="4486275"/>
          </a:xfrm>
        </p:spPr>
      </p:pic>
    </p:spTree>
    <p:extLst>
      <p:ext uri="{BB962C8B-B14F-4D97-AF65-F5344CB8AC3E}">
        <p14:creationId xmlns:p14="http://schemas.microsoft.com/office/powerpoint/2010/main" val="157312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57FC5-B732-504C-AC85-A2E2FC75E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mailSend</a:t>
            </a:r>
            <a:r>
              <a:rPr lang="en-US" dirty="0"/>
              <a:t>() 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9D0F23-1F5C-EA46-BF3D-11A70B1A8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880" y="3705567"/>
            <a:ext cx="5714626" cy="2367005"/>
          </a:xfrm>
          <a:prstGeom prst="rect">
            <a:avLst/>
          </a:prstGeom>
        </p:spPr>
      </p:pic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B79A13A7-3058-224A-8C24-0BBD1013CFD4}"/>
              </a:ext>
            </a:extLst>
          </p:cNvPr>
          <p:cNvCxnSpPr>
            <a:cxnSpLocks/>
          </p:cNvCxnSpPr>
          <p:nvPr/>
        </p:nvCxnSpPr>
        <p:spPr>
          <a:xfrm>
            <a:off x="2417378" y="3705567"/>
            <a:ext cx="914400" cy="1080325"/>
          </a:xfrm>
          <a:prstGeom prst="bentConnector3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7E9B89D3-F1B3-BD4A-9BC6-FDCE2F4AD5F6}"/>
              </a:ext>
            </a:extLst>
          </p:cNvPr>
          <p:cNvCxnSpPr>
            <a:cxnSpLocks/>
          </p:cNvCxnSpPr>
          <p:nvPr/>
        </p:nvCxnSpPr>
        <p:spPr>
          <a:xfrm>
            <a:off x="5715000" y="6054468"/>
            <a:ext cx="914400" cy="548640"/>
          </a:xfrm>
          <a:prstGeom prst="bentConnector3">
            <a:avLst>
              <a:gd name="adj1" fmla="val 51471"/>
            </a:avLst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5ECD147-109C-8342-999E-226EF2813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6303419"/>
            <a:ext cx="5457591" cy="479238"/>
          </a:xfrm>
          <a:prstGeom prst="rect">
            <a:avLst/>
          </a:prstGeom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43E08C2B-1FAD-C645-8830-FA0EC56D8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1573775"/>
            <a:ext cx="4689045" cy="2028490"/>
          </a:xfrm>
        </p:spPr>
      </p:pic>
    </p:spTree>
    <p:extLst>
      <p:ext uri="{BB962C8B-B14F-4D97-AF65-F5344CB8AC3E}">
        <p14:creationId xmlns:p14="http://schemas.microsoft.com/office/powerpoint/2010/main" val="2211085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F4E70-A85D-2146-ABCF-37BBE48B0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mailSend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CE7B2-9773-2E49-9CBB-438CF508F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90794"/>
          </a:xfrm>
        </p:spPr>
        <p:txBody>
          <a:bodyPr/>
          <a:lstStyle/>
          <a:p>
            <a:r>
              <a:rPr lang="en-US" dirty="0"/>
              <a:t>“The </a:t>
            </a:r>
            <a:r>
              <a:rPr lang="en-US" dirty="0" err="1"/>
              <a:t>additional_parameters</a:t>
            </a:r>
            <a:r>
              <a:rPr lang="en-US" dirty="0"/>
              <a:t> parameter can be used to pass additional flags as command line options to the program configured to be used when sending mail, as defined by the </a:t>
            </a:r>
            <a:r>
              <a:rPr lang="en-US" i="1" u="sng" dirty="0" err="1">
                <a:solidFill>
                  <a:srgbClr val="FF0000"/>
                </a:solidFill>
              </a:rPr>
              <a:t>sendmail_path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  <a:r>
              <a:rPr lang="en-US" dirty="0"/>
              <a:t>configuration setting.” (</a:t>
            </a:r>
            <a:r>
              <a:rPr lang="en-US" dirty="0" err="1"/>
              <a:t>php.net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Curved Left Arrow 3">
            <a:extLst>
              <a:ext uri="{FF2B5EF4-FFF2-40B4-BE49-F238E27FC236}">
                <a16:creationId xmlns:a16="http://schemas.microsoft.com/office/drawing/2014/main" id="{FD7446F5-7A35-6C44-A53C-951EC72E2B18}"/>
              </a:ext>
            </a:extLst>
          </p:cNvPr>
          <p:cNvSpPr/>
          <p:nvPr/>
        </p:nvSpPr>
        <p:spPr>
          <a:xfrm>
            <a:off x="7167282" y="2904564"/>
            <a:ext cx="605118" cy="92784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E8415B-E15F-6A4F-BD9B-FFB11C3EA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329" y="3592975"/>
            <a:ext cx="5472953" cy="546764"/>
          </a:xfrm>
          <a:prstGeom prst="rect">
            <a:avLst/>
          </a:prstGeom>
        </p:spPr>
      </p:pic>
      <p:sp>
        <p:nvSpPr>
          <p:cNvPr id="7" name="Curved Left Arrow 6">
            <a:extLst>
              <a:ext uri="{FF2B5EF4-FFF2-40B4-BE49-F238E27FC236}">
                <a16:creationId xmlns:a16="http://schemas.microsoft.com/office/drawing/2014/main" id="{D67D9DA0-30C0-2B44-BAB1-AABA29595827}"/>
              </a:ext>
            </a:extLst>
          </p:cNvPr>
          <p:cNvSpPr/>
          <p:nvPr/>
        </p:nvSpPr>
        <p:spPr>
          <a:xfrm>
            <a:off x="4222377" y="4139739"/>
            <a:ext cx="731520" cy="12161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372887-7E7B-0B40-899A-A0C1EFF8B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089" y="4579946"/>
            <a:ext cx="1895288" cy="292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17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EFE00-6CC6-DC42-B7BE-765FD4F15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filter there?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851BA7-0148-7344-8C0F-3550D3B29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239" y="1690688"/>
            <a:ext cx="6718300" cy="1549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3E0879-26E0-3E4D-9043-213C9B8C0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447" y="3306670"/>
            <a:ext cx="6036235" cy="25272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4C355E-FB4E-B84F-B321-E53E0C9A2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3013" y="2824803"/>
            <a:ext cx="3357282" cy="1474964"/>
          </a:xfrm>
          <a:prstGeom prst="rect">
            <a:avLst/>
          </a:prstGeom>
        </p:spPr>
      </p:pic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F579FF50-3426-CB46-8DEE-6528E87A502D}"/>
              </a:ext>
            </a:extLst>
          </p:cNvPr>
          <p:cNvCxnSpPr/>
          <p:nvPr/>
        </p:nvCxnSpPr>
        <p:spPr>
          <a:xfrm>
            <a:off x="1385047" y="3306670"/>
            <a:ext cx="914400" cy="914400"/>
          </a:xfrm>
          <a:prstGeom prst="bentConnector3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B194BA10-7094-854E-B3E8-6540AF906080}"/>
              </a:ext>
            </a:extLst>
          </p:cNvPr>
          <p:cNvSpPr/>
          <p:nvPr/>
        </p:nvSpPr>
        <p:spPr>
          <a:xfrm>
            <a:off x="8335683" y="3817900"/>
            <a:ext cx="297330" cy="1492207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A9B518C-F576-0344-8709-79D4088511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2160" y="5082988"/>
            <a:ext cx="3558988" cy="35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53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9A795-951A-7F43-A03D-5C861ED57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4900" dirty="0"/>
              <a:t>Let’s hack (Demo)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78EE3-EB80-F245-B257-EAAFDDB48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72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128</Words>
  <Application>Microsoft Macintosh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RCE in PHPMailer &lt; 5.2.18</vt:lpstr>
      <vt:lpstr>PowerPoint Presentation</vt:lpstr>
      <vt:lpstr>What is PHPMailer?</vt:lpstr>
      <vt:lpstr>High risk!</vt:lpstr>
      <vt:lpstr>What’s the points?</vt:lpstr>
      <vt:lpstr>mailSend() function</vt:lpstr>
      <vt:lpstr>mailSend() function</vt:lpstr>
      <vt:lpstr>Any filter there?</vt:lpstr>
      <vt:lpstr>         Let’s hack (Demo)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Phu Hoan 20131522</dc:creator>
  <cp:lastModifiedBy>Hoang Phu Hoan 20131522</cp:lastModifiedBy>
  <cp:revision>43</cp:revision>
  <dcterms:created xsi:type="dcterms:W3CDTF">2018-09-19T04:50:15Z</dcterms:created>
  <dcterms:modified xsi:type="dcterms:W3CDTF">2018-09-23T09:54:30Z</dcterms:modified>
</cp:coreProperties>
</file>