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73" r:id="rId6"/>
    <p:sldId id="258" r:id="rId7"/>
    <p:sldId id="274" r:id="rId8"/>
    <p:sldId id="260" r:id="rId9"/>
    <p:sldId id="275" r:id="rId10"/>
    <p:sldId id="262" r:id="rId11"/>
    <p:sldId id="263" r:id="rId12"/>
    <p:sldId id="264" r:id="rId13"/>
    <p:sldId id="278" r:id="rId14"/>
    <p:sldId id="265" r:id="rId15"/>
    <p:sldId id="266" r:id="rId16"/>
    <p:sldId id="267" r:id="rId17"/>
    <p:sldId id="268" r:id="rId18"/>
    <p:sldId id="269" r:id="rId19"/>
    <p:sldId id="276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9A96-46C3-465E-808B-2E29A9E90036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941A-14CC-461C-84DF-7235A61E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42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9A96-46C3-465E-808B-2E29A9E90036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941A-14CC-461C-84DF-7235A61E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7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9A96-46C3-465E-808B-2E29A9E90036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941A-14CC-461C-84DF-7235A61E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2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9A96-46C3-465E-808B-2E29A9E90036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941A-14CC-461C-84DF-7235A61E45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21481" y="1952497"/>
            <a:ext cx="2471737" cy="2224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9A96-46C3-465E-808B-2E29A9E90036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941A-14CC-461C-84DF-7235A61E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18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9A96-46C3-465E-808B-2E29A9E90036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941A-14CC-461C-84DF-7235A61E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4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9A96-46C3-465E-808B-2E29A9E90036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941A-14CC-461C-84DF-7235A61E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39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9A96-46C3-465E-808B-2E29A9E90036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941A-14CC-461C-84DF-7235A61E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71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9A96-46C3-465E-808B-2E29A9E90036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941A-14CC-461C-84DF-7235A61E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23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9A96-46C3-465E-808B-2E29A9E90036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941A-14CC-461C-84DF-7235A61E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1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9A96-46C3-465E-808B-2E29A9E90036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941A-14CC-461C-84DF-7235A61E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7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9A96-46C3-465E-808B-2E29A9E90036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941A-14CC-461C-84DF-7235A61E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79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E9A96-46C3-465E-808B-2E29A9E90036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D941A-14CC-461C-84DF-7235A61E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5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PHP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Nguyễn Công Hoan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4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(Class)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0379"/>
            <a:ext cx="7886700" cy="2878897"/>
          </a:xfrm>
        </p:spPr>
        <p:txBody>
          <a:bodyPr/>
          <a:lstStyle/>
          <a:p>
            <a:r>
              <a:rPr lang="en-US" dirty="0" err="1" smtClean="0"/>
              <a:t>Lớp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hay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65" y="4148965"/>
            <a:ext cx="58674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5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(Class)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2391569"/>
            <a:ext cx="64770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4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trong</a:t>
            </a:r>
            <a:r>
              <a:rPr lang="en-US" dirty="0" smtClean="0"/>
              <a:t> PHP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408" y="1690689"/>
            <a:ext cx="3440592" cy="4351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792" y="2291387"/>
            <a:ext cx="3181350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792" y="4226550"/>
            <a:ext cx="2438400" cy="1781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792" y="965824"/>
            <a:ext cx="27622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1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975" y="3048000"/>
            <a:ext cx="4972050" cy="12954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82876" y="1549573"/>
            <a:ext cx="7886700" cy="13283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ta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4359964"/>
            <a:ext cx="7886700" cy="13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363" y="4786106"/>
            <a:ext cx="46577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3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/>
              <a:t> </a:t>
            </a:r>
            <a:r>
              <a:rPr lang="en-US" dirty="0" smtClean="0"/>
              <a:t>(abstraction)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qua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US" dirty="0" smtClean="0"/>
          </a:p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=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+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(Extend)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45705" y="4168945"/>
            <a:ext cx="6461263" cy="203075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Con </a:t>
            </a:r>
            <a:r>
              <a:rPr lang="en-US" dirty="0" err="1" smtClean="0"/>
              <a:t>Trâu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sừng</a:t>
            </a:r>
            <a:endParaRPr lang="en-US" dirty="0" smtClean="0"/>
          </a:p>
          <a:p>
            <a:r>
              <a:rPr lang="en-US" dirty="0" smtClean="0"/>
              <a:t>Con </a:t>
            </a:r>
            <a:r>
              <a:rPr lang="en-US" dirty="0" err="1" smtClean="0"/>
              <a:t>trâu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45705" y="1460155"/>
            <a:ext cx="6463700" cy="262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8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0634"/>
            <a:ext cx="7886700" cy="1325563"/>
          </a:xfrm>
        </p:spPr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PHP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020418" y="1446196"/>
            <a:ext cx="7209182" cy="251620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doituong</a:t>
            </a:r>
            <a:r>
              <a:rPr lang="en-US" dirty="0"/>
              <a:t>-&gt;</a:t>
            </a:r>
            <a:r>
              <a:rPr lang="en-US" dirty="0" err="1"/>
              <a:t>thuoctinh</a:t>
            </a:r>
            <a:endParaRPr lang="en-US" dirty="0"/>
          </a:p>
          <a:p>
            <a:pPr lvl="1"/>
            <a:r>
              <a:rPr lang="en-US" dirty="0"/>
              <a:t>$</a:t>
            </a:r>
            <a:r>
              <a:rPr lang="en-US" dirty="0" err="1"/>
              <a:t>doituong</a:t>
            </a:r>
            <a:r>
              <a:rPr lang="en-US" dirty="0"/>
              <a:t>-&gt;</a:t>
            </a:r>
            <a:r>
              <a:rPr lang="en-US" dirty="0" err="1"/>
              <a:t>phuongthuc</a:t>
            </a:r>
            <a:r>
              <a:rPr lang="en-US" dirty="0" smtClean="0"/>
              <a:t>()</a:t>
            </a:r>
          </a:p>
          <a:p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con: </a:t>
            </a:r>
          </a:p>
          <a:p>
            <a:pPr lvl="1"/>
            <a:r>
              <a:rPr lang="en-US" dirty="0"/>
              <a:t>$this-&gt;</a:t>
            </a:r>
            <a:r>
              <a:rPr lang="en-US" dirty="0" err="1"/>
              <a:t>thuoctinh</a:t>
            </a:r>
            <a:endParaRPr lang="en-US" dirty="0"/>
          </a:p>
          <a:p>
            <a:pPr lvl="1"/>
            <a:r>
              <a:rPr lang="en-US" dirty="0"/>
              <a:t> $this-&gt;</a:t>
            </a:r>
            <a:r>
              <a:rPr lang="en-US" dirty="0" err="1"/>
              <a:t>phuong_thuc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parent::</a:t>
            </a:r>
            <a:r>
              <a:rPr lang="en-US" dirty="0" err="1"/>
              <a:t>thuoctinh</a:t>
            </a:r>
            <a:endParaRPr lang="en-US" dirty="0"/>
          </a:p>
          <a:p>
            <a:pPr lvl="1"/>
            <a:r>
              <a:rPr lang="en-US" dirty="0"/>
              <a:t>parent::</a:t>
            </a:r>
            <a:r>
              <a:rPr lang="en-US" dirty="0" err="1"/>
              <a:t>phuong_thuc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56692" y="4146699"/>
            <a:ext cx="5687946" cy="177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2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r>
              <a:rPr lang="en-US" dirty="0" smtClean="0"/>
              <a:t>Protected: 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 smtClean="0"/>
          </a:p>
          <a:p>
            <a:r>
              <a:rPr lang="en-US" dirty="0"/>
              <a:t>Public: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ở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.</a:t>
            </a:r>
          </a:p>
          <a:p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485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2418378"/>
            <a:ext cx="3886200" cy="3165831"/>
          </a:xfrm>
          <a:prstGeom prst="rect">
            <a:avLst/>
          </a:prstGeom>
        </p:spPr>
      </p:pic>
      <p:pic>
        <p:nvPicPr>
          <p:cNvPr id="9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28687" y="2262981"/>
            <a:ext cx="32861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2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1465" y="1825625"/>
            <a:ext cx="41610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6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r>
              <a:rPr lang="en-US" dirty="0" smtClean="0"/>
              <a:t> hang:</a:t>
            </a:r>
          </a:p>
          <a:p>
            <a:pPr marL="0" indent="0">
              <a:buNone/>
            </a:pPr>
            <a:r>
              <a:rPr lang="en-US" dirty="0" err="1" smtClean="0"/>
              <a:t>Khác</a:t>
            </a:r>
            <a:r>
              <a:rPr lang="en-US" dirty="0" smtClean="0"/>
              <a:t> hang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: </a:t>
            </a:r>
          </a:p>
          <a:p>
            <a:pPr>
              <a:buFontTx/>
              <a:buChar char="-"/>
            </a:pP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1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76719" y="2604744"/>
            <a:ext cx="3678307" cy="1325563"/>
          </a:xfrm>
        </p:spPr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0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chia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51690" y="1825625"/>
            <a:ext cx="32411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6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pPr lvl="1"/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Module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4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chia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67248" y="1825625"/>
            <a:ext cx="32100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2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(Object)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29039" y="2087640"/>
            <a:ext cx="3886200" cy="4351338"/>
          </a:xfrm>
        </p:spPr>
        <p:txBody>
          <a:bodyPr/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endParaRPr lang="en-US" dirty="0"/>
          </a:p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chìa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2453659"/>
            <a:ext cx="3886200" cy="309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2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: </a:t>
            </a:r>
            <a:r>
              <a:rPr lang="en-US" dirty="0" err="1" smtClean="0"/>
              <a:t>Oto</a:t>
            </a:r>
            <a:endParaRPr lang="en-US" dirty="0" smtClean="0"/>
          </a:p>
          <a:p>
            <a:r>
              <a:rPr lang="en-US" dirty="0" err="1" smtClean="0"/>
              <a:t>Thông</a:t>
            </a:r>
            <a:r>
              <a:rPr lang="en-US" dirty="0" smtClean="0"/>
              <a:t> tin: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,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,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,…</a:t>
            </a:r>
          </a:p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 </a:t>
            </a:r>
            <a:r>
              <a:rPr lang="en-US" dirty="0" err="1" smtClean="0"/>
              <a:t>Tiến</a:t>
            </a:r>
            <a:r>
              <a:rPr lang="en-US" dirty="0" smtClean="0"/>
              <a:t>, </a:t>
            </a:r>
            <a:r>
              <a:rPr lang="en-US" dirty="0" err="1" smtClean="0"/>
              <a:t>lùi</a:t>
            </a:r>
            <a:r>
              <a:rPr lang="en-US" dirty="0" smtClean="0"/>
              <a:t>, tang </a:t>
            </a:r>
            <a:r>
              <a:rPr lang="en-US" dirty="0" err="1" smtClean="0"/>
              <a:t>tốc</a:t>
            </a:r>
            <a:r>
              <a:rPr lang="en-US" dirty="0" smtClean="0"/>
              <a:t>, </a:t>
            </a:r>
            <a:r>
              <a:rPr lang="en-US" dirty="0" err="1" smtClean="0"/>
              <a:t>phanh</a:t>
            </a:r>
            <a:r>
              <a:rPr lang="en-US" dirty="0" smtClean="0"/>
              <a:t>,…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23220" y="2648744"/>
            <a:ext cx="24860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570" y="2382458"/>
            <a:ext cx="52482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: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76325" y="1690689"/>
            <a:ext cx="6991350" cy="1754876"/>
          </a:xfrm>
        </p:spPr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4000" y="3710608"/>
            <a:ext cx="5440846" cy="270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8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560</Words>
  <Application>Microsoft Office PowerPoint</Application>
  <PresentationFormat>On-screen Show (4:3)</PresentationFormat>
  <Paragraphs>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Lập trình hướng đối tượng PHP </vt:lpstr>
      <vt:lpstr>Đặt vấn đề</vt:lpstr>
      <vt:lpstr>Lập trình hướng thủ tục</vt:lpstr>
      <vt:lpstr>Vấn đề </vt:lpstr>
      <vt:lpstr>Lập trình hướng đối tượng</vt:lpstr>
      <vt:lpstr>Đối tượng (Object)</vt:lpstr>
      <vt:lpstr>Đối tượng là gì ? </vt:lpstr>
      <vt:lpstr>Đối tượng trong thế giới thực</vt:lpstr>
      <vt:lpstr>Khái niệm: Đối tương</vt:lpstr>
      <vt:lpstr>Lớp (Class)</vt:lpstr>
      <vt:lpstr>Ví dụ Lớp (Class)</vt:lpstr>
      <vt:lpstr>Class trong PHP</vt:lpstr>
      <vt:lpstr>Hàm khởi tạo </vt:lpstr>
      <vt:lpstr>Trừu tượng hóa (abstraction)</vt:lpstr>
      <vt:lpstr>Kế thừa (Extend)</vt:lpstr>
      <vt:lpstr>Kế thừa trong PHP</vt:lpstr>
      <vt:lpstr>Các mức truy cập</vt:lpstr>
      <vt:lpstr>Private </vt:lpstr>
      <vt:lpstr>Protected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 Nguyễn Công</dc:creator>
  <cp:lastModifiedBy>Hoan Nguyễn Công</cp:lastModifiedBy>
  <cp:revision>14</cp:revision>
  <dcterms:created xsi:type="dcterms:W3CDTF">2016-05-26T04:19:52Z</dcterms:created>
  <dcterms:modified xsi:type="dcterms:W3CDTF">2016-05-26T09:07:11Z</dcterms:modified>
</cp:coreProperties>
</file>