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61" r:id="rId8"/>
    <p:sldId id="263" r:id="rId9"/>
    <p:sldId id="264" r:id="rId10"/>
    <p:sldId id="265" r:id="rId11"/>
    <p:sldId id="266" r:id="rId12"/>
    <p:sldId id="267" r:id="rId13"/>
    <p:sldId id="26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5/23/2016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5/23/2016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a:solidFill>
                  <a:schemeClr val="bg1"/>
                </a:solidFill>
              </a:rPr>
              <a:t>Thiết</a:t>
            </a:r>
            <a:r>
              <a:rPr lang="en-US">
                <a:solidFill>
                  <a:schemeClr val="bg1"/>
                </a:solidFill>
              </a:rPr>
              <a:t> kế phần mềm quản lí cây xăng</a:t>
            </a:r>
          </a:p>
        </p:txBody>
      </p:sp>
      <p:sp>
        <p:nvSpPr>
          <p:cNvPr id="3" name="Subtitle 2"/>
          <p:cNvSpPr>
            <a:spLocks noGrp="1"/>
          </p:cNvSpPr>
          <p:nvPr>
            <p:ph type="subTitle" idx="1"/>
          </p:nvPr>
        </p:nvSpPr>
        <p:spPr>
          <a:xfrm>
            <a:off x="1876424" y="3602037"/>
            <a:ext cx="8791575" cy="2577089"/>
          </a:xfrm>
        </p:spPr>
        <p:txBody>
          <a:bodyPr/>
          <a:lstStyle/>
          <a:p>
            <a:r>
              <a:rPr lang="vi-VN">
                <a:solidFill>
                  <a:schemeClr val="bg1"/>
                </a:solidFill>
                <a:latin typeface="+mj-lt"/>
              </a:rPr>
              <a:t>Ngườ</a:t>
            </a:r>
            <a:r>
              <a:rPr lang="en-US">
                <a:solidFill>
                  <a:schemeClr val="bg1"/>
                </a:solidFill>
                <a:latin typeface="+mj-lt"/>
              </a:rPr>
              <a:t>I hương dẫn:  Phạm quang trung</a:t>
            </a:r>
          </a:p>
          <a:p>
            <a:r>
              <a:rPr lang="en-US">
                <a:solidFill>
                  <a:schemeClr val="bg1"/>
                </a:solidFill>
                <a:latin typeface="+mj-lt"/>
              </a:rPr>
              <a:t>Nhóm thực  hiện:  Phan văn hoàn</a:t>
            </a:r>
          </a:p>
          <a:p>
            <a:r>
              <a:rPr lang="en-US">
                <a:solidFill>
                  <a:schemeClr val="bg1"/>
                </a:solidFill>
                <a:latin typeface="+mj-lt"/>
              </a:rPr>
              <a:t>		     Lò văn bằng </a:t>
            </a:r>
          </a:p>
          <a:p>
            <a:r>
              <a:rPr lang="en-US">
                <a:solidFill>
                  <a:schemeClr val="bg1"/>
                </a:solidFill>
                <a:latin typeface="+mj-lt"/>
              </a:rPr>
              <a:t>		     Tòng văn trung</a:t>
            </a:r>
          </a:p>
          <a:p>
            <a:r>
              <a:rPr lang="en-US">
                <a:solidFill>
                  <a:schemeClr val="bg1"/>
                </a:solidFill>
                <a:latin typeface="+mj-lt"/>
              </a:rPr>
              <a:t>		     Thào láo Sông</a:t>
            </a:r>
          </a:p>
        </p:txBody>
      </p:sp>
    </p:spTree>
    <p:extLst>
      <p:ext uri="{BB962C8B-B14F-4D97-AF65-F5344CB8AC3E}">
        <p14:creationId xmlns:p14="http://schemas.microsoft.com/office/powerpoint/2010/main" val="302640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Thiết kế Giao diện</a:t>
            </a:r>
          </a:p>
        </p:txBody>
      </p:sp>
      <p:sp>
        <p:nvSpPr>
          <p:cNvPr id="3" name="Content Placeholder 2"/>
          <p:cNvSpPr>
            <a:spLocks noGrp="1"/>
          </p:cNvSpPr>
          <p:nvPr>
            <p:ph idx="1"/>
          </p:nvPr>
        </p:nvSpPr>
        <p:spPr/>
        <p:txBody>
          <a:bodyPr/>
          <a:lstStyle/>
          <a:p>
            <a:r>
              <a:rPr lang="en-US"/>
              <a:t>Giao diện hàng nhập và hang mua:</a:t>
            </a:r>
          </a:p>
        </p:txBody>
      </p:sp>
      <p:pic>
        <p:nvPicPr>
          <p:cNvPr id="4" name="Picture 3"/>
          <p:cNvPicPr>
            <a:picLocks noChangeAspect="1"/>
          </p:cNvPicPr>
          <p:nvPr/>
        </p:nvPicPr>
        <p:blipFill>
          <a:blip r:embed="rId2"/>
          <a:stretch>
            <a:fillRect/>
          </a:stretch>
        </p:blipFill>
        <p:spPr>
          <a:xfrm>
            <a:off x="1300154" y="3086715"/>
            <a:ext cx="9588513" cy="2067176"/>
          </a:xfrm>
          <a:prstGeom prst="rect">
            <a:avLst/>
          </a:prstGeom>
        </p:spPr>
      </p:pic>
    </p:spTree>
    <p:extLst>
      <p:ext uri="{BB962C8B-B14F-4D97-AF65-F5344CB8AC3E}">
        <p14:creationId xmlns:p14="http://schemas.microsoft.com/office/powerpoint/2010/main" val="124092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Thiết kế Giao diện</a:t>
            </a:r>
          </a:p>
        </p:txBody>
      </p:sp>
      <p:sp>
        <p:nvSpPr>
          <p:cNvPr id="3" name="Content Placeholder 2"/>
          <p:cNvSpPr>
            <a:spLocks noGrp="1"/>
          </p:cNvSpPr>
          <p:nvPr>
            <p:ph idx="1"/>
          </p:nvPr>
        </p:nvSpPr>
        <p:spPr/>
        <p:txBody>
          <a:bodyPr/>
          <a:lstStyle/>
          <a:p>
            <a:r>
              <a:rPr lang="en-US"/>
              <a:t>Giao diện kho:</a:t>
            </a:r>
          </a:p>
        </p:txBody>
      </p:sp>
      <p:pic>
        <p:nvPicPr>
          <p:cNvPr id="5" name="Picture 4"/>
          <p:cNvPicPr>
            <a:picLocks noChangeAspect="1"/>
          </p:cNvPicPr>
          <p:nvPr/>
        </p:nvPicPr>
        <p:blipFill>
          <a:blip r:embed="rId2"/>
          <a:stretch>
            <a:fillRect/>
          </a:stretch>
        </p:blipFill>
        <p:spPr>
          <a:xfrm>
            <a:off x="1448952" y="2800095"/>
            <a:ext cx="9850142" cy="2159831"/>
          </a:xfrm>
          <a:prstGeom prst="rect">
            <a:avLst/>
          </a:prstGeom>
        </p:spPr>
      </p:pic>
    </p:spTree>
    <p:extLst>
      <p:ext uri="{BB962C8B-B14F-4D97-AF65-F5344CB8AC3E}">
        <p14:creationId xmlns:p14="http://schemas.microsoft.com/office/powerpoint/2010/main" val="268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Thiết kế Giao diện</a:t>
            </a:r>
          </a:p>
        </p:txBody>
      </p:sp>
      <p:sp>
        <p:nvSpPr>
          <p:cNvPr id="3" name="Content Placeholder 2"/>
          <p:cNvSpPr>
            <a:spLocks noGrp="1"/>
          </p:cNvSpPr>
          <p:nvPr>
            <p:ph idx="1"/>
          </p:nvPr>
        </p:nvSpPr>
        <p:spPr/>
        <p:txBody>
          <a:bodyPr/>
          <a:lstStyle/>
          <a:p>
            <a:r>
              <a:rPr lang="en-US"/>
              <a:t>Giao diện báo cáo:</a:t>
            </a:r>
          </a:p>
        </p:txBody>
      </p:sp>
      <p:pic>
        <p:nvPicPr>
          <p:cNvPr id="4" name="Picture 3"/>
          <p:cNvPicPr>
            <a:picLocks noChangeAspect="1"/>
          </p:cNvPicPr>
          <p:nvPr/>
        </p:nvPicPr>
        <p:blipFill>
          <a:blip r:embed="rId2"/>
          <a:stretch>
            <a:fillRect/>
          </a:stretch>
        </p:blipFill>
        <p:spPr>
          <a:xfrm>
            <a:off x="1978335" y="2844922"/>
            <a:ext cx="8002276" cy="3211798"/>
          </a:xfrm>
          <a:prstGeom prst="rect">
            <a:avLst/>
          </a:prstGeom>
        </p:spPr>
      </p:pic>
    </p:spTree>
    <p:extLst>
      <p:ext uri="{BB962C8B-B14F-4D97-AF65-F5344CB8AC3E}">
        <p14:creationId xmlns:p14="http://schemas.microsoft.com/office/powerpoint/2010/main" val="411661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nghị</a:t>
            </a:r>
          </a:p>
        </p:txBody>
      </p:sp>
      <p:sp>
        <p:nvSpPr>
          <p:cNvPr id="3" name="Content Placeholder 2"/>
          <p:cNvSpPr>
            <a:spLocks noGrp="1"/>
          </p:cNvSpPr>
          <p:nvPr>
            <p:ph idx="1"/>
          </p:nvPr>
        </p:nvSpPr>
        <p:spPr/>
        <p:txBody>
          <a:bodyPr/>
          <a:lstStyle/>
          <a:p>
            <a:r>
              <a:rPr lang="en-US"/>
              <a:t>Tuy còn nhiều thiếu sót nhưng nhóm em nhưng nhóm em còn được phát triển thì nhóm em sẽ sây dựng một dữ liệu hoàn chỉnh hơn.</a:t>
            </a:r>
          </a:p>
          <a:p>
            <a:r>
              <a:rPr lang="en-US"/>
              <a:t>Chương trình tuy gần như hoàn chỉnh nhưng vẫn còn thiếu sót. Trong khoảng thời gian tới chương trình không chỉ áp dụng cho cây xăng có thể nhiều điểm bán hàng.</a:t>
            </a:r>
          </a:p>
          <a:p>
            <a:endParaRPr lang="en-US"/>
          </a:p>
        </p:txBody>
      </p:sp>
    </p:spTree>
    <p:extLst>
      <p:ext uri="{BB962C8B-B14F-4D97-AF65-F5344CB8AC3E}">
        <p14:creationId xmlns:p14="http://schemas.microsoft.com/office/powerpoint/2010/main" val="91248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r>
              <a:rPr lang="en-US"/>
              <a:t>Chúng em trân thành cảm ơn !</a:t>
            </a:r>
          </a:p>
        </p:txBody>
      </p:sp>
    </p:spTree>
    <p:extLst>
      <p:ext uri="{BB962C8B-B14F-4D97-AF65-F5344CB8AC3E}">
        <p14:creationId xmlns:p14="http://schemas.microsoft.com/office/powerpoint/2010/main" val="53399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Lí do chọn đề tài</a:t>
            </a:r>
          </a:p>
        </p:txBody>
      </p:sp>
      <p:sp>
        <p:nvSpPr>
          <p:cNvPr id="3" name="Content Placeholder 2"/>
          <p:cNvSpPr>
            <a:spLocks noGrp="1"/>
          </p:cNvSpPr>
          <p:nvPr>
            <p:ph idx="1"/>
          </p:nvPr>
        </p:nvSpPr>
        <p:spPr/>
        <p:txBody>
          <a:bodyPr/>
          <a:lstStyle/>
          <a:p>
            <a:r>
              <a:rPr lang="en-US"/>
              <a:t>Sự phát triển nhanh chóng của công nghệ thông tin</a:t>
            </a:r>
          </a:p>
          <a:p>
            <a:r>
              <a:rPr lang="en-US"/>
              <a:t>Các nhà buôn không chỉ có một số lượng khách hàng và các hàng  hóa cần quản lí  trên diện lớn</a:t>
            </a:r>
          </a:p>
          <a:p>
            <a:endParaRPr lang="en-US"/>
          </a:p>
        </p:txBody>
      </p:sp>
    </p:spTree>
    <p:extLst>
      <p:ext uri="{BB962C8B-B14F-4D97-AF65-F5344CB8AC3E}">
        <p14:creationId xmlns:p14="http://schemas.microsoft.com/office/powerpoint/2010/main" val="414430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thức tổng quan </a:t>
            </a:r>
          </a:p>
        </p:txBody>
      </p:sp>
      <p:sp>
        <p:nvSpPr>
          <p:cNvPr id="3" name="Content Placeholder 2"/>
          <p:cNvSpPr>
            <a:spLocks noGrp="1"/>
          </p:cNvSpPr>
          <p:nvPr>
            <p:ph idx="1"/>
          </p:nvPr>
        </p:nvSpPr>
        <p:spPr>
          <a:xfrm>
            <a:off x="1141412" y="2304905"/>
            <a:ext cx="9905999" cy="3541714"/>
          </a:xfrm>
        </p:spPr>
        <p:txBody>
          <a:bodyPr/>
          <a:lstStyle/>
          <a:p>
            <a:r>
              <a:rPr lang="en-US"/>
              <a:t>Linq to sql</a:t>
            </a:r>
          </a:p>
          <a:p>
            <a:endParaRPr lang="en-US"/>
          </a:p>
          <a:p>
            <a:endParaRPr lang="en-US"/>
          </a:p>
        </p:txBody>
      </p:sp>
      <p:pic>
        <p:nvPicPr>
          <p:cNvPr id="4" name="Picture 3"/>
          <p:cNvPicPr>
            <a:picLocks noChangeAspect="1"/>
          </p:cNvPicPr>
          <p:nvPr/>
        </p:nvPicPr>
        <p:blipFill>
          <a:blip r:embed="rId2"/>
          <a:stretch>
            <a:fillRect/>
          </a:stretch>
        </p:blipFill>
        <p:spPr>
          <a:xfrm>
            <a:off x="1884218" y="3057634"/>
            <a:ext cx="6996546" cy="3357021"/>
          </a:xfrm>
          <a:prstGeom prst="rect">
            <a:avLst/>
          </a:prstGeom>
        </p:spPr>
      </p:pic>
    </p:spTree>
    <p:extLst>
      <p:ext uri="{BB962C8B-B14F-4D97-AF65-F5344CB8AC3E}">
        <p14:creationId xmlns:p14="http://schemas.microsoft.com/office/powerpoint/2010/main" val="288553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3 lớp</a:t>
            </a:r>
          </a:p>
        </p:txBody>
      </p:sp>
      <p:sp>
        <p:nvSpPr>
          <p:cNvPr id="3" name="Content Placeholder 2"/>
          <p:cNvSpPr>
            <a:spLocks noGrp="1"/>
          </p:cNvSpPr>
          <p:nvPr>
            <p:ph idx="1"/>
          </p:nvPr>
        </p:nvSpPr>
        <p:spPr>
          <a:xfrm>
            <a:off x="1141412" y="2249486"/>
            <a:ext cx="9905999" cy="4303713"/>
          </a:xfrm>
        </p:spPr>
        <p:txBody>
          <a:bodyPr/>
          <a:lstStyle/>
          <a:p>
            <a:r>
              <a:rPr lang="en-US"/>
              <a:t>Mô hình 3 lớp gồm có</a:t>
            </a:r>
          </a:p>
          <a:p>
            <a:pPr lvl="1"/>
            <a:r>
              <a:rPr lang="en-US"/>
              <a:t>Dal (Data access layer)</a:t>
            </a:r>
          </a:p>
          <a:p>
            <a:pPr lvl="1"/>
            <a:r>
              <a:rPr lang="en-US"/>
              <a:t>BLL (business logic layer)</a:t>
            </a:r>
          </a:p>
          <a:p>
            <a:pPr lvl="1"/>
            <a:r>
              <a:rPr lang="en-US"/>
              <a:t>GUI (Graphics use interface)</a:t>
            </a:r>
          </a:p>
          <a:p>
            <a:pPr lvl="1"/>
            <a:endParaRPr lang="en-US"/>
          </a:p>
        </p:txBody>
      </p:sp>
      <p:pic>
        <p:nvPicPr>
          <p:cNvPr id="4" name="Picture 3"/>
          <p:cNvPicPr>
            <a:picLocks noChangeAspect="1"/>
          </p:cNvPicPr>
          <p:nvPr/>
        </p:nvPicPr>
        <p:blipFill>
          <a:blip r:embed="rId2"/>
          <a:stretch>
            <a:fillRect/>
          </a:stretch>
        </p:blipFill>
        <p:spPr>
          <a:xfrm>
            <a:off x="5060947" y="3816927"/>
            <a:ext cx="3542725" cy="2790150"/>
          </a:xfrm>
          <a:prstGeom prst="rect">
            <a:avLst/>
          </a:prstGeom>
        </p:spPr>
      </p:pic>
    </p:spTree>
    <p:extLst>
      <p:ext uri="{BB962C8B-B14F-4D97-AF65-F5344CB8AC3E}">
        <p14:creationId xmlns:p14="http://schemas.microsoft.com/office/powerpoint/2010/main" val="216169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Thiết kế cơ sở dữ liệu</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66109" y="2249488"/>
            <a:ext cx="7897091" cy="3652548"/>
          </a:xfrm>
          <a:prstGeom prst="rect">
            <a:avLst/>
          </a:prstGeom>
        </p:spPr>
      </p:pic>
    </p:spTree>
    <p:extLst>
      <p:ext uri="{BB962C8B-B14F-4D97-AF65-F5344CB8AC3E}">
        <p14:creationId xmlns:p14="http://schemas.microsoft.com/office/powerpoint/2010/main" val="65698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Thiết kế Giao diện</a:t>
            </a:r>
          </a:p>
        </p:txBody>
      </p:sp>
      <p:sp>
        <p:nvSpPr>
          <p:cNvPr id="3" name="Content Placeholder 2"/>
          <p:cNvSpPr>
            <a:spLocks noGrp="1"/>
          </p:cNvSpPr>
          <p:nvPr>
            <p:ph idx="1"/>
          </p:nvPr>
        </p:nvSpPr>
        <p:spPr/>
        <p:txBody>
          <a:bodyPr/>
          <a:lstStyle/>
          <a:p>
            <a:r>
              <a:rPr lang="en-US"/>
              <a:t>Giao diện gồm có thanh bar chức năng sau:</a:t>
            </a:r>
          </a:p>
          <a:p>
            <a:endParaRPr lang="en-US"/>
          </a:p>
        </p:txBody>
      </p:sp>
      <p:pic>
        <p:nvPicPr>
          <p:cNvPr id="4" name="Picture 3"/>
          <p:cNvPicPr>
            <a:picLocks noChangeAspect="1"/>
          </p:cNvPicPr>
          <p:nvPr/>
        </p:nvPicPr>
        <p:blipFill>
          <a:blip r:embed="rId2"/>
          <a:stretch>
            <a:fillRect/>
          </a:stretch>
        </p:blipFill>
        <p:spPr>
          <a:xfrm>
            <a:off x="1362400" y="2890620"/>
            <a:ext cx="10164581" cy="1889140"/>
          </a:xfrm>
          <a:prstGeom prst="rect">
            <a:avLst/>
          </a:prstGeom>
        </p:spPr>
      </p:pic>
    </p:spTree>
    <p:extLst>
      <p:ext uri="{BB962C8B-B14F-4D97-AF65-F5344CB8AC3E}">
        <p14:creationId xmlns:p14="http://schemas.microsoft.com/office/powerpoint/2010/main" val="358121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Thiết kế Giao diện</a:t>
            </a:r>
          </a:p>
        </p:txBody>
      </p:sp>
      <p:sp>
        <p:nvSpPr>
          <p:cNvPr id="3" name="Content Placeholder 2"/>
          <p:cNvSpPr>
            <a:spLocks noGrp="1"/>
          </p:cNvSpPr>
          <p:nvPr>
            <p:ph idx="1"/>
          </p:nvPr>
        </p:nvSpPr>
        <p:spPr/>
        <p:txBody>
          <a:bodyPr/>
          <a:lstStyle/>
          <a:p>
            <a:r>
              <a:rPr lang="en-US"/>
              <a:t>Giao diện thuế:</a:t>
            </a:r>
          </a:p>
        </p:txBody>
      </p:sp>
      <p:pic>
        <p:nvPicPr>
          <p:cNvPr id="5" name="Picture 4"/>
          <p:cNvPicPr>
            <a:picLocks noChangeAspect="1"/>
          </p:cNvPicPr>
          <p:nvPr/>
        </p:nvPicPr>
        <p:blipFill>
          <a:blip r:embed="rId2"/>
          <a:stretch>
            <a:fillRect/>
          </a:stretch>
        </p:blipFill>
        <p:spPr>
          <a:xfrm>
            <a:off x="1410809" y="2874603"/>
            <a:ext cx="9367203" cy="3068997"/>
          </a:xfrm>
          <a:prstGeom prst="rect">
            <a:avLst/>
          </a:prstGeom>
        </p:spPr>
      </p:pic>
    </p:spTree>
    <p:extLst>
      <p:ext uri="{BB962C8B-B14F-4D97-AF65-F5344CB8AC3E}">
        <p14:creationId xmlns:p14="http://schemas.microsoft.com/office/powerpoint/2010/main" val="333134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Thiết kế Giao diện</a:t>
            </a:r>
          </a:p>
        </p:txBody>
      </p:sp>
      <p:sp>
        <p:nvSpPr>
          <p:cNvPr id="3" name="Content Placeholder 2"/>
          <p:cNvSpPr>
            <a:spLocks noGrp="1"/>
          </p:cNvSpPr>
          <p:nvPr>
            <p:ph idx="1"/>
          </p:nvPr>
        </p:nvSpPr>
        <p:spPr/>
        <p:txBody>
          <a:bodyPr/>
          <a:lstStyle/>
          <a:p>
            <a:r>
              <a:rPr lang="en-US"/>
              <a:t>Giao diện mặt hàng:</a:t>
            </a:r>
          </a:p>
        </p:txBody>
      </p:sp>
      <p:pic>
        <p:nvPicPr>
          <p:cNvPr id="4" name="Picture 3"/>
          <p:cNvPicPr>
            <a:picLocks noChangeAspect="1"/>
          </p:cNvPicPr>
          <p:nvPr/>
        </p:nvPicPr>
        <p:blipFill>
          <a:blip r:embed="rId2"/>
          <a:stretch>
            <a:fillRect/>
          </a:stretch>
        </p:blipFill>
        <p:spPr>
          <a:xfrm>
            <a:off x="925638" y="3038945"/>
            <a:ext cx="10680439" cy="1962797"/>
          </a:xfrm>
          <a:prstGeom prst="rect">
            <a:avLst/>
          </a:prstGeom>
        </p:spPr>
      </p:pic>
    </p:spTree>
    <p:extLst>
      <p:ext uri="{BB962C8B-B14F-4D97-AF65-F5344CB8AC3E}">
        <p14:creationId xmlns:p14="http://schemas.microsoft.com/office/powerpoint/2010/main" val="369889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Thiết kế Giao diện</a:t>
            </a:r>
          </a:p>
        </p:txBody>
      </p:sp>
      <p:sp>
        <p:nvSpPr>
          <p:cNvPr id="3" name="Content Placeholder 2"/>
          <p:cNvSpPr>
            <a:spLocks noGrp="1"/>
          </p:cNvSpPr>
          <p:nvPr>
            <p:ph idx="1"/>
          </p:nvPr>
        </p:nvSpPr>
        <p:spPr/>
        <p:txBody>
          <a:bodyPr/>
          <a:lstStyle/>
          <a:p>
            <a:r>
              <a:rPr lang="en-US"/>
              <a:t>Giao diện đơn giá nhập và đơn giá bán:</a:t>
            </a:r>
          </a:p>
        </p:txBody>
      </p:sp>
      <p:pic>
        <p:nvPicPr>
          <p:cNvPr id="5" name="Picture 4"/>
          <p:cNvPicPr>
            <a:picLocks noChangeAspect="1"/>
          </p:cNvPicPr>
          <p:nvPr/>
        </p:nvPicPr>
        <p:blipFill>
          <a:blip r:embed="rId2"/>
          <a:stretch>
            <a:fillRect/>
          </a:stretch>
        </p:blipFill>
        <p:spPr>
          <a:xfrm>
            <a:off x="1404832" y="3177490"/>
            <a:ext cx="10134550" cy="1865565"/>
          </a:xfrm>
          <a:prstGeom prst="rect">
            <a:avLst/>
          </a:prstGeom>
        </p:spPr>
      </p:pic>
    </p:spTree>
    <p:extLst>
      <p:ext uri="{BB962C8B-B14F-4D97-AF65-F5344CB8AC3E}">
        <p14:creationId xmlns:p14="http://schemas.microsoft.com/office/powerpoint/2010/main" val="2806272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62</TotalTime>
  <Words>245</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Tw Cen MT</vt:lpstr>
      <vt:lpstr>Circuit</vt:lpstr>
      <vt:lpstr>Thiết kế phần mềm quản lí cây xăng</vt:lpstr>
      <vt:lpstr>Lí do chọn đề tài</vt:lpstr>
      <vt:lpstr>Kiến thức tổng quan </vt:lpstr>
      <vt:lpstr>Mô hình 3 lớp</vt:lpstr>
      <vt:lpstr>Thiết kế cơ sở dữ liệu</vt:lpstr>
      <vt:lpstr>Thiết kế Giao diện</vt:lpstr>
      <vt:lpstr>Thiết kế Giao diện</vt:lpstr>
      <vt:lpstr>Thiết kế Giao diện</vt:lpstr>
      <vt:lpstr>Thiết kế Giao diện</vt:lpstr>
      <vt:lpstr>Thiết kế Giao diện</vt:lpstr>
      <vt:lpstr>Thiết kế Giao diện</vt:lpstr>
      <vt:lpstr>Thiết kế Giao diện</vt:lpstr>
      <vt:lpstr>Kiến nghị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phần mềm quản lí cây xăng</dc:title>
  <dc:creator>HOANDHTB</dc:creator>
  <cp:lastModifiedBy>HOANDHTB</cp:lastModifiedBy>
  <cp:revision>6</cp:revision>
  <dcterms:created xsi:type="dcterms:W3CDTF">2016-05-23T07:08:10Z</dcterms:created>
  <dcterms:modified xsi:type="dcterms:W3CDTF">2016-05-23T15:38:54Z</dcterms:modified>
</cp:coreProperties>
</file>