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mini0508@gmail.com" userId="9a08bb7e3df8bbc2" providerId="LiveId" clId="{3FD894A2-70C3-2B4D-BACC-6F3A6AC8AF01}"/>
    <pc:docChg chg="custSel modSld">
      <pc:chgData name="hoamini0508@gmail.com" userId="9a08bb7e3df8bbc2" providerId="LiveId" clId="{3FD894A2-70C3-2B4D-BACC-6F3A6AC8AF01}" dt="2024-12-28T05:38:11.730" v="3" actId="14100"/>
      <pc:docMkLst>
        <pc:docMk/>
      </pc:docMkLst>
      <pc:sldChg chg="addSp delSp modSp">
        <pc:chgData name="hoamini0508@gmail.com" userId="9a08bb7e3df8bbc2" providerId="LiveId" clId="{3FD894A2-70C3-2B4D-BACC-6F3A6AC8AF01}" dt="2024-12-28T05:38:11.730" v="3" actId="14100"/>
        <pc:sldMkLst>
          <pc:docMk/>
          <pc:sldMk cId="928206162" sldId="256"/>
        </pc:sldMkLst>
        <pc:spChg chg="del">
          <ac:chgData name="hoamini0508@gmail.com" userId="9a08bb7e3df8bbc2" providerId="LiveId" clId="{3FD894A2-70C3-2B4D-BACC-6F3A6AC8AF01}" dt="2024-12-28T05:37:54.182" v="1" actId="21"/>
          <ac:spMkLst>
            <pc:docMk/>
            <pc:sldMk cId="928206162" sldId="256"/>
            <ac:spMk id="2" creationId="{D8183969-FF21-0BD7-BBF2-5AF6B0282690}"/>
          </ac:spMkLst>
        </pc:spChg>
        <pc:spChg chg="del">
          <ac:chgData name="hoamini0508@gmail.com" userId="9a08bb7e3df8bbc2" providerId="LiveId" clId="{3FD894A2-70C3-2B4D-BACC-6F3A6AC8AF01}" dt="2024-12-28T05:37:52.288" v="0" actId="21"/>
          <ac:spMkLst>
            <pc:docMk/>
            <pc:sldMk cId="928206162" sldId="256"/>
            <ac:spMk id="3" creationId="{71BC8471-39A8-0313-F4E6-0E0E50A2AFCB}"/>
          </ac:spMkLst>
        </pc:spChg>
        <pc:picChg chg="add mod">
          <ac:chgData name="hoamini0508@gmail.com" userId="9a08bb7e3df8bbc2" providerId="LiveId" clId="{3FD894A2-70C3-2B4D-BACC-6F3A6AC8AF01}" dt="2024-12-28T05:38:11.730" v="3" actId="14100"/>
          <ac:picMkLst>
            <pc:docMk/>
            <pc:sldMk cId="928206162" sldId="256"/>
            <ac:picMk id="4" creationId="{80597BD3-526A-16DC-6C94-244FF8CAD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6CBB36-3DD5-56A4-1CCC-F0D9AF029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37A506F-C552-A493-097E-ED4FEB5C6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5444CE-0FB3-E026-6236-2CB909CE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CDEDE3F-8F33-CC1F-AAAE-D9528FDD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727A40-4B36-6E00-B422-4115FD2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72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97B14F0-834B-4CA1-8504-8673F3C6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FBE076D-D509-5253-5D4D-B1D92AEA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91AE4B7-F6CC-CCE8-F960-59C3B49B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2045768-4F8F-A210-8E51-CD62258C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FDA0719-A172-594B-83E9-DD7374BB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16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DA40A26-3854-D6EB-9C27-99298DF22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E18C939-0E1D-B16C-E289-34081A8E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636CF0D-39B8-458F-318C-47A636A2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E303A9-1483-B4C7-9C45-38E5BC0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358DA29-93CA-EFD9-00DD-66D744E1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037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CD02C7-C4BC-4F16-49EA-078CB1E2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2746F9-1F4D-16B7-59EE-CEC90BED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B9E6072-9FF7-F971-BD42-C37ADD74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3B3ECAD-C376-ADFF-6D50-08010953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0177C54-B9FE-5018-B499-C1056E2A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93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F89A15-58DE-5DCB-1A97-C042A192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92B56DB-21CA-4691-243E-5953ED09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81372E-9A52-C74C-10EA-606F68F9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0CD39EF-3ED9-FFF5-5DC2-6B99B7BC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62B997-E4DE-7AB9-A442-DEE925CC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55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59AA89-15B9-840D-76FA-A0AD84B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157B50F-A54D-3C67-7DBC-AE9F585B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7694289E-D2CF-8900-71B6-3EA78126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33F7B5A-A2C3-8653-7430-2DB38673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3136515-1479-31EE-3E04-588B6A66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E1926C1-69B5-05C9-515D-C62FCE66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879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103BDD-9188-F75A-0F07-2AABA2E2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D9CB771-A12E-AC37-5458-21E17354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B7B0B0D-7881-CC76-7F3A-DB533EA8F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0017D9D-31AF-1FEE-3E8B-91B9D268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AED30A-D12E-1741-AC75-60DDB076D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0AA447B-A3B8-9C21-1103-51AF51CE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B6BE26E-6B83-7E96-BED0-8510E62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7C70E33A-1B63-3FA0-37AF-68F7920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57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BB1452-F5CA-71DE-BF64-85E2C30A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88DCA3A-E98F-6C55-FFC1-4C4E13B0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4C63880-97B3-6443-BE4A-97DC05C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E5FE136-8B6A-2846-DE8D-35D2AB56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6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C6DFBC7-6101-8FC3-373C-92142F18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1D4182F-598B-2830-F71D-446A14A3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66B60A-C389-F143-C7C6-26FC446F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296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7878D8-DD2B-3989-84E2-5BFF217F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3C8CBF3-F9C6-AE46-8E17-83F012B47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D206EB3-9F85-FF85-EDA4-A7AF1C898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66B7B69-DD8C-A60C-1ECB-6AB4EBD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74EA868-E301-8219-37E3-C6F52AFF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DBD490C-575A-9BAA-7919-A11DDEC7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36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B0614C-CA02-F5E4-3D2B-03D4AEF5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91170CE-C5A2-AE28-D7ED-B307B3E92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B770CB1-1E6A-9131-245D-FD31C40C9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CD24E53-58BC-2ABC-8415-4A7EFFFD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731302B-2CDA-3D37-4881-EC8A3FAF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D0536C4-88D9-640E-0644-3005DF77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31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59F2AF6-3F7F-CB55-57D6-A7EEFF22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35E5A9E-717C-7493-1169-2684CCDA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009899-F8E5-E674-3372-F3BE029E3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1F0C-9A65-FA41-B6CE-81ED19B6C62C}" type="datetimeFigureOut">
              <a:rPr lang="vi-VN" smtClean="0"/>
              <a:t>28/12/2024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23A077-E3F5-0182-4479-73DE90874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D76D64-2C27-CAD3-055A-EB6F4748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83EA5-9242-0143-AD5A-6DF4728C93B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0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80597BD3-526A-16DC-6C94-244FF8CA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140883"/>
            <a:ext cx="9445329" cy="457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61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1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2" baseType="lpstr"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hoamini0508@gmail.com</dc:creator>
  <cp:lastModifiedBy>hoamini0508@gmail.com</cp:lastModifiedBy>
  <cp:revision>1</cp:revision>
  <dcterms:created xsi:type="dcterms:W3CDTF">2024-12-28T05:37:43Z</dcterms:created>
  <dcterms:modified xsi:type="dcterms:W3CDTF">2024-12-28T05:38:17Z</dcterms:modified>
</cp:coreProperties>
</file>