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1349" y="513806"/>
            <a:ext cx="1698172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7771" y="1454331"/>
            <a:ext cx="93181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 4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 OOP: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1400" dirty="0" smtClean="0"/>
              <a:t>Encapsulation: 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đóng</a:t>
            </a:r>
            <a:r>
              <a:rPr lang="en-US" sz="1400" dirty="0" smtClean="0"/>
              <a:t> </a:t>
            </a:r>
            <a:r>
              <a:rPr lang="en-US" sz="1400" dirty="0" err="1" smtClean="0"/>
              <a:t>gói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,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trực</a:t>
            </a:r>
            <a:r>
              <a:rPr lang="en-US" sz="1400" dirty="0" smtClean="0"/>
              <a:t> </a:t>
            </a:r>
            <a:r>
              <a:rPr lang="en-US" sz="1400" dirty="0" err="1" smtClean="0"/>
              <a:t>tiếp</a:t>
            </a:r>
            <a:r>
              <a:rPr lang="en-US" sz="1400" dirty="0"/>
              <a:t> </a:t>
            </a:r>
            <a:r>
              <a:rPr lang="en-US" sz="1400" dirty="0" err="1" smtClean="0"/>
              <a:t>mà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qua method get/set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+  </a:t>
            </a:r>
            <a:r>
              <a:rPr lang="en-US" sz="1400" dirty="0" err="1" smtClean="0"/>
              <a:t>có</a:t>
            </a:r>
            <a:r>
              <a:rPr lang="en-US" sz="1400" dirty="0" smtClean="0"/>
              <a:t> 4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Acces</a:t>
            </a:r>
            <a:r>
              <a:rPr lang="en-US" sz="1400" dirty="0" smtClean="0"/>
              <a:t> Modifier: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public: </a:t>
            </a:r>
            <a:r>
              <a:rPr lang="en-US" sz="1400" dirty="0" err="1" smtClean="0"/>
              <a:t>phạm</a:t>
            </a:r>
            <a:r>
              <a:rPr lang="en-US" sz="1400" dirty="0" smtClean="0"/>
              <a:t> vi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bất</a:t>
            </a:r>
            <a:r>
              <a:rPr lang="en-US" sz="1400" dirty="0" smtClean="0"/>
              <a:t> </a:t>
            </a:r>
            <a:r>
              <a:rPr lang="en-US" sz="1400" dirty="0" err="1" smtClean="0"/>
              <a:t>cứ</a:t>
            </a:r>
            <a:r>
              <a:rPr lang="en-US" sz="1400" dirty="0" smtClean="0"/>
              <a:t> </a:t>
            </a:r>
            <a:r>
              <a:rPr lang="en-US" sz="1400" dirty="0" err="1" smtClean="0"/>
              <a:t>đâu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project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private: </a:t>
            </a:r>
            <a:r>
              <a:rPr lang="en-US" sz="1400" dirty="0" err="1" smtClean="0"/>
              <a:t>quyền</a:t>
            </a:r>
            <a:r>
              <a:rPr lang="en-US" sz="1400" dirty="0" smtClean="0"/>
              <a:t>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nội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class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protected: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nội</a:t>
            </a:r>
            <a:r>
              <a:rPr lang="en-US" sz="1400" dirty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class </a:t>
            </a:r>
            <a:r>
              <a:rPr lang="en-US" sz="1400" dirty="0" err="1" smtClean="0"/>
              <a:t>và</a:t>
            </a:r>
            <a:r>
              <a:rPr lang="en-US" sz="1400" dirty="0" smtClean="0"/>
              <a:t> class con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default: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package</a:t>
            </a:r>
          </a:p>
          <a:p>
            <a:r>
              <a:rPr lang="en-US" sz="1400" dirty="0" smtClean="0"/>
              <a:t>	- Inheritance: </a:t>
            </a:r>
            <a:r>
              <a:rPr lang="en-US" sz="1400" dirty="0" err="1" smtClean="0"/>
              <a:t>các</a:t>
            </a:r>
            <a:r>
              <a:rPr lang="en-US" sz="1400" dirty="0" smtClean="0"/>
              <a:t> class con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kế</a:t>
            </a:r>
            <a:r>
              <a:rPr lang="en-US" sz="1400" dirty="0" smtClean="0"/>
              <a:t> </a:t>
            </a:r>
            <a:r>
              <a:rPr lang="en-US" sz="1400" dirty="0" err="1" smtClean="0"/>
              <a:t>thừa</a:t>
            </a:r>
            <a:r>
              <a:rPr lang="en-US" sz="1400" dirty="0" smtClean="0"/>
              <a:t> </a:t>
            </a:r>
            <a:r>
              <a:rPr lang="en-US" sz="1400" dirty="0" err="1" smtClean="0"/>
              <a:t>từ</a:t>
            </a:r>
            <a:r>
              <a:rPr lang="en-US" sz="1400" dirty="0" smtClean="0"/>
              <a:t> 1 cha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nhưng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dirty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biến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class cha </a:t>
            </a:r>
            <a:r>
              <a:rPr lang="en-US" sz="1400" dirty="0" err="1" smtClean="0"/>
              <a:t>nếu</a:t>
            </a:r>
            <a:r>
              <a:rPr lang="en-US" sz="1400" dirty="0" smtClean="0"/>
              <a:t> 		class 	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biến</a:t>
            </a:r>
            <a:r>
              <a:rPr lang="en-US" sz="1400" dirty="0" smtClean="0"/>
              <a:t> hay method </a:t>
            </a:r>
            <a:r>
              <a:rPr lang="en-US" sz="1400" dirty="0" err="1" smtClean="0"/>
              <a:t>là</a:t>
            </a:r>
            <a:r>
              <a:rPr lang="en-US" sz="1400" dirty="0" smtClean="0"/>
              <a:t> private</a:t>
            </a:r>
          </a:p>
          <a:p>
            <a:r>
              <a:rPr lang="en-US" sz="1400" dirty="0" smtClean="0"/>
              <a:t>		+ 1 class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1 class, </a:t>
            </a:r>
            <a:r>
              <a:rPr lang="en-US" sz="1400" dirty="0" err="1" smtClean="0"/>
              <a:t>nhưng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implement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interface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Polymorphism: 1 </a:t>
            </a:r>
            <a:r>
              <a:rPr lang="en-US" sz="1400" dirty="0" err="1" smtClean="0"/>
              <a:t>hành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bằng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nhau</a:t>
            </a:r>
            <a:r>
              <a:rPr lang="en-US" sz="1400" dirty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gọi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đa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+ </a:t>
            </a:r>
            <a:r>
              <a:rPr lang="en-US" sz="1400" dirty="0" err="1" smtClean="0"/>
              <a:t>vd</a:t>
            </a:r>
            <a:r>
              <a:rPr lang="en-US" sz="1400" dirty="0" smtClean="0"/>
              <a:t>: Overload, Override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Abstraction: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chất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cụ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mà</a:t>
            </a:r>
            <a:r>
              <a:rPr lang="en-US" sz="1400" dirty="0" smtClean="0"/>
              <a:t>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nêu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vấn</a:t>
            </a:r>
            <a:r>
              <a:rPr lang="en-US" sz="1400" dirty="0" smtClean="0"/>
              <a:t> </a:t>
            </a:r>
            <a:r>
              <a:rPr lang="en-US" sz="1400" dirty="0" err="1" smtClean="0"/>
              <a:t>đề</a:t>
            </a:r>
            <a:r>
              <a:rPr lang="en-US" sz="1400" dirty="0" smtClean="0"/>
              <a:t>, </a:t>
            </a:r>
            <a:r>
              <a:rPr lang="en-US" sz="1400" dirty="0" err="1" smtClean="0"/>
              <a:t>tính</a:t>
            </a:r>
            <a:r>
              <a:rPr lang="en-US" sz="1400" dirty="0" smtClean="0"/>
              <a:t> abstraction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qua interface  	</a:t>
            </a:r>
            <a:r>
              <a:rPr lang="en-US" sz="1400" dirty="0" err="1" smtClean="0"/>
              <a:t>và</a:t>
            </a:r>
            <a:r>
              <a:rPr lang="en-US" sz="1400" dirty="0" smtClean="0"/>
              <a:t> abstract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04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967" y="635726"/>
            <a:ext cx="2386148" cy="5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Collection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971" y="1367246"/>
            <a:ext cx="92572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framework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framework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Interface: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1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list implement </a:t>
            </a:r>
            <a:r>
              <a:rPr lang="en-US" dirty="0" err="1" smtClean="0"/>
              <a:t>từ</a:t>
            </a:r>
            <a:r>
              <a:rPr lang="en-US" dirty="0" smtClean="0"/>
              <a:t> Collection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Collection</a:t>
            </a:r>
          </a:p>
          <a:p>
            <a:pPr marL="1200150" lvl="2" indent="-285750"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class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List:</a:t>
            </a:r>
          </a:p>
          <a:p>
            <a:pPr lvl="3"/>
            <a:r>
              <a:rPr lang="en-US" dirty="0" smtClean="0"/>
              <a:t>+ </a:t>
            </a:r>
            <a:r>
              <a:rPr lang="en-US" dirty="0" err="1" smtClean="0"/>
              <a:t>ArrayList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1 class </a:t>
            </a:r>
            <a:r>
              <a:rPr lang="en-US" dirty="0" err="1" smtClean="0"/>
              <a:t>dạng</a:t>
            </a:r>
            <a:r>
              <a:rPr lang="en-US" dirty="0" smtClean="0"/>
              <a:t> list,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3"/>
            <a:r>
              <a:rPr lang="en-US" dirty="0" smtClean="0"/>
              <a:t>+ </a:t>
            </a:r>
            <a:r>
              <a:rPr lang="en-US" dirty="0" err="1" smtClean="0"/>
              <a:t>LinkedList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1 class </a:t>
            </a:r>
            <a:r>
              <a:rPr lang="en-US" dirty="0" err="1" smtClean="0"/>
              <a:t>dạng</a:t>
            </a:r>
            <a:r>
              <a:rPr lang="en-US" dirty="0" smtClean="0"/>
              <a:t> list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2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lvl="3"/>
            <a:r>
              <a:rPr lang="en-US" dirty="0" smtClean="0"/>
              <a:t>+ Vector: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vector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3"/>
            <a:r>
              <a:rPr lang="en-US" dirty="0" smtClean="0"/>
              <a:t>+ Stack: </a:t>
            </a:r>
            <a:r>
              <a:rPr lang="en-US" dirty="0" err="1" smtClean="0"/>
              <a:t>là</a:t>
            </a:r>
            <a:r>
              <a:rPr lang="en-US" dirty="0" smtClean="0"/>
              <a:t> 1 class </a:t>
            </a:r>
            <a:r>
              <a:rPr lang="en-US" dirty="0" err="1" smtClean="0"/>
              <a:t>dạng</a:t>
            </a:r>
            <a:r>
              <a:rPr lang="en-US" dirty="0" smtClean="0"/>
              <a:t> list, stack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LIFO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7509" y="792480"/>
            <a:ext cx="95445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Interface: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, set implement collection interface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của</a:t>
            </a:r>
            <a:r>
              <a:rPr lang="en-US" dirty="0" smtClean="0"/>
              <a:t> collection,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class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Set: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TreeSet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HashSet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EnumSet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 smtClean="0"/>
              <a:t>Queue Interface: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FIFO, queue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null,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Queue: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</a:t>
            </a:r>
            <a:r>
              <a:rPr lang="en-US" dirty="0" err="1" smtClean="0"/>
              <a:t>PriorityQueue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	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smtClean="0"/>
              <a:t>Map Interface: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key/value: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TreeMap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key </a:t>
            </a:r>
            <a:r>
              <a:rPr lang="en-US" dirty="0" err="1" smtClean="0"/>
              <a:t>nào</a:t>
            </a:r>
            <a:r>
              <a:rPr lang="en-US" dirty="0" smtClean="0"/>
              <a:t> null, key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value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null,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key tang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HashMap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1 key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null, value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null, key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	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+</a:t>
            </a:r>
            <a:r>
              <a:rPr lang="en-US" dirty="0" err="1" smtClean="0"/>
              <a:t>EnumMap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key </a:t>
            </a:r>
            <a:r>
              <a:rPr lang="en-US" dirty="0" err="1" smtClean="0"/>
              <a:t>trong</a:t>
            </a:r>
            <a:r>
              <a:rPr lang="en-US" dirty="0" smtClean="0"/>
              <a:t> map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192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2343" y="496390"/>
            <a:ext cx="2569028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Exception handling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7612" y="1078209"/>
            <a:ext cx="1088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  <a:r>
              <a:rPr lang="en-US" sz="2000" dirty="0" smtClean="0"/>
              <a:t>   What is Exception handling ?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Exception handling </a:t>
            </a:r>
            <a:r>
              <a:rPr lang="en-US" sz="1400" dirty="0" err="1" smtClean="0"/>
              <a:t>là</a:t>
            </a:r>
            <a:r>
              <a:rPr lang="en-US" sz="1400" dirty="0" smtClean="0"/>
              <a:t> 1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chế</a:t>
            </a:r>
            <a:r>
              <a:rPr lang="en-US" sz="1400" dirty="0" smtClean="0"/>
              <a:t> </a:t>
            </a:r>
            <a:r>
              <a:rPr lang="en-US" sz="1400" dirty="0" err="1" smtClean="0"/>
              <a:t>mạnh</a:t>
            </a:r>
            <a:r>
              <a:rPr lang="en-US" sz="1400" dirty="0" smtClean="0"/>
              <a:t> </a:t>
            </a:r>
            <a:r>
              <a:rPr lang="en-US" sz="1400" dirty="0" err="1" smtClean="0"/>
              <a:t>mẽ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lỗi</a:t>
            </a:r>
            <a:r>
              <a:rPr lang="en-US" sz="1400" dirty="0" smtClean="0"/>
              <a:t> runtime, </a:t>
            </a: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chương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 </a:t>
            </a:r>
            <a:r>
              <a:rPr lang="en-US" sz="1400" dirty="0" err="1" smtClean="0"/>
              <a:t>chạy</a:t>
            </a:r>
            <a:r>
              <a:rPr lang="en-US" sz="1400" dirty="0" smtClean="0"/>
              <a:t> 1 </a:t>
            </a:r>
            <a:r>
              <a:rPr lang="en-US" sz="1400" dirty="0" err="1" smtClean="0"/>
              <a:t>cách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xảy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lỗi</a:t>
            </a:r>
            <a:r>
              <a:rPr lang="en-US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Có</a:t>
            </a:r>
            <a:r>
              <a:rPr lang="en-US" sz="1400" dirty="0" smtClean="0"/>
              <a:t> 2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exception:</a:t>
            </a:r>
          </a:p>
          <a:p>
            <a:pPr lvl="1"/>
            <a:r>
              <a:rPr lang="en-US" sz="1400" dirty="0" smtClean="0"/>
              <a:t>+ Unchecked: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lỗi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tránh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bởi</a:t>
            </a:r>
            <a:r>
              <a:rPr lang="en-US" sz="1400" dirty="0" smtClean="0"/>
              <a:t> </a:t>
            </a:r>
            <a:r>
              <a:rPr lang="en-US" sz="1400" dirty="0" err="1" smtClean="0"/>
              <a:t>người</a:t>
            </a:r>
            <a:r>
              <a:rPr lang="en-US" sz="1400" dirty="0" smtClean="0"/>
              <a:t> </a:t>
            </a:r>
            <a:r>
              <a:rPr lang="en-US" sz="1400" dirty="0" err="1" smtClean="0"/>
              <a:t>lập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, </a:t>
            </a:r>
            <a:r>
              <a:rPr lang="en-US" sz="1400" dirty="0" err="1" smtClean="0"/>
              <a:t>ví</a:t>
            </a:r>
            <a:r>
              <a:rPr lang="en-US" sz="1400" dirty="0" smtClean="0"/>
              <a:t> </a:t>
            </a:r>
            <a:r>
              <a:rPr lang="en-US" sz="1400" dirty="0" err="1" smtClean="0"/>
              <a:t>dụ</a:t>
            </a:r>
            <a:r>
              <a:rPr lang="en-US" sz="1400" dirty="0" smtClean="0"/>
              <a:t>: </a:t>
            </a:r>
            <a:r>
              <a:rPr lang="en-US" sz="1400" dirty="0" err="1" smtClean="0"/>
              <a:t>NullPoniterException</a:t>
            </a:r>
            <a:r>
              <a:rPr lang="en-US" sz="1400" dirty="0" smtClean="0"/>
              <a:t>, Runtime</a:t>
            </a:r>
          </a:p>
          <a:p>
            <a:pPr lvl="1"/>
            <a:r>
              <a:rPr lang="en-US" sz="1400" dirty="0" smtClean="0"/>
              <a:t>+ Checked: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lỗi</a:t>
            </a:r>
            <a:r>
              <a:rPr lang="en-US" sz="1400" dirty="0" smtClean="0"/>
              <a:t> </a:t>
            </a:r>
            <a:r>
              <a:rPr lang="en-US" sz="1400" dirty="0" err="1" smtClean="0"/>
              <a:t>xảy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lường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trước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, </a:t>
            </a:r>
            <a:r>
              <a:rPr lang="en-US" sz="1400" dirty="0" err="1" smtClean="0"/>
              <a:t>vd</a:t>
            </a:r>
            <a:r>
              <a:rPr lang="en-US" sz="1400" dirty="0" smtClean="0"/>
              <a:t>: 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, </a:t>
            </a:r>
            <a:r>
              <a:rPr lang="en-US" sz="1400" dirty="0" err="1" smtClean="0"/>
              <a:t>ClassNotFound</a:t>
            </a:r>
            <a:r>
              <a:rPr lang="en-US" sz="1400" dirty="0" smtClean="0"/>
              <a:t>..</a:t>
            </a:r>
          </a:p>
          <a:p>
            <a:pPr lvl="1"/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27611" y="2473234"/>
            <a:ext cx="108857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Differences Between Types Exception: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Runtime: </a:t>
            </a:r>
            <a:r>
              <a:rPr lang="en-US" sz="1400" dirty="0" err="1"/>
              <a:t>xảy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lúc</a:t>
            </a:r>
            <a:r>
              <a:rPr lang="en-US" sz="1400" dirty="0"/>
              <a:t> runtime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lường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endParaRPr lang="en-US" sz="1400" dirty="0"/>
          </a:p>
          <a:p>
            <a:pPr lvl="3"/>
            <a:r>
              <a:rPr lang="en-US" sz="1400" dirty="0"/>
              <a:t>+ </a:t>
            </a:r>
            <a:r>
              <a:rPr lang="en-US" sz="1400" dirty="0" err="1"/>
              <a:t>NullPointerException</a:t>
            </a:r>
            <a:r>
              <a:rPr lang="en-US" sz="1400" dirty="0"/>
              <a:t>, </a:t>
            </a:r>
            <a:r>
              <a:rPr lang="en-US" sz="1400" dirty="0" err="1"/>
              <a:t>ArithmeticException</a:t>
            </a:r>
            <a:r>
              <a:rPr lang="en-US" sz="1400" dirty="0"/>
              <a:t>, </a:t>
            </a:r>
            <a:r>
              <a:rPr lang="en-US" sz="1400" dirty="0" err="1"/>
              <a:t>IndexOutOfBoundsException</a:t>
            </a:r>
            <a:r>
              <a:rPr lang="en-US" sz="1400" dirty="0"/>
              <a:t>..</a:t>
            </a:r>
          </a:p>
          <a:p>
            <a:pPr marL="1200150" lvl="2" indent="-285750">
              <a:buFontTx/>
              <a:buChar char="-"/>
            </a:pPr>
            <a:r>
              <a:rPr lang="en-US" sz="1400" dirty="0" err="1"/>
              <a:t>IOException</a:t>
            </a:r>
            <a:r>
              <a:rPr lang="en-US" sz="1400" dirty="0"/>
              <a:t>: </a:t>
            </a:r>
            <a:r>
              <a:rPr lang="en-US" sz="1400" dirty="0" err="1"/>
              <a:t>lỗi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thao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 file</a:t>
            </a:r>
          </a:p>
          <a:p>
            <a:pPr lvl="3"/>
            <a:r>
              <a:rPr lang="en-US" sz="1400" dirty="0"/>
              <a:t>+ </a:t>
            </a:r>
            <a:r>
              <a:rPr lang="en-US" sz="1400" dirty="0" err="1"/>
              <a:t>FileNotFoundException</a:t>
            </a:r>
            <a:endParaRPr lang="en-US" sz="1400" dirty="0"/>
          </a:p>
          <a:p>
            <a:pPr marL="1200150" lvl="2" indent="-285750">
              <a:buFontTx/>
              <a:buChar char="-"/>
            </a:pPr>
            <a:r>
              <a:rPr lang="en-US" sz="1400" dirty="0"/>
              <a:t>Error: </a:t>
            </a:r>
            <a:r>
              <a:rPr lang="en-US" sz="1400" dirty="0" err="1"/>
              <a:t>lỗi</a:t>
            </a:r>
            <a:r>
              <a:rPr lang="en-US" sz="1400" dirty="0"/>
              <a:t> do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	+ </a:t>
            </a:r>
            <a:r>
              <a:rPr lang="en-US" sz="1400" dirty="0" err="1"/>
              <a:t>OutOfMemory</a:t>
            </a:r>
            <a:r>
              <a:rPr lang="en-US" sz="1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Try/Catch block</a:t>
            </a:r>
          </a:p>
          <a:p>
            <a:pPr lvl="1"/>
            <a:r>
              <a:rPr lang="en-US" sz="1400" dirty="0" smtClean="0"/>
              <a:t>	- </a:t>
            </a:r>
            <a:r>
              <a:rPr lang="en-US" sz="1400" dirty="0"/>
              <a:t>try{}catch(Exception e){}</a:t>
            </a:r>
          </a:p>
          <a:p>
            <a:pPr lvl="1"/>
            <a:r>
              <a:rPr lang="en-US" sz="1400" dirty="0"/>
              <a:t>	- try{}catch(Exception e){}finally{}</a:t>
            </a:r>
          </a:p>
          <a:p>
            <a:pPr lvl="1"/>
            <a:r>
              <a:rPr lang="en-US" sz="1400" dirty="0"/>
              <a:t>	-  try{}finally{}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try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catch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finally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Throw &amp; Throws</a:t>
            </a:r>
          </a:p>
          <a:p>
            <a:pPr lvl="1"/>
            <a:r>
              <a:rPr lang="en-US" dirty="0"/>
              <a:t>	</a:t>
            </a:r>
            <a:r>
              <a:rPr lang="en-US" sz="1400" dirty="0" smtClean="0"/>
              <a:t>- Throw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ném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1 exception, throw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method,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throw 1</a:t>
            </a:r>
            <a:r>
              <a:rPr lang="en-US" sz="1400" dirty="0"/>
              <a:t> </a:t>
            </a:r>
            <a:r>
              <a:rPr lang="en-US" sz="1400" dirty="0" smtClean="0"/>
              <a:t>exception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- Throws </a:t>
            </a:r>
            <a:r>
              <a:rPr lang="en-US" sz="1400" dirty="0" err="1" smtClean="0"/>
              <a:t>dùng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khai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1 exception, </a:t>
            </a: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lập</a:t>
            </a:r>
            <a:r>
              <a:rPr lang="en-US" sz="1400" dirty="0"/>
              <a:t> </a:t>
            </a:r>
            <a:r>
              <a:rPr lang="en-US" sz="1400" dirty="0" err="1" smtClean="0"/>
              <a:t>trìng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biết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method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xảy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/>
              <a:t> </a:t>
            </a:r>
            <a:r>
              <a:rPr lang="en-US" sz="1400" dirty="0" smtClean="0"/>
              <a:t>exception, method </a:t>
            </a:r>
            <a:r>
              <a:rPr lang="en-US" sz="1400" dirty="0" err="1" smtClean="0"/>
              <a:t>nao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	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nó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bắt</a:t>
            </a:r>
            <a:r>
              <a:rPr lang="en-US" sz="1400" dirty="0" smtClean="0"/>
              <a:t> </a:t>
            </a:r>
            <a:r>
              <a:rPr lang="en-US" sz="1400" dirty="0" err="1" smtClean="0"/>
              <a:t>lỗi</a:t>
            </a:r>
            <a:r>
              <a:rPr lang="en-US" sz="1400" dirty="0" smtClean="0"/>
              <a:t> </a:t>
            </a:r>
            <a:r>
              <a:rPr lang="en-US" sz="1400" dirty="0" err="1" smtClean="0"/>
              <a:t>hoặc</a:t>
            </a:r>
            <a:r>
              <a:rPr lang="en-US" sz="1400" dirty="0" smtClean="0"/>
              <a:t> throws exception </a:t>
            </a:r>
            <a:r>
              <a:rPr lang="en-US" sz="1400" dirty="0" err="1" smtClean="0"/>
              <a:t>đó</a:t>
            </a:r>
            <a:r>
              <a:rPr lang="en-US" sz="1400" dirty="0" smtClean="0"/>
              <a:t> ,throws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khai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,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throws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	exception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	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49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554" y="304801"/>
            <a:ext cx="1689463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4" y="879565"/>
            <a:ext cx="93181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Threading </a:t>
            </a:r>
            <a:r>
              <a:rPr lang="en-US" sz="1400" dirty="0" err="1" smtClean="0"/>
              <a:t>trong</a:t>
            </a:r>
            <a:r>
              <a:rPr lang="en-US" sz="1400" dirty="0" smtClean="0"/>
              <a:t> java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thi</a:t>
            </a:r>
            <a:r>
              <a:rPr lang="en-US" sz="1400" dirty="0" smtClean="0"/>
              <a:t> </a:t>
            </a:r>
            <a:r>
              <a:rPr lang="en-US" sz="1400" dirty="0" err="1" smtClean="0"/>
              <a:t>đồng</a:t>
            </a:r>
            <a:r>
              <a:rPr lang="en-US" sz="1400" dirty="0" smtClean="0"/>
              <a:t> </a:t>
            </a:r>
            <a:r>
              <a:rPr lang="en-US" sz="1400" dirty="0" err="1" smtClean="0"/>
              <a:t>thời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</a:t>
            </a:r>
            <a:r>
              <a:rPr lang="en-US" sz="1400" dirty="0" err="1" smtClean="0"/>
              <a:t>luồng</a:t>
            </a:r>
            <a:r>
              <a:rPr lang="en-US" sz="1400" dirty="0" smtClean="0"/>
              <a:t>,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</a:t>
            </a:r>
            <a:r>
              <a:rPr lang="en-US" sz="1400" dirty="0" err="1" smtClean="0"/>
              <a:t>cùng</a:t>
            </a:r>
            <a:r>
              <a:rPr lang="en-US" sz="1400" dirty="0" smtClean="0"/>
              <a:t> 1 </a:t>
            </a:r>
            <a:r>
              <a:rPr lang="en-US" sz="1400" dirty="0" err="1" smtClean="0"/>
              <a:t>lúc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Life cycle:</a:t>
            </a:r>
          </a:p>
          <a:p>
            <a:pPr lvl="1"/>
            <a:r>
              <a:rPr lang="en-US" sz="1400" dirty="0"/>
              <a:t>- </a:t>
            </a:r>
            <a:r>
              <a:rPr lang="en-US" sz="1400" dirty="0" err="1"/>
              <a:t>Có</a:t>
            </a:r>
            <a:r>
              <a:rPr lang="en-US" sz="1400" dirty="0"/>
              <a:t> 5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sz="1600" dirty="0"/>
              <a:t>	</a:t>
            </a:r>
            <a:r>
              <a:rPr lang="en-US" sz="1400" dirty="0"/>
              <a:t>+ new: thread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method start();</a:t>
            </a:r>
          </a:p>
          <a:p>
            <a:pPr lvl="1"/>
            <a:r>
              <a:rPr lang="en-US" sz="1400" dirty="0"/>
              <a:t>		+ </a:t>
            </a:r>
            <a:r>
              <a:rPr lang="en-US" sz="1400" dirty="0" err="1"/>
              <a:t>Runable</a:t>
            </a:r>
            <a:r>
              <a:rPr lang="en-US" sz="1400" dirty="0"/>
              <a:t>: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method start()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lên</a:t>
            </a:r>
            <a:r>
              <a:rPr lang="en-US" sz="1400" dirty="0"/>
              <a:t> </a:t>
            </a:r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endParaRPr lang="en-US" sz="1400" dirty="0"/>
          </a:p>
          <a:p>
            <a:pPr lvl="1"/>
            <a:r>
              <a:rPr lang="en-US" sz="1400" dirty="0"/>
              <a:t>		+Running: thread </a:t>
            </a:r>
            <a:r>
              <a:rPr lang="en-US" sz="1400" dirty="0" err="1"/>
              <a:t>đang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endParaRPr lang="en-US" sz="1400" dirty="0"/>
          </a:p>
          <a:p>
            <a:pPr lvl="1"/>
            <a:r>
              <a:rPr lang="en-US" sz="1400" dirty="0"/>
              <a:t>		+ Non-</a:t>
            </a:r>
            <a:r>
              <a:rPr lang="en-US" sz="1400" dirty="0" err="1"/>
              <a:t>Runable</a:t>
            </a:r>
            <a:r>
              <a:rPr lang="en-US" sz="1400" dirty="0"/>
              <a:t>: thread </a:t>
            </a:r>
            <a:r>
              <a:rPr lang="en-US" sz="1400" dirty="0" err="1"/>
              <a:t>vẫn</a:t>
            </a:r>
            <a:r>
              <a:rPr lang="en-US" sz="1400" dirty="0"/>
              <a:t>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sống</a:t>
            </a:r>
            <a:r>
              <a:rPr lang="en-US" sz="1400" dirty="0"/>
              <a:t>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hoãn</a:t>
            </a:r>
            <a:r>
              <a:rPr lang="en-US" sz="1400" dirty="0"/>
              <a:t>(wait, sleep)</a:t>
            </a:r>
          </a:p>
          <a:p>
            <a:pPr lvl="1"/>
            <a:r>
              <a:rPr lang="en-US" sz="1400" dirty="0"/>
              <a:t>		+ Terminated: </a:t>
            </a:r>
            <a:r>
              <a:rPr lang="en-US" sz="1400" dirty="0" err="1"/>
              <a:t>khi</a:t>
            </a:r>
            <a:r>
              <a:rPr lang="en-US" sz="1400" dirty="0"/>
              <a:t> method run()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tắt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Flow: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thread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start, </a:t>
            </a:r>
            <a:r>
              <a:rPr lang="en-US" sz="1400" dirty="0" err="1"/>
              <a:t>đợi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lên</a:t>
            </a:r>
            <a:r>
              <a:rPr lang="en-US" sz="1400" dirty="0"/>
              <a:t> </a:t>
            </a:r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r>
              <a:rPr lang="en-US" sz="1400" dirty="0"/>
              <a:t>,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lên</a:t>
            </a:r>
            <a:r>
              <a:rPr lang="en-US" sz="1400" dirty="0"/>
              <a:t> </a:t>
            </a:r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r>
              <a:rPr lang="en-US" sz="1400" dirty="0"/>
              <a:t>,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qua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running,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lúc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sleep(s)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dừng</a:t>
            </a:r>
            <a:r>
              <a:rPr lang="en-US" sz="1400" dirty="0"/>
              <a:t> </a:t>
            </a:r>
            <a:r>
              <a:rPr lang="en-US" sz="1400" dirty="0" err="1"/>
              <a:t>khoảng</a:t>
            </a:r>
            <a:r>
              <a:rPr lang="en-US" sz="1400" dirty="0"/>
              <a:t> 1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,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wait()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đợi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1 class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notify()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notyfiAll</a:t>
            </a:r>
            <a:r>
              <a:rPr lang="en-US" sz="1400" dirty="0"/>
              <a:t>()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,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r>
              <a:rPr lang="en-US" sz="1400" dirty="0"/>
              <a:t> </a:t>
            </a:r>
            <a:r>
              <a:rPr lang="en-US" sz="1400" dirty="0" err="1"/>
              <a:t>xong</a:t>
            </a:r>
            <a:r>
              <a:rPr lang="en-US" sz="1400" dirty="0"/>
              <a:t>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qua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smtClean="0"/>
              <a:t>Terminated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MultiThread</a:t>
            </a:r>
            <a:r>
              <a:rPr lang="en-US" sz="1400" dirty="0" smtClean="0"/>
              <a:t>: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2 </a:t>
            </a:r>
            <a:r>
              <a:rPr lang="en-US" sz="1400" dirty="0" err="1" smtClean="0"/>
              <a:t>tiến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 </a:t>
            </a:r>
            <a:r>
              <a:rPr lang="en-US" sz="1400" dirty="0" err="1" smtClean="0"/>
              <a:t>trở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chạy</a:t>
            </a:r>
            <a:r>
              <a:rPr lang="en-US" sz="1400" dirty="0" smtClean="0"/>
              <a:t> song </a:t>
            </a:r>
            <a:r>
              <a:rPr lang="en-US" sz="1400" dirty="0" err="1" smtClean="0"/>
              <a:t>song</a:t>
            </a:r>
            <a:r>
              <a:rPr lang="en-US" sz="1400" dirty="0" smtClean="0"/>
              <a:t>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gọi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multiThread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Synchronization: </a:t>
            </a:r>
            <a:r>
              <a:rPr lang="en-US" sz="1400" dirty="0" err="1" smtClean="0"/>
              <a:t>đồng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trọng</a:t>
            </a:r>
            <a:r>
              <a:rPr lang="en-US" sz="1400" dirty="0" smtClean="0"/>
              <a:t> java, </a:t>
            </a:r>
            <a:r>
              <a:rPr lang="en-US" sz="1400" dirty="0" err="1" smtClean="0"/>
              <a:t>nếu</a:t>
            </a:r>
            <a:r>
              <a:rPr lang="en-US" sz="1400" dirty="0" smtClean="0"/>
              <a:t> 1 method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synchronized </a:t>
            </a:r>
            <a:r>
              <a:rPr lang="en-US" sz="1400" dirty="0" err="1" smtClean="0"/>
              <a:t>thì</a:t>
            </a:r>
            <a:r>
              <a:rPr lang="en-US" sz="1400" dirty="0" smtClean="0"/>
              <a:t> method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gọi</a:t>
            </a:r>
            <a:r>
              <a:rPr lang="en-US" sz="1400" dirty="0" smtClean="0"/>
              <a:t> 1, java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thread </a:t>
            </a:r>
            <a:r>
              <a:rPr lang="en-US" sz="1400" dirty="0" err="1" smtClean="0"/>
              <a:t>nào</a:t>
            </a:r>
            <a:r>
              <a:rPr lang="en-US" sz="1400" dirty="0" smtClean="0"/>
              <a:t> </a:t>
            </a:r>
            <a:r>
              <a:rPr lang="en-US" sz="1400" dirty="0" err="1" smtClean="0"/>
              <a:t>tới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trước</a:t>
            </a:r>
            <a:r>
              <a:rPr lang="en-US" sz="1400" dirty="0" smtClean="0"/>
              <a:t>, thread </a:t>
            </a:r>
            <a:r>
              <a:rPr lang="en-US" sz="1400" dirty="0" err="1" smtClean="0"/>
              <a:t>tới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tạm</a:t>
            </a:r>
            <a:r>
              <a:rPr lang="en-US" sz="1400" dirty="0" smtClean="0"/>
              <a:t> </a:t>
            </a:r>
            <a:r>
              <a:rPr lang="en-US" sz="1400" dirty="0" err="1" smtClean="0"/>
              <a:t>dừng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tới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thread 1 </a:t>
            </a:r>
            <a:r>
              <a:rPr lang="en-US" sz="1400" dirty="0" err="1" smtClean="0"/>
              <a:t>hoàn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endParaRPr lang="en-US" sz="1400" dirty="0" smtClean="0"/>
          </a:p>
          <a:p>
            <a:pPr lvl="1"/>
            <a:r>
              <a:rPr lang="en-US" sz="1600" dirty="0" smtClean="0"/>
              <a:t>	</a:t>
            </a:r>
            <a:r>
              <a:rPr lang="en-US" sz="1400" dirty="0" smtClean="0"/>
              <a:t>+ </a:t>
            </a:r>
            <a:r>
              <a:rPr lang="en-US" sz="1400" dirty="0" err="1" smtClean="0"/>
              <a:t>khai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synchronized: public synchronized void </a:t>
            </a:r>
            <a:r>
              <a:rPr lang="en-US" sz="1400" dirty="0" err="1" smtClean="0"/>
              <a:t>sayHell</a:t>
            </a:r>
            <a:r>
              <a:rPr lang="en-US" sz="1400" dirty="0" smtClean="0"/>
              <a:t>(){}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+ </a:t>
            </a:r>
            <a:r>
              <a:rPr lang="en-US" sz="1400" dirty="0" err="1" smtClean="0"/>
              <a:t>khai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khối</a:t>
            </a:r>
            <a:r>
              <a:rPr lang="en-US" sz="1400" dirty="0" smtClean="0"/>
              <a:t> synchronized: 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		synchronized{</a:t>
            </a:r>
          </a:p>
          <a:p>
            <a:pPr lvl="1"/>
            <a:r>
              <a:rPr lang="en-US" sz="1400" dirty="0" smtClean="0"/>
              <a:t>				</a:t>
            </a:r>
            <a:r>
              <a:rPr lang="en-US" sz="1400" dirty="0" err="1" smtClean="0"/>
              <a:t>int</a:t>
            </a:r>
            <a:r>
              <a:rPr lang="en-US" sz="1400" dirty="0" smtClean="0"/>
              <a:t> a;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		}</a:t>
            </a:r>
            <a:endParaRPr lang="en-US" sz="1400" dirty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867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4297" y="644435"/>
            <a:ext cx="164592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JDBC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8137" y="1262743"/>
            <a:ext cx="92485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JDBC </a:t>
            </a:r>
            <a:r>
              <a:rPr lang="en-US" sz="1400" dirty="0" err="1" smtClean="0"/>
              <a:t>là</a:t>
            </a:r>
            <a:r>
              <a:rPr lang="en-US" sz="1400" dirty="0" smtClean="0"/>
              <a:t> 1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java </a:t>
            </a: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chúng</a:t>
            </a:r>
            <a:r>
              <a:rPr lang="en-US" sz="1400" dirty="0" smtClean="0"/>
              <a:t> ta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giao</a:t>
            </a:r>
            <a:r>
              <a:rPr lang="en-US" sz="1400" dirty="0" smtClean="0"/>
              <a:t> </a:t>
            </a:r>
            <a:r>
              <a:rPr lang="en-US" sz="1400" dirty="0" err="1" smtClean="0"/>
              <a:t>tiếp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database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Connection: </a:t>
            </a:r>
            <a:r>
              <a:rPr lang="en-US" sz="1400" dirty="0" err="1" smtClean="0"/>
              <a:t>là</a:t>
            </a:r>
            <a:r>
              <a:rPr lang="en-US" sz="1400" dirty="0" smtClean="0"/>
              <a:t> 1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jdbc</a:t>
            </a:r>
            <a:r>
              <a:rPr lang="en-US" sz="1400" dirty="0"/>
              <a:t> </a:t>
            </a:r>
            <a:r>
              <a:rPr lang="en-US" sz="1400" dirty="0" err="1" smtClean="0"/>
              <a:t>dùng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mở</a:t>
            </a:r>
            <a:r>
              <a:rPr lang="en-US" sz="1400" dirty="0" smtClean="0"/>
              <a:t> 1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nối</a:t>
            </a:r>
            <a:r>
              <a:rPr lang="en-US" sz="1400" dirty="0" smtClean="0"/>
              <a:t> </a:t>
            </a:r>
            <a:r>
              <a:rPr lang="en-US" sz="1400" dirty="0" err="1" smtClean="0"/>
              <a:t>đến</a:t>
            </a:r>
            <a:r>
              <a:rPr lang="en-US" sz="1400" dirty="0" smtClean="0"/>
              <a:t> DB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DriverManager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nối</a:t>
            </a:r>
            <a:r>
              <a:rPr lang="en-US" sz="1400" dirty="0" smtClean="0"/>
              <a:t> </a:t>
            </a:r>
            <a:r>
              <a:rPr lang="en-US" sz="1400" dirty="0" err="1" smtClean="0"/>
              <a:t>đến</a:t>
            </a:r>
            <a:r>
              <a:rPr lang="en-US" sz="1400" dirty="0" smtClean="0"/>
              <a:t> DB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- </a:t>
            </a:r>
            <a:r>
              <a:rPr lang="en-US" sz="1400" dirty="0" err="1" smtClean="0"/>
              <a:t>class.forName</a:t>
            </a:r>
            <a:r>
              <a:rPr lang="en-US" sz="1400" dirty="0" smtClean="0"/>
              <a:t>() //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MySQL, </a:t>
            </a:r>
            <a:r>
              <a:rPr lang="en-US" sz="1400" dirty="0" err="1" smtClean="0"/>
              <a:t>SQLServer</a:t>
            </a:r>
            <a:r>
              <a:rPr lang="en-US" sz="1400" dirty="0" smtClean="0"/>
              <a:t>, </a:t>
            </a:r>
            <a:r>
              <a:rPr lang="en-US" sz="1400" dirty="0" err="1" smtClean="0"/>
              <a:t>MogoDB</a:t>
            </a:r>
            <a:r>
              <a:rPr lang="en-US" sz="1400" dirty="0" smtClean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Statement: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câu</a:t>
            </a:r>
            <a:r>
              <a:rPr lang="en-US" sz="1400" dirty="0" smtClean="0"/>
              <a:t>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vấn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DB,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chấp</a:t>
            </a:r>
            <a:r>
              <a:rPr lang="en-US" sz="1400" dirty="0" smtClean="0"/>
              <a:t> </a:t>
            </a:r>
            <a:r>
              <a:rPr lang="en-US" sz="1400" dirty="0" err="1" smtClean="0"/>
              <a:t>nhận</a:t>
            </a:r>
            <a:r>
              <a:rPr lang="en-US" sz="1400" dirty="0" smtClean="0"/>
              <a:t> </a:t>
            </a:r>
            <a:r>
              <a:rPr lang="en-US" sz="1400" dirty="0" err="1" smtClean="0"/>
              <a:t>tham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ResultSet</a:t>
            </a:r>
            <a:r>
              <a:rPr lang="en-US" sz="1400" dirty="0" smtClean="0"/>
              <a:t>: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quả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câu</a:t>
            </a:r>
            <a:r>
              <a:rPr lang="en-US" sz="1400" dirty="0" smtClean="0"/>
              <a:t>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vấn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PreaparedStatement</a:t>
            </a:r>
            <a:r>
              <a:rPr lang="en-US" sz="1400" dirty="0" smtClean="0"/>
              <a:t>: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câu</a:t>
            </a:r>
            <a:r>
              <a:rPr lang="en-US" sz="1400" dirty="0" smtClean="0"/>
              <a:t> </a:t>
            </a:r>
            <a:r>
              <a:rPr lang="en-US" sz="1400" dirty="0" err="1" smtClean="0"/>
              <a:t>truy</a:t>
            </a:r>
            <a:r>
              <a:rPr lang="en-US" sz="1400" dirty="0" smtClean="0"/>
              <a:t> </a:t>
            </a:r>
            <a:r>
              <a:rPr lang="en-US" sz="1400" dirty="0" err="1" smtClean="0"/>
              <a:t>vấn</a:t>
            </a:r>
            <a:r>
              <a:rPr lang="en-US" sz="1400" dirty="0" smtClean="0"/>
              <a:t>, </a:t>
            </a:r>
            <a:r>
              <a:rPr lang="en-US" sz="1400" dirty="0" err="1" smtClean="0"/>
              <a:t>chấp</a:t>
            </a:r>
            <a:r>
              <a:rPr lang="en-US" sz="1400" dirty="0" smtClean="0"/>
              <a:t> </a:t>
            </a:r>
            <a:r>
              <a:rPr lang="en-US" sz="1400" dirty="0" err="1" smtClean="0"/>
              <a:t>nhận</a:t>
            </a:r>
            <a:r>
              <a:rPr lang="en-US" sz="1400" dirty="0" smtClean="0"/>
              <a:t> </a:t>
            </a:r>
            <a:r>
              <a:rPr lang="en-US" sz="1400" dirty="0" err="1" smtClean="0"/>
              <a:t>tham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endParaRPr lang="en-US" sz="1400" dirty="0"/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ExecuteStatement</a:t>
            </a:r>
            <a:r>
              <a:rPr lang="en-US" sz="1400" dirty="0" smtClean="0"/>
              <a:t> method: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+ execute: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rõ</a:t>
            </a:r>
            <a:r>
              <a:rPr lang="en-US" sz="1400" dirty="0" smtClean="0"/>
              <a:t> </a:t>
            </a:r>
            <a:r>
              <a:rPr lang="en-US" sz="1400" dirty="0" err="1" smtClean="0"/>
              <a:t>kiểu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statement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+ </a:t>
            </a:r>
            <a:r>
              <a:rPr lang="en-US" sz="1400" dirty="0" err="1" smtClean="0"/>
              <a:t>executeQuery</a:t>
            </a:r>
            <a:r>
              <a:rPr lang="en-US" sz="1400" dirty="0" smtClean="0"/>
              <a:t>: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chủ</a:t>
            </a:r>
            <a:r>
              <a:rPr lang="en-US" sz="1400" dirty="0" smtClean="0"/>
              <a:t> </a:t>
            </a:r>
            <a:r>
              <a:rPr lang="en-US" sz="1400" dirty="0" err="1" smtClean="0"/>
              <a:t>yếu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câu</a:t>
            </a:r>
            <a:r>
              <a:rPr lang="en-US" sz="1400" dirty="0" smtClean="0"/>
              <a:t> query select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+ </a:t>
            </a:r>
            <a:r>
              <a:rPr lang="en-US" sz="1400" dirty="0" err="1" smtClean="0"/>
              <a:t>executeUpdate</a:t>
            </a:r>
            <a:r>
              <a:rPr lang="en-US" sz="1400" dirty="0" smtClean="0"/>
              <a:t>: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nhâp</a:t>
            </a:r>
            <a:r>
              <a:rPr lang="en-US" sz="1400" dirty="0" smtClean="0"/>
              <a:t> database, insert, delete, update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3014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508</TotalTime>
  <Words>420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2019-06-18T02:06:16Z</dcterms:created>
  <dcterms:modified xsi:type="dcterms:W3CDTF">2019-06-18T10:34:49Z</dcterms:modified>
</cp:coreProperties>
</file>