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2465-3C1D-79E0-2647-5ADF5D55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2FFE2-2791-A0B2-4B07-77E26FB57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BC0E-5DB4-9B71-1E90-D8DC232E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EF04-2FB4-0789-75AB-53446DDD7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A413-C93A-1D74-D32D-BBA50EF14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0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66D2-79DC-A05F-3AF0-3CF2021B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885FB-DB2A-4832-1623-EF7CB833D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8BD9-B356-B7DE-4CC0-A0B8737A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D1576-0802-39EB-0F34-05FCDCD5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41B1-0FA5-4334-F84D-E59014FF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52B27-1C5D-506D-00B2-4E9CA4D49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009D1-ECD4-72B2-D83F-BCD573511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0004-694A-16E4-A286-F7BBB054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957EB-100D-8BA5-09DB-C0DDF2C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5EBD-D442-C5C6-6891-3A0E6310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228A-1A34-C0F0-969A-76DFB9EB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E87B-590C-1475-AD01-EFDFDE4C2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6A58-14F5-F681-30F0-0F3A1B1E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EA0C8-8A58-BE35-A06E-5B39A704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EE2A-EE56-BCE1-3BF1-CCCE8930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2C3D-CC60-9DCF-48F6-042BCD8F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74B1-A5E8-3BA9-EE4B-00C3ADC5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A37F9-C488-3A74-B72D-48D7B173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97C7-A4E4-7A5C-7CA6-8A19DD4C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A6873-449F-ED71-8207-809E2D0F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1A92-F42C-6090-572E-1E6B91DA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9381-033F-2168-C656-C1C13F116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DE374-0F7B-6728-8823-33D678A95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CF92-E112-756B-9598-A7327545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E3F9D-C0C8-814B-B47E-DBCE9DD7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CEB4B-DE48-0897-AEB6-9E571CE3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4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4900-E2E4-A948-63C2-3A96231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D3A6-BF8A-7668-0F95-AF3951DCF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6AC37-170E-A220-D14F-3E900AD74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8302E-8862-BB7C-8A0B-D28FF861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F3F07-231B-2433-2222-810DB30E0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A23DB-61CF-3981-EE96-A9030549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2D34CF-29AF-34BE-46E0-615B415C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154ED-044F-F437-C6F6-E0A3D38C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5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799D-7CE1-5509-75AC-36843000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FA259-6D91-F54B-4147-49533A6D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9DD33-550D-3A29-0A52-328F63C2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A47181-278B-4FDA-2A9B-58E87D6C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03FBD-492A-42B6-D98E-F306A611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40F42-1D96-E929-1C27-C970095B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980A-C1E7-0EFC-7E90-445917CC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3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5D2E-83C6-5001-9A34-837EB228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F2703-8060-4CBA-038A-C2654D6DB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B9D4F-D323-8BFD-60DF-E3457E8AC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2E53F-7EFE-EFA0-3A74-838E15B6D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C1C42-C9C2-8F03-E614-881BE2A6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705E8-3070-6B7B-9A0F-D75ACD5F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6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53DC-BBB2-89BE-2040-394BFD86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FC56-9272-D8D9-9C1D-148846E63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A8956-1F24-E78F-B49C-163AB1B83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ED4CC-4970-FFB2-28D6-3AC99F11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18F4-6846-59F9-1F62-A19BE220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084D-BA83-F2A5-454D-72162F05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3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6E97A-E4C6-744C-42C7-B7C1485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DBA0E-F4A1-335C-4B47-E016464D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FCB4-E03F-9B95-98FE-AAF23028A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6A5C0-E052-4CE9-9DDA-C61CEA4A2BD8}" type="datetimeFigureOut">
              <a:rPr lang="en-US" smtClean="0"/>
              <a:t>18-11-2024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4A347-7BFF-D7C8-16B7-390E37A2D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8751-19B2-2E96-0C80-30BABD703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4D977-69FA-4CB2-848D-2A053DED5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7A8968-53ED-05E6-BD99-06CB9CAE9EEE}"/>
              </a:ext>
            </a:extLst>
          </p:cNvPr>
          <p:cNvSpPr txBox="1"/>
          <p:nvPr/>
        </p:nvSpPr>
        <p:spPr>
          <a:xfrm>
            <a:off x="395926" y="414779"/>
            <a:ext cx="965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B2. CHUẨN BỊ DỮ LIỆU PKL ĐƯA VÀO SMARTBIZ ĐỂ TẠO LỆNH NHẬP VÀ IN TEM QR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E2194-AB3D-2523-6389-CFF79A6B2917}"/>
              </a:ext>
            </a:extLst>
          </p:cNvPr>
          <p:cNvSpPr txBox="1"/>
          <p:nvPr/>
        </p:nvSpPr>
        <p:spPr>
          <a:xfrm>
            <a:off x="765142" y="1038519"/>
            <a:ext cx="4067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B2.1. ĐỐI VỚI INVOICE TỪ HONGKONG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1F9C6-A541-684E-076D-414EAA803885}"/>
              </a:ext>
            </a:extLst>
          </p:cNvPr>
          <p:cNvSpPr txBox="1"/>
          <p:nvPr/>
        </p:nvSpPr>
        <p:spPr>
          <a:xfrm>
            <a:off x="765142" y="1631481"/>
            <a:ext cx="351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B2.2. ĐỐI VỚI INVOICE TỪ JAPAN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18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1</cp:revision>
  <dcterms:created xsi:type="dcterms:W3CDTF">2024-11-18T08:14:19Z</dcterms:created>
  <dcterms:modified xsi:type="dcterms:W3CDTF">2024-11-18T08:15:32Z</dcterms:modified>
</cp:coreProperties>
</file>