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7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6B49-6FAB-7381-4F3A-F785D89F1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7D00C-2222-210F-6483-D536E4396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6342-5B51-9CD1-F394-617A953F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19-11-2024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699D4-363B-FBB5-509C-BD2F6FB2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0738-16EF-C8C8-51C1-20BD4836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4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96E1-053E-E1A7-CF8C-EF9064DC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3602B-B3F1-65FB-9684-F1AEB2922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98B1-16A9-CFE5-FC2E-908FE950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19-11-2024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8637E-412F-AB14-CA24-48F4CEF1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CEB30-9AC1-11D2-9EA6-EC21ABC5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8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B5169-A51E-8CFF-7128-27242B22D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C686B-3C13-B663-932B-27E4D97C9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F8C2B-C744-D0F0-717D-05EAE345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19-11-2024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916D-AC85-BD13-F9BF-64C6404A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FCCC-4B37-7053-9777-46F6DBB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BD77-97F7-0E1A-3452-23C7F0E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E496-5E28-0F7F-05D6-53271808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ACC58-D158-48BC-769D-A6EF6BCE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19-11-2024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88FD3-4A33-CC59-F7D5-0C2D5B07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FEA5A-5893-5D16-3764-E32F94CF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2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925F-7A2A-F987-921E-0CEBDB6B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5A9A9-1E69-47C8-4D7C-37914B810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86422-DB24-9D8D-5EEE-D60C87AE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19-11-2024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6711-AEA4-8D15-89FC-1EC8798B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B4791-7AC5-5B3F-03A8-4A147842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3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E134-70E0-7879-7C8D-83A2D8AE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51D82-D29F-6A43-C64F-D8358049D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F1525-3C84-818C-DAFB-9449076C3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C700D-AB15-EFE2-9CB5-6304D2A7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19-11-2024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615EB-8125-B62D-8D6B-D4A97938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FCF1A-D7B7-7F4F-6953-0B3FC543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0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C679-E544-0802-5B00-EC90A441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BE069-F1CE-C934-0B98-A345C5F90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7538D-6D7E-0C26-5B5E-7E949C037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7FC31-E62D-B8B4-FA8E-E4EBF3ACA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3CA18-CBF9-C801-BB2B-308973BCD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9E732-10B5-8A37-12D4-881F1C98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19-11-2024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E5398C-F661-BC25-27AC-8F5F78D6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C5265-72A9-5B6C-B98C-971877DE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0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3190-C1E0-92E3-36D6-9778200F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493AF-AEB8-5A19-B35F-96D10A5A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19-11-2024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2C7CD-C0AF-6D12-01AC-40609449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6DD80-841C-8387-DDE3-0397573F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952B5-9AF4-AA01-8F42-4FE70132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19-11-2024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E7DF8-15AB-3A62-2BDE-11046B86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6300A-F9C4-662F-BEB0-631DE261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3443-C00B-E649-F4B5-82D120E0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B50F4-4160-F312-07B7-0A976404A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1E168-846B-10B4-45CA-999BC4B38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637D2-D705-58F8-93C4-71608401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19-11-2024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16634-AB62-5BD5-E12D-E768A594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62E50-9E0C-07D5-8801-1C305215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7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D568-A75E-EFE3-B8E9-1C5CCA80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6734F-3DD4-7D00-A06F-4FB8B38EF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F8A8B-C766-6B22-FDCF-FF609C737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630F7-8D17-8107-8018-A82EBAA6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19-11-2024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86EDD-B9B9-4412-B9F3-82C92B39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FEB00-DC38-E863-91A4-E9685439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3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5EE10-D819-C076-54B0-115083A6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E47D3-BC12-D431-F454-0E50CE585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D00D-905A-6440-50F5-F0685641D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930DB5-C952-4A1D-A434-FE14604BB29D}" type="datetimeFigureOut">
              <a:rPr lang="en-US" smtClean="0"/>
              <a:t>19-11-2024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E286D-AE7C-65F3-D41E-5880606E3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554AF-3E4D-3CC4-0776-4B205015D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9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6992C2-BA65-071D-92C0-194814410358}"/>
              </a:ext>
            </a:extLst>
          </p:cNvPr>
          <p:cNvSpPr txBox="1"/>
          <p:nvPr/>
        </p:nvSpPr>
        <p:spPr>
          <a:xfrm>
            <a:off x="245098" y="311084"/>
            <a:ext cx="1115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B4. In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tem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QR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không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có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chi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tiết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trên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PL và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dán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tem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vào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cuộn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vải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)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của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lưu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đồ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Quản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lý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nguyên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vật liệu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C0DB1-7955-CE39-E723-577C3190785A}"/>
              </a:ext>
            </a:extLst>
          </p:cNvPr>
          <p:cNvSpPr txBox="1"/>
          <p:nvPr/>
        </p:nvSpPr>
        <p:spPr>
          <a:xfrm>
            <a:off x="517068" y="961534"/>
            <a:ext cx="4754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4.1.In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QR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chi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tiết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đối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vải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lining.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CFBDE-6C60-2082-E31B-3B17A83799D3}"/>
              </a:ext>
            </a:extLst>
          </p:cNvPr>
          <p:cNvSpPr txBox="1"/>
          <p:nvPr/>
        </p:nvSpPr>
        <p:spPr>
          <a:xfrm>
            <a:off x="517068" y="1581206"/>
            <a:ext cx="4067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4.2 in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QR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chi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tiết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đối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ren.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9B4C0-E161-8451-A832-61050B66A3CF}"/>
              </a:ext>
            </a:extLst>
          </p:cNvPr>
          <p:cNvSpPr txBox="1"/>
          <p:nvPr/>
        </p:nvSpPr>
        <p:spPr>
          <a:xfrm>
            <a:off x="517068" y="2200878"/>
            <a:ext cx="5016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4.3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Dán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QR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vải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lining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thùng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chi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tiết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A3373-774A-9353-BA43-8818824F0526}"/>
              </a:ext>
            </a:extLst>
          </p:cNvPr>
          <p:cNvSpPr txBox="1"/>
          <p:nvPr/>
        </p:nvSpPr>
        <p:spPr>
          <a:xfrm>
            <a:off x="517068" y="2820550"/>
            <a:ext cx="42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4.4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Vải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lining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cuộn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đã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dán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sẵn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QR.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B0A2D-FC2C-D8F9-E07B-87AA3C896F59}"/>
              </a:ext>
            </a:extLst>
          </p:cNvPr>
          <p:cNvSpPr txBox="1"/>
          <p:nvPr/>
        </p:nvSpPr>
        <p:spPr>
          <a:xfrm>
            <a:off x="517068" y="3440222"/>
            <a:ext cx="6167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4.5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Dán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QR Ren,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vải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hem,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vải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ống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thùng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chi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tiết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9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Hoa</dc:creator>
  <cp:lastModifiedBy>Nguyen Hoa</cp:lastModifiedBy>
  <cp:revision>3</cp:revision>
  <dcterms:created xsi:type="dcterms:W3CDTF">2024-11-18T07:45:08Z</dcterms:created>
  <dcterms:modified xsi:type="dcterms:W3CDTF">2024-11-19T01:33:32Z</dcterms:modified>
</cp:coreProperties>
</file>