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7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75BA-400C-5ACD-91F3-66BC8FA04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EEC39-5E83-C3BD-75D1-754073EC9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65D44-8EDF-3CF2-311E-E1F5CD1F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448C-035E-4568-87B1-7E29AE4CB30D}" type="datetimeFigureOut">
              <a:rPr lang="en-US" smtClean="0"/>
              <a:t>04-04-2025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B88A1-C791-E38D-941A-ECCB199D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5A427-3C39-2A9E-BDBA-2C8CB28A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31F3-7442-4671-A3E9-49C50CEB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6118-AF57-C4A4-CB33-4CF6B0FE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F75BB-C7AC-769B-59E8-AC6074628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01EFB-6D70-1EF8-379C-653B045E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448C-035E-4568-87B1-7E29AE4CB30D}" type="datetimeFigureOut">
              <a:rPr lang="en-US" smtClean="0"/>
              <a:t>04-04-2025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1C652-0251-985C-1F6B-0255BE2A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6077D-2ACB-CF3B-DF43-FDA94CF6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31F3-7442-4671-A3E9-49C50CEB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FD135-F9CD-25E3-ABAE-D60AF1D05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21DED-E82B-71DD-E46F-D32288731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2C3E-2DBF-A018-FE51-3D48326A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448C-035E-4568-87B1-7E29AE4CB30D}" type="datetimeFigureOut">
              <a:rPr lang="en-US" smtClean="0"/>
              <a:t>04-04-2025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410A-BD75-D2CC-5376-E98882CF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63035-B4AE-48F3-B1DC-D536C0C6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31F3-7442-4671-A3E9-49C50CEB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2870-5F49-17A7-EBEF-685AC855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F1CD4-48C9-C0EA-68E2-19C289D2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2A7C-A4A1-ACB1-E501-BBAB2D82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448C-035E-4568-87B1-7E29AE4CB30D}" type="datetimeFigureOut">
              <a:rPr lang="en-US" smtClean="0"/>
              <a:t>04-04-2025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31897-5ADD-4143-F9D2-927BCE00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F2454-789A-B7DC-FDE1-AFDCCD83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31F3-7442-4671-A3E9-49C50CEB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3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E563-043F-318A-9286-1E6AEBA2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8C786-B25B-8169-CBCF-205CEA760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969B-CCE9-F86F-757D-487E84A1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448C-035E-4568-87B1-7E29AE4CB30D}" type="datetimeFigureOut">
              <a:rPr lang="en-US" smtClean="0"/>
              <a:t>04-04-2025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A326-B78E-C550-748A-B80EEC61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47CA0-1DAF-6E6F-7F51-B3C7F748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31F3-7442-4671-A3E9-49C50CEB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1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CAE9-7D62-59F2-E977-5DDF5148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E6E93-AF0C-2E0E-31AB-1DE833AD0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A84A9-0FC4-D3A1-CA0A-7DA77F71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EC60-F6B5-717B-7085-DD92EAA8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448C-035E-4568-87B1-7E29AE4CB30D}" type="datetimeFigureOut">
              <a:rPr lang="en-US" smtClean="0"/>
              <a:t>04-04-2025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64203-2B3B-84C7-FF54-4776CD0E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9023C-1298-E364-9958-71736449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31F3-7442-4671-A3E9-49C50CEB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5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0E73-EE71-D7AB-1E90-B32D7598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F1574-542C-72CD-69AC-5D4F548CC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7468D-5774-5773-EE3A-8B1DCAE76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713BF-C79D-EEE0-4DBA-FCE1E2435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314B-F4DD-BBE4-E52A-72B0F3EF5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DB80F-84A8-63E0-DED0-C444EA3A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448C-035E-4568-87B1-7E29AE4CB30D}" type="datetimeFigureOut">
              <a:rPr lang="en-US" smtClean="0"/>
              <a:t>04-04-2025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968BC-1929-C42B-4A53-2E646B08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61C0F-C02B-6A19-5FB6-0CD1CB5E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31F3-7442-4671-A3E9-49C50CEB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FE53-2164-1F16-1EEE-18C7D992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4E103-6E17-9639-B711-FBA3490E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448C-035E-4568-87B1-7E29AE4CB30D}" type="datetimeFigureOut">
              <a:rPr lang="en-US" smtClean="0"/>
              <a:t>04-04-2025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AA947-FE07-CA35-5CF2-A60F2161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BAF9D-A5F8-55C5-9D0F-A88D9BAA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31F3-7442-4671-A3E9-49C50CEB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5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409D5-16B2-7FAE-F6C5-63DC04DB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448C-035E-4568-87B1-7E29AE4CB30D}" type="datetimeFigureOut">
              <a:rPr lang="en-US" smtClean="0"/>
              <a:t>04-04-2025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6932F-7439-1FE0-BC09-B891EA07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FD59A-2382-643E-1797-21A54A85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31F3-7442-4671-A3E9-49C50CEB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2EB5-F271-4CD2-8089-A6CC5A67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BAF52-C41F-CF59-1B52-1DCC66E91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002E9-94C1-297C-5694-7E104BDB3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D3B4D-457D-A6FF-1E36-27849DCE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448C-035E-4568-87B1-7E29AE4CB30D}" type="datetimeFigureOut">
              <a:rPr lang="en-US" smtClean="0"/>
              <a:t>04-04-2025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D104E-8E51-A470-305A-15FC5235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8606C-EF87-7D93-6E79-91063AED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31F3-7442-4671-A3E9-49C50CEB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1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4E54-FD6E-7B05-370B-FA94ACBA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3CEE7-1902-6DFC-36FF-F006BEC43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4C5DD-44ED-45FC-6730-6AF7D55CA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BAD74-E9C2-C4E9-33C3-B9D98307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448C-035E-4568-87B1-7E29AE4CB30D}" type="datetimeFigureOut">
              <a:rPr lang="en-US" smtClean="0"/>
              <a:t>04-04-2025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3B526-46A6-9987-32DA-89D50A63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5CB20-69F2-B946-C783-2AF78786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31F3-7442-4671-A3E9-49C50CEB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1BE6E-891A-AE95-360D-8CC584E4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E58BF-8889-5015-8017-E1617D035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C344E-4DBC-3CD9-1CA8-1C12B2ED5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95448C-035E-4568-87B1-7E29AE4CB30D}" type="datetimeFigureOut">
              <a:rPr lang="en-US" smtClean="0"/>
              <a:t>04-04-2025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4A3CA-C816-3A85-81A1-D272E93CC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A784-AB87-711C-43F9-B9AF9290E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1D31F3-7442-4671-A3E9-49C50CEB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8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6908F5-0930-6152-E82F-56BBABA9838C}"/>
              </a:ext>
            </a:extLst>
          </p:cNvPr>
          <p:cNvSpPr txBox="1"/>
          <p:nvPr/>
        </p:nvSpPr>
        <p:spPr>
          <a:xfrm>
            <a:off x="367645" y="395926"/>
            <a:ext cx="383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B10. Quy Định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kiểm</a:t>
            </a:r>
            <a:r>
              <a:rPr lang="en-US" b="1" dirty="0"/>
              <a:t> tra </a:t>
            </a:r>
            <a:r>
              <a:rPr lang="en-US" b="1" dirty="0" err="1"/>
              <a:t>nguyên</a:t>
            </a:r>
            <a:r>
              <a:rPr lang="en-US" b="1" dirty="0"/>
              <a:t> liệu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F90C4-F53B-8903-E173-25EDDA1DDEA5}"/>
              </a:ext>
            </a:extLst>
          </p:cNvPr>
          <p:cNvSpPr txBox="1"/>
          <p:nvPr/>
        </p:nvSpPr>
        <p:spPr>
          <a:xfrm>
            <a:off x="546754" y="942681"/>
            <a:ext cx="6868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b="1" i="0" dirty="0">
                <a:solidFill>
                  <a:srgbClr val="081B3A"/>
                </a:solidFill>
                <a:effectLst/>
                <a:latin typeface="SegoeuiPc"/>
              </a:rPr>
              <a:t>1. Quy trình hướng dẫn theo dõi và điều chỉnh tỷ lệ kiểm nguyên liệu.</a:t>
            </a:r>
            <a:endParaRPr 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06F42F-67ED-0560-7AC8-1CE3DAF40CB1}"/>
              </a:ext>
            </a:extLst>
          </p:cNvPr>
          <p:cNvSpPr txBox="1"/>
          <p:nvPr/>
        </p:nvSpPr>
        <p:spPr>
          <a:xfrm>
            <a:off x="546754" y="1458658"/>
            <a:ext cx="4146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b="1" i="0" dirty="0">
                <a:solidFill>
                  <a:srgbClr val="081B3A"/>
                </a:solidFill>
                <a:effectLst/>
                <a:latin typeface="SegoeuiPc"/>
              </a:rPr>
              <a:t>2. Quy trình hướng dẫn kiểm nguyên liệu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4857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SegoeuiPc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Hoa</dc:creator>
  <cp:lastModifiedBy>Nguyen Hoa</cp:lastModifiedBy>
  <cp:revision>1</cp:revision>
  <dcterms:created xsi:type="dcterms:W3CDTF">2025-04-04T08:03:47Z</dcterms:created>
  <dcterms:modified xsi:type="dcterms:W3CDTF">2025-04-04T09:18:31Z</dcterms:modified>
</cp:coreProperties>
</file>