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86B49-6FAB-7381-4F3A-F785D89F1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37D00C-2222-210F-6483-D536E4396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66342-5B51-9CD1-F394-617A953FF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699D4-363B-FBB5-509C-BD2F6FB2B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D0738-16EF-C8C8-51C1-20BD4836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1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96E1-053E-E1A7-CF8C-EF9064DC5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D3602B-B3F1-65FB-9684-F1AEB2922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98B1-16A9-CFE5-FC2E-908FE950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8637E-412F-AB14-CA24-48F4CEF1E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CEB30-9AC1-11D2-9EA6-EC21ABC57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1B5169-A51E-8CFF-7128-27242B22D1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C686B-3C13-B663-932B-27E4D97C9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F8C2B-C744-D0F0-717D-05EAE345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3916D-AC85-BD13-F9BF-64C6404AF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AFCCC-4B37-7053-9777-46F6DBB2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15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3BD77-97F7-0E1A-3452-23C7F0EC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AE496-5E28-0F7F-05D6-53271808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CC58-D158-48BC-769D-A6EF6BCE4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88FD3-4A33-CC59-F7D5-0C2D5B079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EA5A-5893-5D16-3764-E32F94CF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7925F-7A2A-F987-921E-0CEBDB6B8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9A9-1E69-47C8-4D7C-37914B81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86422-DB24-9D8D-5EEE-D60C87AE1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86711-AEA4-8D15-89FC-1EC8798B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B4791-7AC5-5B3F-03A8-4A1478427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37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EE134-70E0-7879-7C8D-83A2D8AED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51D82-D29F-6A43-C64F-D8358049D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BF1525-3C84-818C-DAFB-9449076C3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700D-AB15-EFE2-9CB5-6304D2A7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615EB-8125-B62D-8D6B-D4A979384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0FCF1A-D7B7-7F4F-6953-0B3FC5435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0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8C679-E544-0802-5B00-EC90A441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7BE069-F1CE-C934-0B98-A345C5F907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7538D-6D7E-0C26-5B5E-7E949C037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D7FC31-E62D-B8B4-FA8E-E4EBF3ACA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43CA18-CBF9-C801-BB2B-308973BCD1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9E732-10B5-8A37-12D4-881F1C98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E5398C-F661-BC25-27AC-8F5F78D6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C5265-72A9-5B6C-B98C-971877DE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10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23190-C1E0-92E3-36D6-9778200F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4493AF-AEB8-5A19-B35F-96D10A5A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22C7CD-C0AF-6D12-01AC-406094494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66DD80-841C-8387-DDE3-0397573F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021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952B5-9AF4-AA01-8F42-4FE701322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E7DF8-15AB-3A62-2BDE-11046B86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6300A-F9C4-662F-BEB0-631DE261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12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43443-C00B-E649-F4B5-82D120E09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B50F4-4160-F312-07B7-0A976404A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21E168-846B-10B4-45CA-999BC4B38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637D2-D705-58F8-93C4-71608401B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E16634-AB62-5BD5-E12D-E768A5947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262E50-9E0C-07D5-8801-1C305215A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71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CD568-A75E-EFE3-B8E9-1C5CCA807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6734F-3DD4-7D00-A06F-4FB8B38EF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0F8A8B-C766-6B22-FDCF-FF609C737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630F7-8D17-8107-8018-A82EBAA6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86EDD-B9B9-4412-B9F3-82C92B39C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AFEB00-DC38-E863-91A4-E9685439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3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F5EE10-D819-C076-54B0-115083A6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E47D3-BC12-D431-F454-0E50CE585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FD00D-905A-6440-50F5-F0685641DE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930DB5-C952-4A1D-A434-FE14604BB29D}" type="datetimeFigureOut">
              <a:rPr lang="en-US" smtClean="0"/>
              <a:t>14-02-2025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E286D-AE7C-65F3-D41E-5880606E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554AF-3E4D-3CC4-0776-4B205015DF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B265B9-7EDA-4220-BB69-03376109F8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094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66992C2-BA65-071D-92C0-194814410358}"/>
              </a:ext>
            </a:extLst>
          </p:cNvPr>
          <p:cNvSpPr txBox="1"/>
          <p:nvPr/>
        </p:nvSpPr>
        <p:spPr>
          <a:xfrm>
            <a:off x="245098" y="311084"/>
            <a:ext cx="11157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B4. In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QR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không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có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chi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tiết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trên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PL và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dán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tem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vào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cuộn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vải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)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của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lưu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đồ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Quản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lý </a:t>
            </a:r>
            <a:r>
              <a:rPr lang="en-US" sz="1800" b="1" dirty="0" err="1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nguyên</a:t>
            </a:r>
            <a:r>
              <a:rPr lang="en-US" sz="1800" b="1" dirty="0">
                <a:effectLst/>
                <a:latin typeface="Arial" panose="020B0604020202020204" pitchFamily="34" charset="0"/>
                <a:ea typeface="Aptos" panose="02110004020202020204"/>
                <a:cs typeface="Arial" panose="020B0604020202020204" pitchFamily="34" charset="0"/>
              </a:rPr>
              <a:t> vật liệu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FC0DB1-7955-CE39-E723-577C3190785A}"/>
              </a:ext>
            </a:extLst>
          </p:cNvPr>
          <p:cNvSpPr txBox="1"/>
          <p:nvPr/>
        </p:nvSpPr>
        <p:spPr>
          <a:xfrm>
            <a:off x="517068" y="961534"/>
            <a:ext cx="4754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4.1.In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9CFBDE-6C60-2082-E31B-3B17A83799D3}"/>
              </a:ext>
            </a:extLst>
          </p:cNvPr>
          <p:cNvSpPr txBox="1"/>
          <p:nvPr/>
        </p:nvSpPr>
        <p:spPr>
          <a:xfrm>
            <a:off x="517068" y="1581206"/>
            <a:ext cx="4067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4.2 in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đối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ren.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69B4C0-E161-8451-A832-61050B66A3CF}"/>
              </a:ext>
            </a:extLst>
          </p:cNvPr>
          <p:cNvSpPr txBox="1"/>
          <p:nvPr/>
        </p:nvSpPr>
        <p:spPr>
          <a:xfrm>
            <a:off x="517068" y="2200878"/>
            <a:ext cx="5016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4.3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4A3373-774A-9353-BA43-8818824F0526}"/>
              </a:ext>
            </a:extLst>
          </p:cNvPr>
          <p:cNvSpPr txBox="1"/>
          <p:nvPr/>
        </p:nvSpPr>
        <p:spPr>
          <a:xfrm>
            <a:off x="517068" y="2820550"/>
            <a:ext cx="42017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4.4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,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cuộn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sẵn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CB0A2D-FC2C-D8F9-E07B-87AA3C896F59}"/>
              </a:ext>
            </a:extLst>
          </p:cNvPr>
          <p:cNvSpPr txBox="1"/>
          <p:nvPr/>
        </p:nvSpPr>
        <p:spPr>
          <a:xfrm>
            <a:off x="517068" y="3440222"/>
            <a:ext cx="6167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4.5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Ren,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hem,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ống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thùng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1BE42-EF19-BEBC-6220-6F4093FF79F6}"/>
              </a:ext>
            </a:extLst>
          </p:cNvPr>
          <p:cNvSpPr txBox="1"/>
          <p:nvPr/>
        </p:nvSpPr>
        <p:spPr>
          <a:xfrm>
            <a:off x="517068" y="4059894"/>
            <a:ext cx="57150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4.6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Dán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tem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QR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Vải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+ Lining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dạng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cuộn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chi </a:t>
            </a:r>
            <a:r>
              <a:rPr lang="en-US" sz="1600" b="1" dirty="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tiết</a:t>
            </a:r>
            <a:r>
              <a:rPr lang="en-US" sz="16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71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106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Hoa</dc:creator>
  <cp:lastModifiedBy>Nguyen Hoa</cp:lastModifiedBy>
  <cp:revision>4</cp:revision>
  <dcterms:created xsi:type="dcterms:W3CDTF">2024-11-18T07:45:08Z</dcterms:created>
  <dcterms:modified xsi:type="dcterms:W3CDTF">2025-02-14T02:14:38Z</dcterms:modified>
</cp:coreProperties>
</file>