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CF00-0957-4797-5875-7CAA49C74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FB19D-8239-25B1-1A13-99CD6BBA5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BBC9-1E18-CC34-DA56-4FB9487D6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7BE4-B919-2292-13B7-5E97EA7B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B5D3-7EE1-4612-B3A7-8CC90851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46A9-DB85-FCA8-EA9F-F1F3CC04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32621-584F-1C6A-892F-87BE2971A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0504B-616D-69EB-6BC7-3AA826A4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7AA8-1D7E-79C6-D374-31DBD02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4763-A32A-2E09-C498-0DF29EE4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B2CC-533D-B6E2-5FEF-EF25C4DD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F17F2-6F61-2CA4-451E-DB8CA000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6A8C-CEFD-3B91-2398-95F3EA25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DAE5-ED03-D527-AD3D-095B29E3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231A-0B38-8C9E-98FB-CF6A1D97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B41D-7BEF-3CD5-79E6-21AEF242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5B09-83E9-CEB9-A978-DB0ADE0C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1029-D32B-B538-FE58-575C484A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EB7A-8DF9-6A36-367B-E853C58A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8643-D538-FA81-9FBB-6068AA9A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065F-E87C-0CA4-A184-6C336C03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A20B-DF98-BF83-CDC3-80DA53B4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214C1-6115-F9AC-41A7-E81F10D7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8670-331A-38B4-E53E-B1544B53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18E44-0C3F-B2CF-5EE5-634E3A3D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2394-D3F0-7841-75D3-B41CD8C3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7CF7-F85C-715C-73A8-1146A867C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8D129-10D5-0E57-91F3-05772835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66DAB-1DD9-BE66-AC7F-59C7CDB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730A-EF75-9B7D-7545-F6FD9A48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AE84-310B-3CAF-7162-049BA1CB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3AC2-228B-950E-939E-15BA2879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D16D-95E7-354E-0A87-D7FF59EBA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9987A-07CD-4D1C-5DAB-6B47B07DA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0A76D-C9D1-DC78-CF8D-BA52F4958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7F8BF-E8CF-E4FE-A9A3-FABAEFA76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83BBB-973B-0DD0-3192-9559C8B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491AC-0D0D-1C76-447C-C977A842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4DEF5-814A-94E4-31E8-0531EE47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FDC6-9CA4-F2AD-88BB-C28ADB70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3B523-A547-2D85-B428-B89EDD8F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2C9E2-FDD4-B501-2C3A-600BCFE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31707-081D-E1D0-1BD0-5856AD96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52F21-79F5-7DE0-55CF-F16D1E0F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69A83-01FB-7EEB-E39B-A4DD6FFE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BF02-76DE-ACBB-3322-77720374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2590-8B18-23BD-E45A-83CB6863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C2DA-B35F-49AD-4E32-49B2630C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AEF74-25CA-7562-595E-E18FE047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A749-407A-7256-A57C-D6D36C1E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30141-F4B3-2A14-47BB-2CB14BE0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AF31E-BEC4-FD7B-86AF-13A41D60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CDC1-AA5D-EE4D-1C2F-FF1F029F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F4500-4EFD-55B1-53F9-09696C23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F4FE3-AD5A-234C-416A-DAAF0CBC7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B392-7523-E4AC-3E26-0E06BE42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96BF6-C012-61B8-6973-DB2A3168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59AD6-E3D9-AC8E-BA7C-986412D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46A3F-D0CA-B867-EE2E-DB54BA9B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C9F98-64F8-870B-4A06-131A6F51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E33B-5E4C-642C-8EA2-0BB0F5DFE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664FB-248C-4D3E-BBA9-20961284278A}" type="datetimeFigureOut">
              <a:rPr lang="en-US" smtClean="0"/>
              <a:t>25-11-2024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6AC1-5617-B0BA-6B54-0F543107D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0149-B6EF-218A-E50D-F81CF7B01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03371-235B-47FD-A904-CB631BEE9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A6D140-DFC0-D73A-3434-9BAE48B05C00}"/>
              </a:ext>
            </a:extLst>
          </p:cNvPr>
          <p:cNvSpPr txBox="1"/>
          <p:nvPr/>
        </p:nvSpPr>
        <p:spPr>
          <a:xfrm>
            <a:off x="377073" y="509047"/>
            <a:ext cx="621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B5. ĐƯA HÀNG LÊN KỆ VÀ QUÉT MÃ QR LƯU VÀO KỆ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B1A70-CC55-E42D-12B4-366A5711FFD3}"/>
              </a:ext>
            </a:extLst>
          </p:cNvPr>
          <p:cNvSpPr txBox="1"/>
          <p:nvPr/>
        </p:nvSpPr>
        <p:spPr>
          <a:xfrm>
            <a:off x="576607" y="991385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B5.1 ĐỐI VỚI VẢI + LINING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91F09-B759-88CD-DA4D-8C91C591BBFF}"/>
              </a:ext>
            </a:extLst>
          </p:cNvPr>
          <p:cNvSpPr txBox="1"/>
          <p:nvPr/>
        </p:nvSpPr>
        <p:spPr>
          <a:xfrm>
            <a:off x="576607" y="1442945"/>
            <a:ext cx="207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B5.2 ĐỐI VỚI REN.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5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2</cp:revision>
  <dcterms:created xsi:type="dcterms:W3CDTF">2024-11-25T01:57:22Z</dcterms:created>
  <dcterms:modified xsi:type="dcterms:W3CDTF">2024-11-25T02:01:40Z</dcterms:modified>
</cp:coreProperties>
</file>