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87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0BE6-F085-3E3C-5713-904E22956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C1731-9F00-5A5A-860E-A5CBC954D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6C067-2BF2-BDF1-E0BB-9AF856CC8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90EA-E58C-4BC9-B369-AAE24223DE9D}" type="datetimeFigureOut">
              <a:rPr lang="en-US" smtClean="0"/>
              <a:t>31-12-2024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D2E53-9391-5682-3D64-45271117A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24CFF-77CC-3EDF-D9F7-13F5B5AA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B5658-31E2-41BA-9B15-88D3C2C7E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17EB-46B4-429B-9B3D-2289491E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1E31E-74AE-FF08-0FA6-7481B7DCA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32F38-D8EC-4EFB-3F8A-8A59C5BE2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90EA-E58C-4BC9-B369-AAE24223DE9D}" type="datetimeFigureOut">
              <a:rPr lang="en-US" smtClean="0"/>
              <a:t>31-12-2024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DACBF-2F06-7ED1-3012-32F200C55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AA3ED-A6EA-113A-285C-8A57D0D5E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B5658-31E2-41BA-9B15-88D3C2C7E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1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E1A6B3-DAF3-333C-9173-27B5BAD8A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14E1D-3B72-D862-96A3-EFFB27E13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FC58E-881B-F8C2-ABCE-56ED07218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90EA-E58C-4BC9-B369-AAE24223DE9D}" type="datetimeFigureOut">
              <a:rPr lang="en-US" smtClean="0"/>
              <a:t>31-12-2024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A4E95-6DE9-4FB1-3908-FDF197B57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01504-0EDD-AB31-8ACC-39D555395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B5658-31E2-41BA-9B15-88D3C2C7E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1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17293-1AA3-275D-83EC-28072C688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9CDE3-5674-78BA-903C-B361973D0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9CCD3-BF97-6077-C06E-50F8D463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90EA-E58C-4BC9-B369-AAE24223DE9D}" type="datetimeFigureOut">
              <a:rPr lang="en-US" smtClean="0"/>
              <a:t>31-12-2024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F0293-103E-3946-D8E1-C0A30BEA9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329C3-8DE2-00AE-23A1-E7567DF7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B5658-31E2-41BA-9B15-88D3C2C7E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10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2BC11-11EA-6417-10CF-3DBDED525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A51E0-A6A1-CCF4-4869-CA355D673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99081-1DAA-8039-CEBA-0446CD389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90EA-E58C-4BC9-B369-AAE24223DE9D}" type="datetimeFigureOut">
              <a:rPr lang="en-US" smtClean="0"/>
              <a:t>31-12-2024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F21CF-85C6-5224-2AFD-D8A390742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9EFA-FB48-64CB-2ACC-714E1C897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B5658-31E2-41BA-9B15-88D3C2C7E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9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B630-6A26-4D32-AA0E-839BB2D61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666B4-BA0D-8245-D756-4D0A158F7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386EF-5515-153B-6CD5-2EF7D41AB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3F1B8-1CA6-EC27-725E-F77F212B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90EA-E58C-4BC9-B369-AAE24223DE9D}" type="datetimeFigureOut">
              <a:rPr lang="en-US" smtClean="0"/>
              <a:t>31-12-2024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E5425-F39A-EC90-0082-1046EED19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9A50A-4472-41F9-8BFE-D1991D44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B5658-31E2-41BA-9B15-88D3C2C7E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62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C8927-351C-D2C3-E9A9-6FD8226A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D7288-0FB7-B668-A76E-76CC95248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A6FE05-1F4E-5A18-2521-3ACEDE7CF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3A3679-A989-7A92-C212-AD5CAF422C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E8FB28-D68C-2CCC-2376-C8E4FBA44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5FF084-8C2D-7137-F688-D0C28B255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90EA-E58C-4BC9-B369-AAE24223DE9D}" type="datetimeFigureOut">
              <a:rPr lang="en-US" smtClean="0"/>
              <a:t>31-12-2024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5AE146-7C3A-0255-FDA1-962DD52FC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A26CCD-6851-8E9E-2022-35E25C418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B5658-31E2-41BA-9B15-88D3C2C7E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41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A997-6650-048C-511D-E861E8D52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7FF197-41FD-2C16-4BC5-F3E6A7B6D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90EA-E58C-4BC9-B369-AAE24223DE9D}" type="datetimeFigureOut">
              <a:rPr lang="en-US" smtClean="0"/>
              <a:t>31-12-2024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4C4DA-9F14-3ED7-9DA4-4BCD6426C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75D71-E2CB-D149-D299-CCBE75AB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B5658-31E2-41BA-9B15-88D3C2C7E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4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8A8441-E7C4-8D2D-BFDA-7EC0D8ED2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90EA-E58C-4BC9-B369-AAE24223DE9D}" type="datetimeFigureOut">
              <a:rPr lang="en-US" smtClean="0"/>
              <a:t>31-12-2024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1C2DD0-546A-FA21-2CB1-07BD1015B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054FF-7A8B-09EF-6D7F-9FBC23065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B5658-31E2-41BA-9B15-88D3C2C7E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8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BE2A1-7301-7D3C-A024-5A425FD25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5E3-BC71-0EEA-0001-0E42BCE47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413C1-CDF6-7400-56E6-C80C8CE9F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FC1AB-27DD-548C-9D7C-B7C4AED3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90EA-E58C-4BC9-B369-AAE24223DE9D}" type="datetimeFigureOut">
              <a:rPr lang="en-US" smtClean="0"/>
              <a:t>31-12-2024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62F21-5EBE-866B-8385-23DAA7C2A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51121-0A60-0742-99A5-B2CA03815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B5658-31E2-41BA-9B15-88D3C2C7E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6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E725-63D9-F7F4-C7DF-51AA8E015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DEBD8A-F51F-C224-3A16-5F3037254F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84DB0-4296-DE08-9B1C-1BDF796B8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D6136-5467-E4F8-AA90-2B9533E8D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90EA-E58C-4BC9-B369-AAE24223DE9D}" type="datetimeFigureOut">
              <a:rPr lang="en-US" smtClean="0"/>
              <a:t>31-12-2024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1FC8A-8CD4-5EE4-32B9-F2E4ED946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2B569-2422-7BCB-DBE7-A7616B1E0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B5658-31E2-41BA-9B15-88D3C2C7E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0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6C5E5D-F2DC-14AD-3989-F72EE9D33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820D3-5CBA-5BD0-DD81-0BF519439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CA0DF-588A-7802-B45F-ABAAFAAD7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CA90EA-E58C-4BC9-B369-AAE24223DE9D}" type="datetimeFigureOut">
              <a:rPr lang="en-US" smtClean="0"/>
              <a:t>31-12-2024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2C772-8546-6C7F-46F7-460A6A8B4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5A7B9-0EC5-A304-DEDE-89F5E74E6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AB5658-31E2-41BA-9B15-88D3C2C7E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7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271A38-3ADF-4F9F-6462-D540C0033816}"/>
              </a:ext>
            </a:extLst>
          </p:cNvPr>
          <p:cNvSpPr txBox="1"/>
          <p:nvPr/>
        </p:nvSpPr>
        <p:spPr>
          <a:xfrm>
            <a:off x="358218" y="461913"/>
            <a:ext cx="658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B13. ĐỐI CHIẾU SỐ LƯỢNG NL ĐÃ GIAO GIỮA D/S VÀ SMARTBIZ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4C7BF-4AC2-BA07-C598-BFBEAD06F943}"/>
              </a:ext>
            </a:extLst>
          </p:cNvPr>
          <p:cNvSpPr txBox="1"/>
          <p:nvPr/>
        </p:nvSpPr>
        <p:spPr>
          <a:xfrm>
            <a:off x="633167" y="963105"/>
            <a:ext cx="6553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B13.1. </a:t>
            </a:r>
            <a:r>
              <a:rPr lang="vi-VN" sz="1400" b="1" dirty="0">
                <a:latin typeface="Arial" panose="020B0604020202020204" pitchFamily="34" charset="0"/>
                <a:cs typeface="Arial" panose="020B0604020202020204" pitchFamily="34" charset="0"/>
              </a:rPr>
              <a:t>Quy trình hướng dẫn Đối chiếu lệnh chỉ định và lệnh xuất Smartbiz. 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D320E-8656-67A7-156D-4C52712C2143}"/>
              </a:ext>
            </a:extLst>
          </p:cNvPr>
          <p:cNvSpPr txBox="1"/>
          <p:nvPr/>
        </p:nvSpPr>
        <p:spPr>
          <a:xfrm>
            <a:off x="633167" y="1433520"/>
            <a:ext cx="8826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B13.2. </a:t>
            </a:r>
            <a:r>
              <a:rPr lang="vi-VN" sz="1400" b="1" dirty="0">
                <a:latin typeface="Arial" panose="020B0604020202020204" pitchFamily="34" charset="0"/>
                <a:cs typeface="Arial" panose="020B0604020202020204" pitchFamily="34" charset="0"/>
              </a:rPr>
              <a:t>Quy trình hướng dẫn Đối chiếu số lượng nguyên liệu đã giao khâu cắt và lệnh xuất Smartbiz. 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431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Hoa</dc:creator>
  <cp:lastModifiedBy>Nguyen Hoa</cp:lastModifiedBy>
  <cp:revision>1</cp:revision>
  <dcterms:created xsi:type="dcterms:W3CDTF">2024-12-31T05:53:34Z</dcterms:created>
  <dcterms:modified xsi:type="dcterms:W3CDTF">2024-12-31T05:53:47Z</dcterms:modified>
</cp:coreProperties>
</file>