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1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C11C-6A93-5A23-1702-0E7759619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EA455-D540-F2CB-5E10-4FF0217C9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73467-48A5-2629-1401-D5C59C18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11B-C055-42B2-890A-58924ADED52E}" type="datetimeFigureOut">
              <a:rPr lang="en-US" smtClean="0"/>
              <a:t>05-12-2024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57EF5-4E04-BEBF-131B-EE9DF94E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699E1-E725-247D-8F3C-95FDC91D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CD0D-A6ED-4DA5-8F8A-3A68D362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2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E2D6-B1C5-352E-A948-6E6BF64C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1D7F5-C915-766C-024D-6A61718B5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9BBC5-93CF-5128-F13B-D25EC24B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11B-C055-42B2-890A-58924ADED52E}" type="datetimeFigureOut">
              <a:rPr lang="en-US" smtClean="0"/>
              <a:t>05-12-2024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E594-BD67-79D3-775F-FAF002AC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D84DE-1FDF-7E9D-3939-A4317FB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CD0D-A6ED-4DA5-8F8A-3A68D362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BC5D7-CA37-07BC-AA30-5A0169C26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160EF-3FAE-0D6C-FD10-DE8F4D245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19CA0-9F31-EC71-D737-5786E559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11B-C055-42B2-890A-58924ADED52E}" type="datetimeFigureOut">
              <a:rPr lang="en-US" smtClean="0"/>
              <a:t>05-12-2024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CA4B3-2E4C-8E8E-1AE0-11E9892E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2F992-9884-620A-8169-248C6894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CD0D-A6ED-4DA5-8F8A-3A68D362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6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16BA-E997-EA24-7142-43EBF971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5405A-FDC4-7FCB-4651-6D3E1826B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B4E1-3FCB-DB4E-93E4-9D5381C4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11B-C055-42B2-890A-58924ADED52E}" type="datetimeFigureOut">
              <a:rPr lang="en-US" smtClean="0"/>
              <a:t>05-12-2024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35C4-8F74-5536-DBEA-EBF1DA30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44CC5-C917-DAB8-F053-1BA741B3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CD0D-A6ED-4DA5-8F8A-3A68D362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3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DED6-4BA6-76AB-CA23-7A554579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1A727-0F16-F40F-7C9D-BB9713CE7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A778F-2DDE-FF8F-FCCF-C1C48727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11B-C055-42B2-890A-58924ADED52E}" type="datetimeFigureOut">
              <a:rPr lang="en-US" smtClean="0"/>
              <a:t>05-12-2024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A275A-E4A7-4FAD-A530-21B8E251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CB838-AE85-2F3C-47F2-B4F18C97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CD0D-A6ED-4DA5-8F8A-3A68D362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7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18C6-7168-4BEF-6AEF-3D6BDF72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BFA8B-D9DF-A42B-4771-B7D12CC4A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18D26-6039-BF3F-022F-F26210052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2FA35-3531-D06D-0D65-03B922A3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11B-C055-42B2-890A-58924ADED52E}" type="datetimeFigureOut">
              <a:rPr lang="en-US" smtClean="0"/>
              <a:t>05-12-2024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5E2FC-A7E3-2225-E3F4-2410D40C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CEAD-3820-2F76-5381-997568AE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CD0D-A6ED-4DA5-8F8A-3A68D362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3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325D-1B8C-0A34-2841-5C4FEFC6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31948-5012-7A70-A3B6-BC85EACBA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BD8B8-6781-DB71-60D6-59D6B5E2C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395C2-F586-9A60-E04B-53B454C77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6DC13-EC90-EB04-8294-7C8E941A4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A440F4-9DE2-7422-2D3D-9D15FDAD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11B-C055-42B2-890A-58924ADED52E}" type="datetimeFigureOut">
              <a:rPr lang="en-US" smtClean="0"/>
              <a:t>05-12-2024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75769-42CA-B866-D389-00E99DB3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585F5-D15F-EAC6-E6C3-EB977264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CD0D-A6ED-4DA5-8F8A-3A68D362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5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E09D-2A6E-5EFD-5D11-14E3BD5D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7628B-8E61-39AC-B030-6A6EA414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11B-C055-42B2-890A-58924ADED52E}" type="datetimeFigureOut">
              <a:rPr lang="en-US" smtClean="0"/>
              <a:t>05-12-2024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A9E9B-C008-D643-C6BA-9D827A84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1A8A3-EB0F-9441-C83B-31A47BDC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CD0D-A6ED-4DA5-8F8A-3A68D362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7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1EF6A-F2DD-2A7B-0566-D1721400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11B-C055-42B2-890A-58924ADED52E}" type="datetimeFigureOut">
              <a:rPr lang="en-US" smtClean="0"/>
              <a:t>05-12-2024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3EBB1-72C2-06A4-CBD9-AA6B3071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ACFFE-09E7-573F-709C-FD7D22EF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CD0D-A6ED-4DA5-8F8A-3A68D362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1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853E-9C4D-549A-0990-6A7B53B0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65381-415D-DDBA-1341-39019606C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E4044-D2C2-E61F-4570-8FB9692BF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3AB08-F197-7BE8-9E88-A0AAE02A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11B-C055-42B2-890A-58924ADED52E}" type="datetimeFigureOut">
              <a:rPr lang="en-US" smtClean="0"/>
              <a:t>05-12-2024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74FB0-40DF-251B-A392-E182F2FB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60307-FDD7-4220-B3A3-49B64DE28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CD0D-A6ED-4DA5-8F8A-3A68D362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522E-EBC6-DC82-0B23-F961B510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64AAAB-7391-668D-C5F3-02D2974F5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0934A4-3561-9BFA-78FB-C4F7EB859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7DDD2-A543-C485-A30B-A23CA6C5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D611B-C055-42B2-890A-58924ADED52E}" type="datetimeFigureOut">
              <a:rPr lang="en-US" smtClean="0"/>
              <a:t>05-12-2024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B3559-2FED-BBEC-649E-6C280BA04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3CCD2-ED2D-6DD6-1CDE-3A5AA1E5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4CD0D-A6ED-4DA5-8F8A-3A68D362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B8F9D-EC55-8038-5E2A-B01DA1AC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E6952-66DA-53E2-0E43-DB443EDE6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7CF66-4555-306E-34C4-1E1C888CA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D611B-C055-42B2-890A-58924ADED52E}" type="datetimeFigureOut">
              <a:rPr lang="en-US" smtClean="0"/>
              <a:t>05-12-2024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B47FE-10F2-D503-5EB3-F0642A7FA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61B27-BB0D-2065-1FEE-B9F2D3406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4CD0D-A6ED-4DA5-8F8A-3A68D3626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7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778AF1F8-ACBE-1654-0B00-3605360AA3C6}"/>
              </a:ext>
            </a:extLst>
          </p:cNvPr>
          <p:cNvSpPr txBox="1"/>
          <p:nvPr/>
        </p:nvSpPr>
        <p:spPr>
          <a:xfrm>
            <a:off x="304800" y="506731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B8. *QUY ĐỊNH GIAO BÙ NGUYÊN LIỆU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3F0077-31B4-0F0F-F884-F61E534F1816}"/>
              </a:ext>
            </a:extLst>
          </p:cNvPr>
          <p:cNvSpPr txBox="1"/>
          <p:nvPr/>
        </p:nvSpPr>
        <p:spPr>
          <a:xfrm>
            <a:off x="476249" y="1021081"/>
            <a:ext cx="10763250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*TH1: CÓ TỒN NGUYÊN LIỆU KHÔNG PHÍ = SỬ DỤNG NGUYÊN LIỆU KHÔNG PHÍ ĐỂ GIAO BÙ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7EEC24-590D-6CD9-E54E-2653AEB732B0}"/>
              </a:ext>
            </a:extLst>
          </p:cNvPr>
          <p:cNvSpPr txBox="1"/>
          <p:nvPr/>
        </p:nvSpPr>
        <p:spPr>
          <a:xfrm>
            <a:off x="476248" y="1582110"/>
            <a:ext cx="10763251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*TH2: CÓ TỒN NGUYÊN LIỆU ĐẶT THÊM CÓ PHÍ = SỬ DỤNG NGUYÊN LIỆU ĐẶT THÊM CÓ PHÍ ĐỂ GIAO BÙ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CA5A4-0AC7-F5AD-1ACE-4EAFA103FC64}"/>
              </a:ext>
            </a:extLst>
          </p:cNvPr>
          <p:cNvSpPr txBox="1"/>
          <p:nvPr/>
        </p:nvSpPr>
        <p:spPr>
          <a:xfrm>
            <a:off x="476248" y="2143139"/>
            <a:ext cx="10763251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*TH3: CÓ TỒN NGUYÊN LIỆU DƯ BÁO CÁO (OVERSHIP)  =&gt; SỬ DỤNG NGUYÊN LIỆU DƯ BÁO CÁO (OVERSHIP) ĐỂ GIAO BÙ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4533D1-67F6-5B40-5631-BDA6CC082398}"/>
              </a:ext>
            </a:extLst>
          </p:cNvPr>
          <p:cNvSpPr txBox="1"/>
          <p:nvPr/>
        </p:nvSpPr>
        <p:spPr>
          <a:xfrm>
            <a:off x="476247" y="3073500"/>
            <a:ext cx="10763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*TH4: KHÔNG TỒN (NGUYÊN LIỆU KHÔNG PHÍ  -  CÓ PHÍ - DƯ BÁO CÁO &lt;OVERSHIP&gt;)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93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Hoa</dc:creator>
  <cp:lastModifiedBy>Nguyen Hoa</cp:lastModifiedBy>
  <cp:revision>1</cp:revision>
  <dcterms:created xsi:type="dcterms:W3CDTF">2024-12-05T06:13:24Z</dcterms:created>
  <dcterms:modified xsi:type="dcterms:W3CDTF">2024-12-05T08:08:59Z</dcterms:modified>
</cp:coreProperties>
</file>