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AAC2-A94C-0468-3861-4339A4FCD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095D2-9C36-6819-9588-5F19941BE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1BBD-1969-79FE-0FBA-81107708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19AD-C2EB-4B17-8E96-F3E112D74623}" type="datetimeFigureOut">
              <a:rPr lang="en-US" smtClean="0"/>
              <a:t>24-07-2025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F9462-05E4-D11C-EB79-370D9C64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09272-C8F9-01B4-B600-6CA90223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554F-7A29-4FFA-BF94-693B3DA0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1404-4290-4386-15F9-034D7119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7F62D-09D8-28A4-5979-92266799E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BB3A0-5B26-94C3-1237-48389983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19AD-C2EB-4B17-8E96-F3E112D74623}" type="datetimeFigureOut">
              <a:rPr lang="en-US" smtClean="0"/>
              <a:t>24-07-2025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290E2-6FE8-2DAA-771E-6A234400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3CCDD-8BDE-2DA6-B551-66E86E4C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554F-7A29-4FFA-BF94-693B3DA0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1E581-C4B2-5257-31B5-7432CBF67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54A0D-024E-2414-E906-9F52F5B24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C590-0BAF-D0BE-F457-0C176A18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19AD-C2EB-4B17-8E96-F3E112D74623}" type="datetimeFigureOut">
              <a:rPr lang="en-US" smtClean="0"/>
              <a:t>24-07-2025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1A36A-FEA5-CDCC-F001-29B1C7E1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ACC5-1E0E-345E-5281-4D6810C8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554F-7A29-4FFA-BF94-693B3DA0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782E-E5FE-39BB-9F3E-53F30E18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9DA5B-4CB1-D9FC-92FD-C1850E0F5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7C322-BF36-D0ED-3094-19C8664A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19AD-C2EB-4B17-8E96-F3E112D74623}" type="datetimeFigureOut">
              <a:rPr lang="en-US" smtClean="0"/>
              <a:t>24-07-2025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951D7-8566-C026-C87B-360A2AD2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2C40-87F2-5257-D733-E2873056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554F-7A29-4FFA-BF94-693B3DA0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5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2F40-DAED-7DB8-E61D-415FE57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4ABA0-789B-3CF1-8148-AB00D37B7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9D4E-F098-27FC-E934-FE95CE6A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19AD-C2EB-4B17-8E96-F3E112D74623}" type="datetimeFigureOut">
              <a:rPr lang="en-US" smtClean="0"/>
              <a:t>24-07-2025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C1C97-4A4E-A1ED-3F9C-B287FA81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81748-32AA-CBEB-B8A9-3DD2D646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554F-7A29-4FFA-BF94-693B3DA0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9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4F36-03B7-AF1A-308E-C2E3FC0F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A6DD-EF0D-277D-EDA3-56F6B6E85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4B31F-22F0-B589-CA41-2FBD0099D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4A3A9-2434-12B9-22A2-4A056EE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19AD-C2EB-4B17-8E96-F3E112D74623}" type="datetimeFigureOut">
              <a:rPr lang="en-US" smtClean="0"/>
              <a:t>24-07-2025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6DC2A-70C0-86D4-D33F-34B646C7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FB899-FD94-0D89-861D-0C5B49B5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554F-7A29-4FFA-BF94-693B3DA0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9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82D5-5C96-54E2-EE16-18CC8B45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DD762-D30D-6910-33F3-28D5B38BF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A4C20-FB7C-A514-7801-EA0A27CEE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CA239-3198-ADD7-4CEF-D9FB2866B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AA017-C031-A47A-6312-41531DA06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B6F18-406B-7531-B1D5-F84C5554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19AD-C2EB-4B17-8E96-F3E112D74623}" type="datetimeFigureOut">
              <a:rPr lang="en-US" smtClean="0"/>
              <a:t>24-07-2025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BE4D0-10AB-4274-4973-879C2CBE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B9732-8E4A-FFD6-CA77-232D8E7B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554F-7A29-4FFA-BF94-693B3DA0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0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65FC-E1D8-2A30-7367-D81CABB9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B00CD-94E5-4BFC-3F1A-B12E1379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19AD-C2EB-4B17-8E96-F3E112D74623}" type="datetimeFigureOut">
              <a:rPr lang="en-US" smtClean="0"/>
              <a:t>24-07-2025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4A3A1-8B2E-8636-450F-E951911C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7D181-B998-95CA-08B2-BEBEFA16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554F-7A29-4FFA-BF94-693B3DA0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5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E475E-DD33-7E36-6147-DAB29769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19AD-C2EB-4B17-8E96-F3E112D74623}" type="datetimeFigureOut">
              <a:rPr lang="en-US" smtClean="0"/>
              <a:t>24-07-2025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E552D-9D9E-0813-FCCD-F966AECF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2F146-5DEE-C774-D3A8-A900042C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554F-7A29-4FFA-BF94-693B3DA0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8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A774-5E2B-1523-3CD6-28935A17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8103-D46A-5C72-7714-A636C26F5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C471A-CFC3-C1AA-8DAD-91FFEEC34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637B9-4E95-C5B6-65F9-B37A5176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19AD-C2EB-4B17-8E96-F3E112D74623}" type="datetimeFigureOut">
              <a:rPr lang="en-US" smtClean="0"/>
              <a:t>24-07-2025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01A65-885D-2193-6694-881F41A4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BA4E3-818B-0012-82E1-0257EA89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554F-7A29-4FFA-BF94-693B3DA0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6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CD72-ECF4-19E2-9615-1894A861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ABE1D-72E5-96A2-1AAD-EBD831386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4C277-2CF1-5B83-4492-7849331EB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ACF69-4441-CC0B-23EC-2C9D09D2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19AD-C2EB-4B17-8E96-F3E112D74623}" type="datetimeFigureOut">
              <a:rPr lang="en-US" smtClean="0"/>
              <a:t>24-07-2025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E72E1-6EE1-1F87-E9BC-B304F21F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666CA-29F6-94FB-A669-8F8BCA96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554F-7A29-4FFA-BF94-693B3DA0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0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B9F1E-8A9D-680A-4BB7-71D2072D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89A19-A9AC-D42C-CC4D-D299F5D8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78A8-5156-62DF-726B-5DB71A20C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B19AD-C2EB-4B17-8E96-F3E112D74623}" type="datetimeFigureOut">
              <a:rPr lang="en-US" smtClean="0"/>
              <a:t>24-07-2025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D9445-599B-66A9-85B4-C760E1687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284AB-FD19-8AF1-95DF-4DB4D02AA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E7554F-7A29-4FFA-BF94-693B3DA0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4A3A81-51BB-3AB6-A2B9-1103EA9B4080}"/>
              </a:ext>
            </a:extLst>
          </p:cNvPr>
          <p:cNvSpPr txBox="1"/>
          <p:nvPr/>
        </p:nvSpPr>
        <p:spPr>
          <a:xfrm>
            <a:off x="1018095" y="546755"/>
            <a:ext cx="465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i="0" dirty="0">
                <a:solidFill>
                  <a:srgbClr val="081B3A"/>
                </a:solidFill>
                <a:effectLst/>
                <a:latin typeface="SegoeuiPc"/>
              </a:rPr>
              <a:t>2. Quy trình hướng dẫn kiểm nguyên liệu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196A7-CAB1-C8E7-B451-55A2EB4E4358}"/>
              </a:ext>
            </a:extLst>
          </p:cNvPr>
          <p:cNvSpPr txBox="1"/>
          <p:nvPr/>
        </p:nvSpPr>
        <p:spPr>
          <a:xfrm>
            <a:off x="1351263" y="1047947"/>
            <a:ext cx="2420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b="1" i="0" dirty="0">
                <a:solidFill>
                  <a:srgbClr val="081B3A"/>
                </a:solidFill>
                <a:effectLst/>
                <a:latin typeface="SegoeuiPc"/>
              </a:rPr>
              <a:t>2.</a:t>
            </a:r>
            <a:r>
              <a:rPr lang="en-US" sz="1600" b="1" i="0" dirty="0">
                <a:solidFill>
                  <a:srgbClr val="081B3A"/>
                </a:solidFill>
                <a:effectLst/>
                <a:latin typeface="SegoeuiPc"/>
              </a:rPr>
              <a:t>1.</a:t>
            </a:r>
            <a:r>
              <a:rPr lang="vi-VN" sz="1600" b="1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sz="1600" b="1" i="0" dirty="0">
                <a:solidFill>
                  <a:srgbClr val="081B3A"/>
                </a:solidFill>
                <a:effectLst/>
                <a:latin typeface="SegoeuiPc"/>
              </a:rPr>
              <a:t>Quy </a:t>
            </a:r>
            <a:r>
              <a:rPr lang="en-US" sz="1600" b="1" i="0" dirty="0" err="1">
                <a:solidFill>
                  <a:srgbClr val="081B3A"/>
                </a:solidFill>
                <a:effectLst/>
                <a:latin typeface="SegoeuiPc"/>
              </a:rPr>
              <a:t>trình</a:t>
            </a:r>
            <a:r>
              <a:rPr lang="en-US" sz="1600" b="1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sz="1600" b="1" i="0" dirty="0" err="1">
                <a:solidFill>
                  <a:srgbClr val="081B3A"/>
                </a:solidFill>
                <a:effectLst/>
                <a:latin typeface="SegoeuiPc"/>
              </a:rPr>
              <a:t>kiểm</a:t>
            </a:r>
            <a:r>
              <a:rPr lang="en-US" sz="1600" b="1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sz="1600" b="1" i="0" dirty="0" err="1">
                <a:solidFill>
                  <a:srgbClr val="081B3A"/>
                </a:solidFill>
                <a:effectLst/>
                <a:latin typeface="SegoeuiPc"/>
              </a:rPr>
              <a:t>vải</a:t>
            </a:r>
            <a:r>
              <a:rPr lang="en-US" sz="1600" b="1" i="0" dirty="0">
                <a:solidFill>
                  <a:srgbClr val="081B3A"/>
                </a:solidFill>
                <a:effectLst/>
                <a:latin typeface="SegoeuiPc"/>
              </a:rPr>
              <a:t>.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34DB9-9FC1-C750-F05E-073EF3EB3EA6}"/>
              </a:ext>
            </a:extLst>
          </p:cNvPr>
          <p:cNvSpPr txBox="1"/>
          <p:nvPr/>
        </p:nvSpPr>
        <p:spPr>
          <a:xfrm>
            <a:off x="1351263" y="2813761"/>
            <a:ext cx="2688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b="1" i="0" dirty="0">
                <a:solidFill>
                  <a:srgbClr val="081B3A"/>
                </a:solidFill>
                <a:effectLst/>
                <a:latin typeface="SegoeuiPc"/>
              </a:rPr>
              <a:t>2.</a:t>
            </a:r>
            <a:r>
              <a:rPr lang="en-US" sz="1600" b="1" dirty="0">
                <a:solidFill>
                  <a:srgbClr val="081B3A"/>
                </a:solidFill>
                <a:latin typeface="SegoeuiPc"/>
              </a:rPr>
              <a:t>2</a:t>
            </a:r>
            <a:r>
              <a:rPr lang="en-US" sz="1600" b="1" i="0" dirty="0">
                <a:solidFill>
                  <a:srgbClr val="081B3A"/>
                </a:solidFill>
                <a:effectLst/>
                <a:latin typeface="SegoeuiPc"/>
              </a:rPr>
              <a:t>.</a:t>
            </a:r>
            <a:r>
              <a:rPr lang="vi-VN" sz="1600" b="1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sz="1600" b="1" i="0" dirty="0">
                <a:solidFill>
                  <a:srgbClr val="081B3A"/>
                </a:solidFill>
                <a:effectLst/>
                <a:latin typeface="SegoeuiPc"/>
              </a:rPr>
              <a:t>Quy </a:t>
            </a:r>
            <a:r>
              <a:rPr lang="en-US" sz="1600" b="1" i="0" dirty="0" err="1">
                <a:solidFill>
                  <a:srgbClr val="081B3A"/>
                </a:solidFill>
                <a:effectLst/>
                <a:latin typeface="SegoeuiPc"/>
              </a:rPr>
              <a:t>trình</a:t>
            </a:r>
            <a:r>
              <a:rPr lang="en-US" sz="1600" b="1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sz="1600" b="1" i="0" dirty="0" err="1">
                <a:solidFill>
                  <a:srgbClr val="081B3A"/>
                </a:solidFill>
                <a:effectLst/>
                <a:latin typeface="SegoeuiPc"/>
              </a:rPr>
              <a:t>kiểm</a:t>
            </a:r>
            <a:r>
              <a:rPr lang="en-US" sz="1600" b="1" i="0" dirty="0">
                <a:solidFill>
                  <a:srgbClr val="081B3A"/>
                </a:solidFill>
                <a:effectLst/>
                <a:latin typeface="SegoeuiPc"/>
              </a:rPr>
              <a:t> lining.</a:t>
            </a:r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E9862-6B6B-CAF1-D355-0A29AACEF52F}"/>
              </a:ext>
            </a:extLst>
          </p:cNvPr>
          <p:cNvSpPr txBox="1"/>
          <p:nvPr/>
        </p:nvSpPr>
        <p:spPr>
          <a:xfrm>
            <a:off x="1351263" y="3284175"/>
            <a:ext cx="3760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b="1" i="0" dirty="0">
                <a:solidFill>
                  <a:srgbClr val="081B3A"/>
                </a:solidFill>
                <a:effectLst/>
                <a:latin typeface="SegoeuiPc"/>
              </a:rPr>
              <a:t>2.</a:t>
            </a:r>
            <a:r>
              <a:rPr lang="en-US" sz="1600" b="1" dirty="0">
                <a:solidFill>
                  <a:srgbClr val="081B3A"/>
                </a:solidFill>
                <a:latin typeface="SegoeuiPc"/>
              </a:rPr>
              <a:t>3</a:t>
            </a:r>
            <a:r>
              <a:rPr lang="en-US" sz="1600" b="1" i="0" dirty="0">
                <a:solidFill>
                  <a:srgbClr val="081B3A"/>
                </a:solidFill>
                <a:effectLst/>
                <a:latin typeface="SegoeuiPc"/>
              </a:rPr>
              <a:t>.</a:t>
            </a:r>
            <a:r>
              <a:rPr lang="vi-VN" sz="1600" b="1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sz="1600" b="1" i="0" dirty="0">
                <a:solidFill>
                  <a:srgbClr val="081B3A"/>
                </a:solidFill>
                <a:effectLst/>
                <a:latin typeface="SegoeuiPc"/>
              </a:rPr>
              <a:t>Quy </a:t>
            </a:r>
            <a:r>
              <a:rPr lang="en-US" sz="1600" b="1" i="0" dirty="0" err="1">
                <a:solidFill>
                  <a:srgbClr val="081B3A"/>
                </a:solidFill>
                <a:effectLst/>
                <a:latin typeface="SegoeuiPc"/>
              </a:rPr>
              <a:t>trình</a:t>
            </a:r>
            <a:r>
              <a:rPr lang="en-US" sz="1600" b="1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sz="1600" b="1" i="0" dirty="0" err="1">
                <a:solidFill>
                  <a:srgbClr val="081B3A"/>
                </a:solidFill>
                <a:effectLst/>
                <a:latin typeface="SegoeuiPc"/>
              </a:rPr>
              <a:t>kiểm</a:t>
            </a:r>
            <a:r>
              <a:rPr lang="en-US" sz="1600" b="1" i="0" dirty="0">
                <a:solidFill>
                  <a:srgbClr val="081B3A"/>
                </a:solidFill>
                <a:effectLst/>
                <a:latin typeface="SegoeuiPc"/>
              </a:rPr>
              <a:t> ren có </a:t>
            </a:r>
            <a:r>
              <a:rPr lang="en-US" sz="1600" b="1" i="0" dirty="0" err="1">
                <a:solidFill>
                  <a:srgbClr val="081B3A"/>
                </a:solidFill>
                <a:effectLst/>
                <a:latin typeface="SegoeuiPc"/>
              </a:rPr>
              <a:t>khởi</a:t>
            </a:r>
            <a:r>
              <a:rPr lang="en-US" sz="1600" b="1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sz="1600" b="1" i="0" dirty="0" err="1">
                <a:solidFill>
                  <a:srgbClr val="081B3A"/>
                </a:solidFill>
                <a:effectLst/>
                <a:latin typeface="SegoeuiPc"/>
              </a:rPr>
              <a:t>điểm</a:t>
            </a:r>
            <a:r>
              <a:rPr lang="en-US" sz="1600" b="1" i="0" dirty="0">
                <a:solidFill>
                  <a:srgbClr val="081B3A"/>
                </a:solidFill>
                <a:effectLst/>
                <a:latin typeface="SegoeuiPc"/>
              </a:rPr>
              <a:t>.</a:t>
            </a: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69F944-E348-4C64-2EF3-A63720242695}"/>
              </a:ext>
            </a:extLst>
          </p:cNvPr>
          <p:cNvSpPr txBox="1"/>
          <p:nvPr/>
        </p:nvSpPr>
        <p:spPr>
          <a:xfrm>
            <a:off x="1618964" y="1518361"/>
            <a:ext cx="3663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b="1" i="0" dirty="0">
                <a:solidFill>
                  <a:srgbClr val="081B3A"/>
                </a:solidFill>
                <a:effectLst/>
                <a:latin typeface="SegoeuiPc"/>
              </a:rPr>
              <a:t>2.</a:t>
            </a:r>
            <a:r>
              <a:rPr lang="en-US" sz="1400" b="1" i="0" dirty="0">
                <a:solidFill>
                  <a:srgbClr val="081B3A"/>
                </a:solidFill>
                <a:effectLst/>
                <a:latin typeface="SegoeuiPc"/>
              </a:rPr>
              <a:t>1.a.</a:t>
            </a:r>
            <a:r>
              <a:rPr lang="vi-VN" sz="1400" b="1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sz="1400" b="1" dirty="0"/>
              <a:t>Quy </a:t>
            </a:r>
            <a:r>
              <a:rPr lang="en-US" sz="1400" b="1" dirty="0" err="1"/>
              <a:t>trình</a:t>
            </a:r>
            <a:r>
              <a:rPr lang="en-US" sz="1400" b="1" dirty="0"/>
              <a:t> </a:t>
            </a:r>
            <a:r>
              <a:rPr lang="en-US" sz="1400" b="1" dirty="0" err="1"/>
              <a:t>hướng</a:t>
            </a:r>
            <a:r>
              <a:rPr lang="en-US" sz="1400" b="1" dirty="0"/>
              <a:t> </a:t>
            </a:r>
            <a:r>
              <a:rPr lang="en-US" sz="1400" b="1" dirty="0" err="1"/>
              <a:t>dẫn</a:t>
            </a:r>
            <a:r>
              <a:rPr lang="en-US" sz="1400" b="1" dirty="0"/>
              <a:t> </a:t>
            </a:r>
            <a:r>
              <a:rPr lang="en-US" sz="1400" b="1" dirty="0" err="1"/>
              <a:t>kiểm</a:t>
            </a:r>
            <a:r>
              <a:rPr lang="en-US" sz="1400" b="1" dirty="0"/>
              <a:t> </a:t>
            </a:r>
            <a:r>
              <a:rPr lang="en-US" sz="1400" b="1" dirty="0" err="1"/>
              <a:t>vải</a:t>
            </a:r>
            <a:r>
              <a:rPr lang="en-US" sz="1400" b="1" dirty="0"/>
              <a:t> </a:t>
            </a:r>
            <a:r>
              <a:rPr lang="en-US" sz="1400" b="1" dirty="0" err="1"/>
              <a:t>trên</a:t>
            </a:r>
            <a:r>
              <a:rPr lang="en-US" sz="1400" b="1" dirty="0"/>
              <a:t> </a:t>
            </a:r>
            <a:r>
              <a:rPr lang="en-US" sz="1400" b="1" dirty="0" err="1"/>
              <a:t>máy</a:t>
            </a:r>
            <a:r>
              <a:rPr lang="en-US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59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SegoeuiPc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Hoa</dc:creator>
  <cp:lastModifiedBy>Nguyen Hoa</cp:lastModifiedBy>
  <cp:revision>2</cp:revision>
  <dcterms:created xsi:type="dcterms:W3CDTF">2025-04-04T08:54:16Z</dcterms:created>
  <dcterms:modified xsi:type="dcterms:W3CDTF">2025-07-24T05:19:43Z</dcterms:modified>
</cp:coreProperties>
</file>