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>
        <p:scale>
          <a:sx n="50" d="100"/>
          <a:sy n="50" d="100"/>
        </p:scale>
        <p:origin x="2419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4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9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8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A9D9-21D9-45AC-89A6-921AA1BCAB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0E6B-C71C-4DA6-99E4-7167AC62D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731"/>
            <a:ext cx="12192000" cy="344453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985760" y="3710940"/>
            <a:ext cx="1783080" cy="2819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4360" y="4152900"/>
            <a:ext cx="655320" cy="746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145780" y="4084320"/>
            <a:ext cx="3002280" cy="906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60" y="3779371"/>
            <a:ext cx="579120" cy="2135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7092286">
            <a:off x="10892637" y="4840270"/>
            <a:ext cx="1145890" cy="11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746202" y="5407298"/>
            <a:ext cx="2161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Flag_full</a:t>
            </a:r>
            <a:r>
              <a:rPr lang="en-US" sz="1400" dirty="0" smtClean="0"/>
              <a:t> </a:t>
            </a:r>
            <a:r>
              <a:rPr lang="en-US" sz="1400" dirty="0" err="1" smtClean="0"/>
              <a:t>lên</a:t>
            </a:r>
            <a:r>
              <a:rPr lang="en-US" sz="1400" dirty="0" smtClean="0"/>
              <a:t> </a:t>
            </a:r>
            <a:r>
              <a:rPr lang="en-US" sz="1400" dirty="0" err="1" smtClean="0"/>
              <a:t>mức</a:t>
            </a:r>
            <a:r>
              <a:rPr lang="en-US" sz="1400" dirty="0" smtClean="0"/>
              <a:t> 1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khi</a:t>
            </a:r>
            <a:r>
              <a:rPr lang="en-US" sz="1400" dirty="0" smtClean="0"/>
              <a:t> buffer </a:t>
            </a:r>
            <a:r>
              <a:rPr lang="en-US" sz="1400" dirty="0" err="1" smtClean="0"/>
              <a:t>nhận</a:t>
            </a:r>
            <a:r>
              <a:rPr lang="en-US" sz="1400" dirty="0" smtClean="0"/>
              <a:t> </a:t>
            </a:r>
            <a:r>
              <a:rPr lang="en-US" sz="1400" dirty="0" err="1" smtClean="0"/>
              <a:t>đủ</a:t>
            </a:r>
            <a:r>
              <a:rPr lang="en-US" sz="1400" dirty="0" smtClean="0"/>
              <a:t> 4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 rot="17092286">
            <a:off x="7412815" y="4778912"/>
            <a:ext cx="1145890" cy="118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001237" y="5468657"/>
            <a:ext cx="431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Tại</a:t>
            </a:r>
            <a:r>
              <a:rPr lang="en-US" sz="1400" dirty="0" smtClean="0"/>
              <a:t> </a:t>
            </a:r>
            <a:r>
              <a:rPr lang="en-US" sz="1400" dirty="0" err="1" smtClean="0"/>
              <a:t>thời</a:t>
            </a:r>
            <a:r>
              <a:rPr lang="en-US" sz="1400" dirty="0" smtClean="0"/>
              <a:t> </a:t>
            </a:r>
            <a:r>
              <a:rPr lang="en-US" sz="1400" dirty="0" err="1" smtClean="0"/>
              <a:t>điểm</a:t>
            </a:r>
            <a:r>
              <a:rPr lang="en-US" sz="1400" dirty="0" smtClean="0"/>
              <a:t> </a:t>
            </a:r>
            <a:r>
              <a:rPr lang="en-US" sz="1400" dirty="0" err="1" smtClean="0"/>
              <a:t>này</a:t>
            </a:r>
            <a:r>
              <a:rPr lang="en-US" sz="1400" dirty="0" smtClean="0"/>
              <a:t> buffer </a:t>
            </a:r>
            <a:r>
              <a:rPr lang="en-US" sz="1400" dirty="0" err="1" smtClean="0"/>
              <a:t>đang</a:t>
            </a:r>
            <a:r>
              <a:rPr lang="en-US" sz="1400" dirty="0" smtClean="0"/>
              <a:t> </a:t>
            </a:r>
            <a:r>
              <a:rPr lang="en-US" sz="1400" dirty="0" err="1" smtClean="0"/>
              <a:t>đầy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smtClean="0"/>
              <a:t> </a:t>
            </a:r>
            <a:r>
              <a:rPr lang="en-US" sz="1400" dirty="0" err="1" smtClean="0"/>
              <a:t>nhưng</a:t>
            </a:r>
            <a:r>
              <a:rPr lang="en-US" sz="1400" dirty="0" smtClean="0"/>
              <a:t> LS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tích</a:t>
            </a:r>
            <a:r>
              <a:rPr lang="en-US" sz="1400" dirty="0" smtClean="0"/>
              <a:t> </a:t>
            </a:r>
            <a:r>
              <a:rPr lang="en-US" sz="1400" dirty="0" err="1" smtClean="0"/>
              <a:t>mực</a:t>
            </a:r>
            <a:r>
              <a:rPr lang="en-US" sz="1400" dirty="0" smtClean="0"/>
              <a:t> 1 </a:t>
            </a:r>
            <a:r>
              <a:rPr lang="en-US" sz="1400" dirty="0" err="1" smtClean="0"/>
              <a:t>nên</a:t>
            </a:r>
            <a:r>
              <a:rPr lang="en-US" sz="1400" dirty="0" smtClean="0"/>
              <a:t>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delete </a:t>
            </a:r>
            <a:r>
              <a:rPr lang="en-US" sz="1400" dirty="0" err="1" smtClean="0"/>
              <a:t>hết</a:t>
            </a:r>
            <a:r>
              <a:rPr lang="en-US" sz="1400" dirty="0" smtClean="0"/>
              <a:t> </a:t>
            </a:r>
            <a:r>
              <a:rPr lang="en-US" sz="1400" dirty="0" err="1" smtClean="0"/>
              <a:t>giá</a:t>
            </a:r>
            <a:r>
              <a:rPr lang="en-US" sz="1400" dirty="0" smtClean="0"/>
              <a:t> </a:t>
            </a:r>
            <a:r>
              <a:rPr lang="en-US" sz="1400" dirty="0" err="1" smtClean="0"/>
              <a:t>trị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484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2023-10-31T11:38:18Z</dcterms:created>
  <dcterms:modified xsi:type="dcterms:W3CDTF">2023-10-31T11:51:57Z</dcterms:modified>
</cp:coreProperties>
</file>