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087600" cy="10698163"/>
  <p:notesSz cx="9601200" cy="7315200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 autoAdjust="0"/>
    <p:restoredTop sz="82932" autoAdjust="0"/>
  </p:normalViewPr>
  <p:slideViewPr>
    <p:cSldViewPr snapToGrid="0">
      <p:cViewPr>
        <p:scale>
          <a:sx n="66" d="100"/>
          <a:sy n="66" d="100"/>
        </p:scale>
        <p:origin x="1782" y="-210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BA789D-39B9-46E0-840D-9EA089D923F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3882D9-5CA4-4D39-A7C4-1F558E9CAEF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0700" y="914400"/>
            <a:ext cx="34798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CEDDE-20F7-497C-8ED6-AB9539605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01512"/>
              </p:ext>
            </p:extLst>
          </p:nvPr>
        </p:nvGraphicFramePr>
        <p:xfrm>
          <a:off x="143846" y="74699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65631682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82090935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16519933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15986703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Handbrake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745"/>
                  </a:ext>
                </a:extLst>
              </a:tr>
              <a:tr h="5349082">
                <a:tc gridSpan="2"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 up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8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692" y="184785"/>
            <a:ext cx="3397030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VNM HANDBRAKE V1.5</a:t>
            </a:r>
          </a:p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Quick Guide</a:t>
            </a:r>
            <a:endParaRPr lang="en-US" dirty="0">
              <a:latin typeface="Bodoni MT Black" panose="02070A030806060202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412" y="4087957"/>
            <a:ext cx="214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VNM Handbrake V1.5 body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(stiffest), blue (stiffer) springs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 key 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7020" y="4078334"/>
            <a:ext cx="1819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A male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GX12 male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extension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 degree conversion adapter (2 pcs)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72" y="3024855"/>
            <a:ext cx="1009161" cy="85965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471260" y="1431111"/>
            <a:ext cx="2811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Twist the threaded cap: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Clockwise: Heavier pull force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Counter-clockwise: Lighter pull force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0"/>
            <a:ext cx="1508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087600" y="0"/>
            <a:ext cx="0" cy="1069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0" y="10698163"/>
            <a:ext cx="15087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0"/>
            <a:ext cx="0" cy="10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993970" y="3080804"/>
            <a:ext cx="2051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2 bolts on both sides,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endstop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part,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angle of inclination by rotating the blue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endstop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part,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endstop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 in the sliding slot,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Tighten the bolts.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2" descr="blob:https://web.whatsapp.com/afc7622d-9131-43f3-8432-497bb8dd4d31"/>
          <p:cNvSpPr>
            <a:spLocks noChangeAspect="1" noChangeArrowheads="1"/>
          </p:cNvSpPr>
          <p:nvPr/>
        </p:nvSpPr>
        <p:spPr bwMode="auto">
          <a:xfrm>
            <a:off x="1004230" y="2294254"/>
            <a:ext cx="2020198" cy="20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61" y="458742"/>
            <a:ext cx="879411" cy="108405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4325523" y="884215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4096330" y="2743169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" name="Oval 81"/>
          <p:cNvSpPr/>
          <p:nvPr/>
        </p:nvSpPr>
        <p:spPr>
          <a:xfrm>
            <a:off x="7133574" y="1232008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4" name="Oval 83"/>
          <p:cNvSpPr/>
          <p:nvPr/>
        </p:nvSpPr>
        <p:spPr>
          <a:xfrm>
            <a:off x="7163339" y="171796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5" name="Oval 84"/>
          <p:cNvSpPr/>
          <p:nvPr/>
        </p:nvSpPr>
        <p:spPr>
          <a:xfrm>
            <a:off x="7185693" y="2481261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686958" y="992189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of the Handbrake: XH2.54-4P port for load cell connection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823" y="2375725"/>
            <a:ext cx="1015205" cy="101520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9521444" y="979611"/>
            <a:ext cx="1993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side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Handbrake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XH2.54-4P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(ST-link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port for updating firmware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Button DFU/Game Mode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040" y="2348858"/>
            <a:ext cx="1161013" cy="1161013"/>
          </a:xfrm>
          <a:prstGeom prst="rect">
            <a:avLst/>
          </a:prstGeom>
        </p:spPr>
      </p:pic>
      <p:sp>
        <p:nvSpPr>
          <p:cNvPr id="107" name="Oval 106"/>
          <p:cNvSpPr/>
          <p:nvPr/>
        </p:nvSpPr>
        <p:spPr>
          <a:xfrm>
            <a:off x="10438868" y="2971958"/>
            <a:ext cx="162650" cy="1517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913171" y="2982044"/>
            <a:ext cx="162650" cy="1517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722" y="3741957"/>
            <a:ext cx="1033051" cy="161854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768591" y="4155185"/>
            <a:ext cx="185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Handbrake: GX12 female port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005" y="4904322"/>
            <a:ext cx="693302" cy="31836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1544" y="4904057"/>
            <a:ext cx="320188" cy="304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602262" y="1660226"/>
            <a:ext cx="1131776" cy="3699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14100854" y="722385"/>
            <a:ext cx="819264" cy="2295845"/>
          </a:xfrm>
          <a:prstGeom prst="rect">
            <a:avLst/>
          </a:prstGeom>
        </p:spPr>
      </p:pic>
      <p:sp>
        <p:nvSpPr>
          <p:cNvPr id="89" name="Left-Right Arrow 88"/>
          <p:cNvSpPr/>
          <p:nvPr/>
        </p:nvSpPr>
        <p:spPr>
          <a:xfrm>
            <a:off x="14372214" y="1523312"/>
            <a:ext cx="211438" cy="8021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4247742" y="136304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+      -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0130" y="6091138"/>
            <a:ext cx="782357" cy="2278711"/>
          </a:xfrm>
          <a:prstGeom prst="rect">
            <a:avLst/>
          </a:prstGeom>
        </p:spPr>
      </p:pic>
      <p:sp>
        <p:nvSpPr>
          <p:cNvPr id="142" name="Right Arrow 141"/>
          <p:cNvSpPr/>
          <p:nvPr/>
        </p:nvSpPr>
        <p:spPr>
          <a:xfrm>
            <a:off x="8721273" y="6977430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>
            <a:off x="10202327" y="6986218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0090774" y="7345781"/>
            <a:ext cx="90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handle height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677303" y="7779621"/>
            <a:ext cx="406305" cy="95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1576178" y="3105542"/>
            <a:ext cx="1269782" cy="153120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2182447" y="3455855"/>
            <a:ext cx="1" cy="5763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867254" y="3460941"/>
            <a:ext cx="0" cy="5649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2182447" y="3465529"/>
            <a:ext cx="684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2171592" y="4025882"/>
            <a:ext cx="6956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6936" y="5836707"/>
            <a:ext cx="561035" cy="26600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02701" y="6173666"/>
            <a:ext cx="375755" cy="15762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4675" y="7996328"/>
            <a:ext cx="1050925" cy="25510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178394" y="6995706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71909" y="7993997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9664037" y="6181871"/>
            <a:ext cx="1079397" cy="42284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0448352" y="6645547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09166" y="5882977"/>
            <a:ext cx="560002" cy="6961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35967" y="5947256"/>
            <a:ext cx="181108" cy="31763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35967" y="6327877"/>
            <a:ext cx="186169" cy="219949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0570345" y="5897532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601662" y="6169395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11580680" y="6641531"/>
            <a:ext cx="865132" cy="949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6200000" flipH="1">
            <a:off x="9572681" y="7489106"/>
            <a:ext cx="1037209" cy="46169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6200000">
            <a:off x="12097484" y="7576130"/>
            <a:ext cx="3249797" cy="2153712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11887842" y="8633198"/>
            <a:ext cx="12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angle/inclination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10800000">
            <a:off x="5188983" y="781153"/>
            <a:ext cx="1099859" cy="2094612"/>
          </a:xfrm>
          <a:prstGeom prst="rect">
            <a:avLst/>
          </a:prstGeom>
        </p:spPr>
      </p:pic>
      <p:sp>
        <p:nvSpPr>
          <p:cNvPr id="170" name="Oval 169"/>
          <p:cNvSpPr/>
          <p:nvPr/>
        </p:nvSpPr>
        <p:spPr>
          <a:xfrm>
            <a:off x="5905730" y="1007184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10800000">
            <a:off x="12727053" y="6461441"/>
            <a:ext cx="1134210" cy="225030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12936308" y="5093279"/>
            <a:ext cx="807882" cy="2040964"/>
          </a:xfrm>
          <a:prstGeom prst="rect">
            <a:avLst/>
          </a:prstGeom>
        </p:spPr>
      </p:pic>
      <p:sp>
        <p:nvSpPr>
          <p:cNvPr id="187" name="Down Arrow 186"/>
          <p:cNvSpPr/>
          <p:nvPr/>
        </p:nvSpPr>
        <p:spPr>
          <a:xfrm rot="5400000">
            <a:off x="13091563" y="590058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own Arrow 187"/>
          <p:cNvSpPr/>
          <p:nvPr/>
        </p:nvSpPr>
        <p:spPr>
          <a:xfrm rot="6106459">
            <a:off x="13075392" y="6049436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own Arrow 188"/>
          <p:cNvSpPr/>
          <p:nvPr/>
        </p:nvSpPr>
        <p:spPr>
          <a:xfrm rot="6784824">
            <a:off x="13033485" y="6187898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own Arrow 189"/>
          <p:cNvSpPr/>
          <p:nvPr/>
        </p:nvSpPr>
        <p:spPr>
          <a:xfrm rot="7715704">
            <a:off x="12949243" y="630749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Down Arrow 190"/>
          <p:cNvSpPr/>
          <p:nvPr/>
        </p:nvSpPr>
        <p:spPr>
          <a:xfrm rot="8675963">
            <a:off x="12834986" y="640519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own Arrow 191"/>
          <p:cNvSpPr/>
          <p:nvPr/>
        </p:nvSpPr>
        <p:spPr>
          <a:xfrm rot="9844200">
            <a:off x="12702055" y="6481061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own Arrow 192"/>
          <p:cNvSpPr/>
          <p:nvPr/>
        </p:nvSpPr>
        <p:spPr>
          <a:xfrm rot="10634305">
            <a:off x="12544145" y="651884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2452850" y="6751088"/>
                <a:ext cx="393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850" y="6751088"/>
                <a:ext cx="393110" cy="276999"/>
              </a:xfrm>
              <a:prstGeom prst="rect">
                <a:avLst/>
              </a:prstGeom>
              <a:blipFill>
                <a:blip r:embed="rId25"/>
                <a:stretch>
                  <a:fillRect l="-1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12666661" y="6715343"/>
                <a:ext cx="423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661" y="6715343"/>
                <a:ext cx="423615" cy="276999"/>
              </a:xfrm>
              <a:prstGeom prst="rect">
                <a:avLst/>
              </a:prstGeom>
              <a:blipFill>
                <a:blip r:embed="rId26"/>
                <a:stretch>
                  <a:fillRect l="-1449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12896269" y="6602365"/>
                <a:ext cx="421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6269" y="6602365"/>
                <a:ext cx="421026" cy="276999"/>
              </a:xfrm>
              <a:prstGeom prst="rect">
                <a:avLst/>
              </a:prstGeom>
              <a:blipFill>
                <a:blip r:embed="rId27"/>
                <a:stretch>
                  <a:fillRect l="-144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13064868" y="6455384"/>
                <a:ext cx="435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868" y="6455384"/>
                <a:ext cx="435849" cy="276999"/>
              </a:xfrm>
              <a:prstGeom prst="rect">
                <a:avLst/>
              </a:prstGeom>
              <a:blipFill>
                <a:blip r:embed="rId2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13187873" y="6277399"/>
                <a:ext cx="4148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873" y="6277399"/>
                <a:ext cx="414894" cy="276999"/>
              </a:xfrm>
              <a:prstGeom prst="rect">
                <a:avLst/>
              </a:prstGeom>
              <a:blipFill>
                <a:blip r:embed="rId2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13256387" y="6086449"/>
                <a:ext cx="445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87" y="6086449"/>
                <a:ext cx="445809" cy="276999"/>
              </a:xfrm>
              <a:prstGeom prst="rect">
                <a:avLst/>
              </a:prstGeom>
              <a:blipFill>
                <a:blip r:embed="rId30"/>
                <a:stretch>
                  <a:fillRect l="-13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13274469" y="5867125"/>
                <a:ext cx="4096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469" y="5867125"/>
                <a:ext cx="409643" cy="276999"/>
              </a:xfrm>
              <a:prstGeom prst="rect">
                <a:avLst/>
              </a:prstGeom>
              <a:blipFill>
                <a:blip r:embed="rId31"/>
                <a:stretch>
                  <a:fillRect l="-14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Right Arrow 200"/>
          <p:cNvSpPr/>
          <p:nvPr/>
        </p:nvSpPr>
        <p:spPr>
          <a:xfrm rot="5400000">
            <a:off x="13036737" y="8871388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>
            <a:off x="9783518" y="6229070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ross 201"/>
          <p:cNvSpPr/>
          <p:nvPr/>
        </p:nvSpPr>
        <p:spPr>
          <a:xfrm>
            <a:off x="12167281" y="7070239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8345152" y="5907371"/>
            <a:ext cx="688265" cy="59581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604256" y="618250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2564" y="6020793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M5x12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74923" y="5994719"/>
            <a:ext cx="287071" cy="40785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14428123" y="5702773"/>
            <a:ext cx="560002" cy="122780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54924" y="5767052"/>
            <a:ext cx="181108" cy="31763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454924" y="6147673"/>
            <a:ext cx="186169" cy="219949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14589302" y="5717328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4616353" y="5867125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4623441" y="6134412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4455886" y="6398341"/>
            <a:ext cx="199771" cy="516551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14611871" y="660056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589302" y="6413311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M5x20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12167281" y="10288073"/>
                <a:ext cx="2917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VNM Handbrake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V1.5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up for 90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281" y="10288073"/>
                <a:ext cx="2917510" cy="276999"/>
              </a:xfrm>
              <a:prstGeom prst="rect">
                <a:avLst/>
              </a:prstGeom>
              <a:blipFill>
                <a:blip r:embed="rId34"/>
                <a:stretch>
                  <a:fillRect l="-209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/>
              <p:cNvSpPr txBox="1"/>
              <p:nvPr/>
            </p:nvSpPr>
            <p:spPr>
              <a:xfrm>
                <a:off x="8585604" y="10337425"/>
                <a:ext cx="2653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Handbrake V1.5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up for 0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604" y="10337425"/>
                <a:ext cx="2653645" cy="276999"/>
              </a:xfrm>
              <a:prstGeom prst="rect">
                <a:avLst/>
              </a:prstGeom>
              <a:blipFill>
                <a:blip r:embed="rId3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Right Arrow 216"/>
          <p:cNvSpPr/>
          <p:nvPr/>
        </p:nvSpPr>
        <p:spPr>
          <a:xfrm>
            <a:off x="2161526" y="7126349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ight Arrow 217"/>
          <p:cNvSpPr/>
          <p:nvPr/>
        </p:nvSpPr>
        <p:spPr>
          <a:xfrm>
            <a:off x="4031859" y="715088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ight Arrow 219"/>
          <p:cNvSpPr/>
          <p:nvPr/>
        </p:nvSpPr>
        <p:spPr>
          <a:xfrm>
            <a:off x="6016125" y="7132589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ight Arrow 220"/>
          <p:cNvSpPr/>
          <p:nvPr/>
        </p:nvSpPr>
        <p:spPr>
          <a:xfrm rot="10800000">
            <a:off x="6039561" y="957539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2" name="Right Arrow 221"/>
          <p:cNvSpPr/>
          <p:nvPr/>
        </p:nvSpPr>
        <p:spPr>
          <a:xfrm rot="10800000">
            <a:off x="4003504" y="9557864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3" name="Right Arrow 222"/>
          <p:cNvSpPr/>
          <p:nvPr/>
        </p:nvSpPr>
        <p:spPr>
          <a:xfrm rot="10800000">
            <a:off x="2151882" y="9580734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10800000">
            <a:off x="1181833" y="5574401"/>
            <a:ext cx="633104" cy="2298117"/>
          </a:xfrm>
          <a:prstGeom prst="rect">
            <a:avLst/>
          </a:prstGeom>
        </p:spPr>
      </p:pic>
      <p:cxnSp>
        <p:nvCxnSpPr>
          <p:cNvPr id="236" name="Straight Arrow Connector 235"/>
          <p:cNvCxnSpPr/>
          <p:nvPr/>
        </p:nvCxnSpPr>
        <p:spPr>
          <a:xfrm flipV="1">
            <a:off x="962158" y="6915601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 flipV="1">
            <a:off x="1804243" y="6925960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952611" y="7619277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 flipV="1">
            <a:off x="1802762" y="7641741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10800000">
            <a:off x="2699076" y="6047513"/>
            <a:ext cx="1163677" cy="2076365"/>
          </a:xfrm>
          <a:prstGeom prst="rect">
            <a:avLst/>
          </a:prstGeom>
        </p:spPr>
      </p:pic>
      <p:cxnSp>
        <p:nvCxnSpPr>
          <p:cNvPr id="242" name="Straight Arrow Connector 241"/>
          <p:cNvCxnSpPr/>
          <p:nvPr/>
        </p:nvCxnSpPr>
        <p:spPr>
          <a:xfrm>
            <a:off x="2626668" y="6514851"/>
            <a:ext cx="319775" cy="14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 flipV="1">
            <a:off x="3216946" y="6836355"/>
            <a:ext cx="285294" cy="144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10800000">
            <a:off x="2683518" y="8429272"/>
            <a:ext cx="1212488" cy="2230295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10800000">
            <a:off x="1185469" y="8088061"/>
            <a:ext cx="633104" cy="2298117"/>
          </a:xfrm>
          <a:prstGeom prst="rect">
            <a:avLst/>
          </a:prstGeom>
        </p:spPr>
      </p:pic>
      <p:cxnSp>
        <p:nvCxnSpPr>
          <p:cNvPr id="245" name="Straight Arrow Connector 244"/>
          <p:cNvCxnSpPr/>
          <p:nvPr/>
        </p:nvCxnSpPr>
        <p:spPr>
          <a:xfrm flipV="1">
            <a:off x="1016407" y="9420271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 flipV="1">
            <a:off x="1777518" y="9463605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1016407" y="10141556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 flipV="1">
            <a:off x="1777518" y="10184890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20179" y="720648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900" noProof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bolts</a:t>
            </a:r>
            <a:endParaRPr lang="en-US" sz="9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10800000">
            <a:off x="4624093" y="8392718"/>
            <a:ext cx="1352226" cy="22302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10800000">
            <a:off x="4539857" y="5974166"/>
            <a:ext cx="1339116" cy="2281189"/>
          </a:xfrm>
          <a:prstGeom prst="rect">
            <a:avLst/>
          </a:prstGeom>
        </p:spPr>
      </p:pic>
      <p:sp>
        <p:nvSpPr>
          <p:cNvPr id="251" name="Up Arrow 250"/>
          <p:cNvSpPr/>
          <p:nvPr/>
        </p:nvSpPr>
        <p:spPr>
          <a:xfrm>
            <a:off x="4472698" y="6822587"/>
            <a:ext cx="118097" cy="18369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2072486" y="6262513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900" noProof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bolts</a:t>
            </a:r>
            <a:endParaRPr lang="en-US" sz="9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10800000">
            <a:off x="6614608" y="8950464"/>
            <a:ext cx="508958" cy="164571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10800000">
            <a:off x="6655788" y="6713019"/>
            <a:ext cx="510405" cy="1660132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6660485" y="8489118"/>
            <a:ext cx="6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2626668" y="8963785"/>
            <a:ext cx="319775" cy="14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 flipV="1">
            <a:off x="3216946" y="9285289"/>
            <a:ext cx="285294" cy="144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Up Arrow 261"/>
          <p:cNvSpPr/>
          <p:nvPr/>
        </p:nvSpPr>
        <p:spPr>
          <a:xfrm rot="10800000">
            <a:off x="4534295" y="9205447"/>
            <a:ext cx="147022" cy="19367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210971" y="1853347"/>
            <a:ext cx="461137" cy="455638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191759" y="1281653"/>
            <a:ext cx="480283" cy="46355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10800000">
            <a:off x="8873889" y="2067990"/>
            <a:ext cx="1024544" cy="1828108"/>
          </a:xfrm>
          <a:prstGeom prst="rect">
            <a:avLst/>
          </a:prstGeom>
        </p:spPr>
      </p:pic>
      <p:cxnSp>
        <p:nvCxnSpPr>
          <p:cNvPr id="266" name="Straight Arrow Connector 265"/>
          <p:cNvCxnSpPr/>
          <p:nvPr/>
        </p:nvCxnSpPr>
        <p:spPr>
          <a:xfrm flipH="1" flipV="1">
            <a:off x="8687498" y="3112163"/>
            <a:ext cx="379113" cy="242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flipV="1">
            <a:off x="9689853" y="3228621"/>
            <a:ext cx="528705" cy="307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9528092" y="3765702"/>
            <a:ext cx="489305" cy="344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Picture 2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6885554" y="1620373"/>
            <a:ext cx="279334" cy="1171751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12507" y="2722604"/>
            <a:ext cx="1050925" cy="255101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6712" y="3378741"/>
            <a:ext cx="1079397" cy="422841"/>
          </a:xfrm>
          <a:prstGeom prst="rect">
            <a:avLst/>
          </a:prstGeom>
        </p:spPr>
      </p:pic>
      <p:sp>
        <p:nvSpPr>
          <p:cNvPr id="274" name="Oval 273"/>
          <p:cNvSpPr/>
          <p:nvPr/>
        </p:nvSpPr>
        <p:spPr>
          <a:xfrm>
            <a:off x="6077254" y="3122124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777232" y="3465385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407663" y="9694139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  <a:endParaRPr lang="en-US" sz="9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067490" y="8732953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  <a:endParaRPr lang="en-US" sz="9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0" name="Picture 279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5400000">
            <a:off x="-219995" y="2546980"/>
            <a:ext cx="3207100" cy="2167356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449921" y="1321270"/>
            <a:ext cx="1065451" cy="1166485"/>
          </a:xfrm>
          <a:prstGeom prst="rect">
            <a:avLst/>
          </a:prstGeom>
        </p:spPr>
      </p:pic>
      <p:sp>
        <p:nvSpPr>
          <p:cNvPr id="284" name="TextBox 283"/>
          <p:cNvSpPr txBox="1"/>
          <p:nvPr/>
        </p:nvSpPr>
        <p:spPr>
          <a:xfrm>
            <a:off x="11548806" y="6156284"/>
            <a:ext cx="93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ngle options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257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ADMIN</cp:lastModifiedBy>
  <cp:revision>135</cp:revision>
  <cp:lastPrinted>2021-02-24T03:55:36Z</cp:lastPrinted>
  <dcterms:created xsi:type="dcterms:W3CDTF">2020-12-02T07:57:28Z</dcterms:created>
  <dcterms:modified xsi:type="dcterms:W3CDTF">2022-04-13T17:40:45Z</dcterms:modified>
</cp:coreProperties>
</file>