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C0C4-0BC7-4876-9490-8A321F619CB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825D-CF12-41D7-BFA0-655D43E5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C0C4-0BC7-4876-9490-8A321F619CB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825D-CF12-41D7-BFA0-655D43E5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C0C4-0BC7-4876-9490-8A321F619CB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825D-CF12-41D7-BFA0-655D43E5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5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C0C4-0BC7-4876-9490-8A321F619CB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825D-CF12-41D7-BFA0-655D43E5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8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C0C4-0BC7-4876-9490-8A321F619CB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825D-CF12-41D7-BFA0-655D43E5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0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C0C4-0BC7-4876-9490-8A321F619CB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825D-CF12-41D7-BFA0-655D43E5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2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C0C4-0BC7-4876-9490-8A321F619CB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825D-CF12-41D7-BFA0-655D43E5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8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C0C4-0BC7-4876-9490-8A321F619CB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825D-CF12-41D7-BFA0-655D43E5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C0C4-0BC7-4876-9490-8A321F619CB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825D-CF12-41D7-BFA0-655D43E5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9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C0C4-0BC7-4876-9490-8A321F619CB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825D-CF12-41D7-BFA0-655D43E5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7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C0C4-0BC7-4876-9490-8A321F619CB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825D-CF12-41D7-BFA0-655D43E5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7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9C0C4-0BC7-4876-9490-8A321F619CB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9825D-CF12-41D7-BFA0-655D43E5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9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976806" y="42796"/>
            <a:ext cx="2783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Adjust pedal unit angle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148699" y="3611898"/>
            <a:ext cx="1822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Adjust spring tension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8779735" y="3719799"/>
            <a:ext cx="2783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Adjust damper levels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2" name="Picture 2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20" y="361357"/>
            <a:ext cx="1880599" cy="3105294"/>
          </a:xfrm>
          <a:prstGeom prst="rect">
            <a:avLst/>
          </a:prstGeom>
        </p:spPr>
      </p:pic>
      <p:sp>
        <p:nvSpPr>
          <p:cNvPr id="273" name="Curved Left Arrow 272"/>
          <p:cNvSpPr/>
          <p:nvPr/>
        </p:nvSpPr>
        <p:spPr>
          <a:xfrm rot="21434117">
            <a:off x="2418234" y="2541752"/>
            <a:ext cx="107559" cy="320318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1793429" y="1222814"/>
            <a:ext cx="99154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Remove the two bolts and 4 washers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5" name="Straight Arrow Connector 274"/>
          <p:cNvCxnSpPr/>
          <p:nvPr/>
        </p:nvCxnSpPr>
        <p:spPr>
          <a:xfrm flipH="1">
            <a:off x="1872789" y="1716430"/>
            <a:ext cx="341597" cy="115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Curved Right Arrow 275"/>
          <p:cNvSpPr/>
          <p:nvPr/>
        </p:nvSpPr>
        <p:spPr>
          <a:xfrm rot="2427486">
            <a:off x="1661514" y="2914109"/>
            <a:ext cx="157286" cy="273435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7" name="Straight Arrow Connector 276"/>
          <p:cNvCxnSpPr/>
          <p:nvPr/>
        </p:nvCxnSpPr>
        <p:spPr>
          <a:xfrm>
            <a:off x="2249659" y="1772207"/>
            <a:ext cx="209732" cy="845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8" name="Picture 2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172" y="400390"/>
            <a:ext cx="2251707" cy="2942415"/>
          </a:xfrm>
          <a:prstGeom prst="rect">
            <a:avLst/>
          </a:prstGeom>
        </p:spPr>
      </p:pic>
      <p:sp>
        <p:nvSpPr>
          <p:cNvPr id="279" name="TextBox 278"/>
          <p:cNvSpPr txBox="1"/>
          <p:nvPr/>
        </p:nvSpPr>
        <p:spPr>
          <a:xfrm>
            <a:off x="7741148" y="33369"/>
            <a:ext cx="1923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Adjust travel range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Up-Down Arrow 279"/>
          <p:cNvSpPr/>
          <p:nvPr/>
        </p:nvSpPr>
        <p:spPr>
          <a:xfrm>
            <a:off x="7322227" y="2941464"/>
            <a:ext cx="94214" cy="124499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1" name="Left Arrow 280"/>
          <p:cNvSpPr/>
          <p:nvPr/>
        </p:nvSpPr>
        <p:spPr>
          <a:xfrm rot="865368">
            <a:off x="7242463" y="1717516"/>
            <a:ext cx="314656" cy="224779"/>
          </a:xfrm>
          <a:prstGeom prst="leftArrow">
            <a:avLst>
              <a:gd name="adj1" fmla="val 50000"/>
              <a:gd name="adj2" fmla="val 235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2" name="Straight Arrow Connector 281"/>
          <p:cNvCxnSpPr>
            <a:stCxn id="285" idx="2"/>
          </p:cNvCxnSpPr>
          <p:nvPr/>
        </p:nvCxnSpPr>
        <p:spPr>
          <a:xfrm flipH="1">
            <a:off x="7316804" y="1406465"/>
            <a:ext cx="424344" cy="57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stCxn id="284" idx="1"/>
          </p:cNvCxnSpPr>
          <p:nvPr/>
        </p:nvCxnSpPr>
        <p:spPr>
          <a:xfrm flipH="1">
            <a:off x="7327794" y="1439435"/>
            <a:ext cx="1174011" cy="1466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8501805" y="770021"/>
            <a:ext cx="109868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Step 2: Loosen the 2 bolts on the sides and move the bottom blue bump stop up or down, find your preferred recline angle then tighten the bolts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7338270" y="621635"/>
            <a:ext cx="8057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Step 1: Twist the spring cap to a high position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" name="Left Arrow 285"/>
          <p:cNvSpPr/>
          <p:nvPr/>
        </p:nvSpPr>
        <p:spPr>
          <a:xfrm rot="20716867">
            <a:off x="6554665" y="254858"/>
            <a:ext cx="277644" cy="245531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Left Arrow 286"/>
          <p:cNvSpPr/>
          <p:nvPr/>
        </p:nvSpPr>
        <p:spPr>
          <a:xfrm rot="11732882">
            <a:off x="6935835" y="253382"/>
            <a:ext cx="277644" cy="245531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8" name="Picture 2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288" y="376147"/>
            <a:ext cx="2251707" cy="2942415"/>
          </a:xfrm>
          <a:prstGeom prst="rect">
            <a:avLst/>
          </a:prstGeom>
        </p:spPr>
      </p:pic>
      <p:sp>
        <p:nvSpPr>
          <p:cNvPr id="289" name="Left-Right Arrow 288"/>
          <p:cNvSpPr/>
          <p:nvPr/>
        </p:nvSpPr>
        <p:spPr>
          <a:xfrm rot="21369335">
            <a:off x="10170618" y="2480994"/>
            <a:ext cx="247821" cy="176865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Left Arrow 289"/>
          <p:cNvSpPr/>
          <p:nvPr/>
        </p:nvSpPr>
        <p:spPr>
          <a:xfrm rot="11732882">
            <a:off x="10141296" y="437144"/>
            <a:ext cx="277644" cy="15002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Left Arrow 290"/>
          <p:cNvSpPr/>
          <p:nvPr/>
        </p:nvSpPr>
        <p:spPr>
          <a:xfrm rot="11732882">
            <a:off x="10137781" y="346340"/>
            <a:ext cx="622848" cy="170929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10345030" y="830302"/>
            <a:ext cx="1453271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Step 3: Loosen the 4 bolts on both sides and move the top blue bump stop forward or backward to find your preferred pedal travel range.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3" name="Straight Arrow Connector 292"/>
          <p:cNvCxnSpPr/>
          <p:nvPr/>
        </p:nvCxnSpPr>
        <p:spPr>
          <a:xfrm flipH="1">
            <a:off x="10345030" y="1934433"/>
            <a:ext cx="338174" cy="767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4" name="Picture 2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694" y="3912832"/>
            <a:ext cx="2251707" cy="2942415"/>
          </a:xfrm>
          <a:prstGeom prst="rect">
            <a:avLst/>
          </a:prstGeom>
        </p:spPr>
      </p:pic>
      <p:sp>
        <p:nvSpPr>
          <p:cNvPr id="295" name="TextBox 294"/>
          <p:cNvSpPr txBox="1"/>
          <p:nvPr/>
        </p:nvSpPr>
        <p:spPr>
          <a:xfrm>
            <a:off x="610345" y="3611898"/>
            <a:ext cx="2783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Adjust the height of the pedal face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" name="Up-Down Arrow 295"/>
          <p:cNvSpPr/>
          <p:nvPr/>
        </p:nvSpPr>
        <p:spPr>
          <a:xfrm>
            <a:off x="1461701" y="4395093"/>
            <a:ext cx="195166" cy="369409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2135014" y="4147897"/>
            <a:ext cx="10460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Choose a suitable pedal height, then tighten the bolts.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8" name="Straight Arrow Connector 297"/>
          <p:cNvCxnSpPr/>
          <p:nvPr/>
        </p:nvCxnSpPr>
        <p:spPr>
          <a:xfrm flipH="1">
            <a:off x="1743770" y="4567229"/>
            <a:ext cx="440824" cy="12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Curved Left Arrow 298"/>
          <p:cNvSpPr/>
          <p:nvPr/>
        </p:nvSpPr>
        <p:spPr>
          <a:xfrm>
            <a:off x="1368702" y="4405176"/>
            <a:ext cx="49292" cy="165413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0" name="Curved Left Arrow 299"/>
          <p:cNvSpPr/>
          <p:nvPr/>
        </p:nvSpPr>
        <p:spPr>
          <a:xfrm>
            <a:off x="1374798" y="4579797"/>
            <a:ext cx="49292" cy="165413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247843" y="4009397"/>
            <a:ext cx="7234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Loosen the 4 screws on the sides behind the pedal face </a:t>
            </a:r>
            <a:endParaRPr lang="en-US" sz="900" dirty="0"/>
          </a:p>
        </p:txBody>
      </p:sp>
      <p:cxnSp>
        <p:nvCxnSpPr>
          <p:cNvPr id="302" name="Straight Arrow Connector 301"/>
          <p:cNvCxnSpPr/>
          <p:nvPr/>
        </p:nvCxnSpPr>
        <p:spPr>
          <a:xfrm>
            <a:off x="868067" y="4567229"/>
            <a:ext cx="346848" cy="66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/>
          <p:cNvCxnSpPr/>
          <p:nvPr/>
        </p:nvCxnSpPr>
        <p:spPr>
          <a:xfrm flipV="1">
            <a:off x="875817" y="4471064"/>
            <a:ext cx="380524" cy="96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4" name="Picture 3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1657" y="5420960"/>
            <a:ext cx="1795146" cy="371590"/>
          </a:xfrm>
          <a:prstGeom prst="rect">
            <a:avLst/>
          </a:prstGeom>
        </p:spPr>
      </p:pic>
      <p:pic>
        <p:nvPicPr>
          <p:cNvPr id="305" name="Picture 3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5620" y="6247850"/>
            <a:ext cx="1795146" cy="373734"/>
          </a:xfrm>
          <a:prstGeom prst="rect">
            <a:avLst/>
          </a:prstGeom>
        </p:spPr>
      </p:pic>
      <p:pic>
        <p:nvPicPr>
          <p:cNvPr id="306" name="Picture 3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6904" y="4747951"/>
            <a:ext cx="1761531" cy="330865"/>
          </a:xfrm>
          <a:prstGeom prst="rect">
            <a:avLst/>
          </a:prstGeom>
        </p:spPr>
      </p:pic>
      <p:sp>
        <p:nvSpPr>
          <p:cNvPr id="307" name="TextBox 306"/>
          <p:cNvSpPr txBox="1"/>
          <p:nvPr/>
        </p:nvSpPr>
        <p:spPr>
          <a:xfrm>
            <a:off x="3762990" y="4385180"/>
            <a:ext cx="2061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Option 1: 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2.5mm spring + 2 elastomers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3745415" y="5145047"/>
            <a:ext cx="20794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Option 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2: 3mm spring + 2 elastomers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9" name="Rectangle 308"/>
          <p:cNvSpPr/>
          <p:nvPr/>
        </p:nvSpPr>
        <p:spPr>
          <a:xfrm>
            <a:off x="3720728" y="5831179"/>
            <a:ext cx="1964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Option 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3: 2.5mm spring + 3mm spring + 1 elastomer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1" name="Picture 3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8049" y="3895147"/>
            <a:ext cx="1954920" cy="2932381"/>
          </a:xfrm>
          <a:prstGeom prst="rect">
            <a:avLst/>
          </a:prstGeom>
        </p:spPr>
      </p:pic>
      <p:sp>
        <p:nvSpPr>
          <p:cNvPr id="312" name="Left-Right Arrow 311"/>
          <p:cNvSpPr/>
          <p:nvPr/>
        </p:nvSpPr>
        <p:spPr>
          <a:xfrm rot="1986279">
            <a:off x="7092622" y="5331451"/>
            <a:ext cx="213386" cy="14319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7515573" y="4244489"/>
            <a:ext cx="12000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Twist the spring tension adjustment cap further to the front to reduce spring tension and further to the back to increase spring tension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4" name="Straight Arrow Connector 313"/>
          <p:cNvCxnSpPr/>
          <p:nvPr/>
        </p:nvCxnSpPr>
        <p:spPr>
          <a:xfrm flipH="1">
            <a:off x="7069231" y="5008890"/>
            <a:ext cx="480824" cy="44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tangle 314"/>
          <p:cNvSpPr/>
          <p:nvPr/>
        </p:nvSpPr>
        <p:spPr>
          <a:xfrm>
            <a:off x="3643623" y="4124231"/>
            <a:ext cx="22605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3 recommended combos include: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" name="Curved Left Arrow 316"/>
          <p:cNvSpPr/>
          <p:nvPr/>
        </p:nvSpPr>
        <p:spPr>
          <a:xfrm rot="14102145">
            <a:off x="6306302" y="5287958"/>
            <a:ext cx="145542" cy="230183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8" name="Curved Right Arrow 317"/>
          <p:cNvSpPr/>
          <p:nvPr/>
        </p:nvSpPr>
        <p:spPr>
          <a:xfrm rot="14365137">
            <a:off x="6413390" y="5518870"/>
            <a:ext cx="141145" cy="246289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8017896" y="5489048"/>
            <a:ext cx="8621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Remove the bolts, change to a suitable elastomer combo, reinstall and tighten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1" name="Straight Arrow Connector 320"/>
          <p:cNvCxnSpPr>
            <a:stCxn id="319" idx="1"/>
          </p:cNvCxnSpPr>
          <p:nvPr/>
        </p:nvCxnSpPr>
        <p:spPr>
          <a:xfrm flipH="1" flipV="1">
            <a:off x="6809279" y="5518607"/>
            <a:ext cx="1208617" cy="57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3" name="Picture 3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27139" y="4147897"/>
            <a:ext cx="1716342" cy="2655093"/>
          </a:xfrm>
          <a:prstGeom prst="rect">
            <a:avLst/>
          </a:prstGeom>
        </p:spPr>
      </p:pic>
      <p:pic>
        <p:nvPicPr>
          <p:cNvPr id="325" name="Picture 3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78956" y="5016017"/>
            <a:ext cx="1598391" cy="1556529"/>
          </a:xfrm>
          <a:prstGeom prst="rect">
            <a:avLst/>
          </a:prstGeom>
        </p:spPr>
      </p:pic>
      <p:sp>
        <p:nvSpPr>
          <p:cNvPr id="326" name="TextBox 325"/>
          <p:cNvSpPr txBox="1"/>
          <p:nvPr/>
        </p:nvSpPr>
        <p:spPr>
          <a:xfrm rot="16914550">
            <a:off x="11476654" y="5861928"/>
            <a:ext cx="295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1</a:t>
            </a:r>
            <a:endParaRPr lang="en-US" sz="700" dirty="0"/>
          </a:p>
        </p:txBody>
      </p:sp>
      <p:sp>
        <p:nvSpPr>
          <p:cNvPr id="327" name="TextBox 326"/>
          <p:cNvSpPr txBox="1"/>
          <p:nvPr/>
        </p:nvSpPr>
        <p:spPr>
          <a:xfrm rot="16914550">
            <a:off x="11527683" y="5815357"/>
            <a:ext cx="1344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2</a:t>
            </a:r>
            <a:endParaRPr lang="en-US" sz="700" dirty="0"/>
          </a:p>
        </p:txBody>
      </p:sp>
      <p:sp>
        <p:nvSpPr>
          <p:cNvPr id="328" name="TextBox 327"/>
          <p:cNvSpPr txBox="1"/>
          <p:nvPr/>
        </p:nvSpPr>
        <p:spPr>
          <a:xfrm rot="16914550">
            <a:off x="11563956" y="5702976"/>
            <a:ext cx="1079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3</a:t>
            </a:r>
            <a:endParaRPr lang="en-US" sz="700" dirty="0"/>
          </a:p>
        </p:txBody>
      </p:sp>
      <p:sp>
        <p:nvSpPr>
          <p:cNvPr id="329" name="TextBox 328"/>
          <p:cNvSpPr txBox="1"/>
          <p:nvPr/>
        </p:nvSpPr>
        <p:spPr>
          <a:xfrm rot="16914550">
            <a:off x="11627701" y="5635422"/>
            <a:ext cx="1229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4</a:t>
            </a:r>
            <a:endParaRPr lang="en-US" sz="700" dirty="0"/>
          </a:p>
        </p:txBody>
      </p:sp>
      <p:sp>
        <p:nvSpPr>
          <p:cNvPr id="330" name="Oval 329"/>
          <p:cNvSpPr/>
          <p:nvPr/>
        </p:nvSpPr>
        <p:spPr>
          <a:xfrm>
            <a:off x="11683786" y="588346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Left Arrow 330"/>
          <p:cNvSpPr/>
          <p:nvPr/>
        </p:nvSpPr>
        <p:spPr>
          <a:xfrm rot="8431089">
            <a:off x="10154441" y="5759204"/>
            <a:ext cx="421092" cy="162693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Curved Left Arrow 331"/>
          <p:cNvSpPr/>
          <p:nvPr/>
        </p:nvSpPr>
        <p:spPr>
          <a:xfrm rot="16879210">
            <a:off x="11703163" y="5308056"/>
            <a:ext cx="348967" cy="541435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3" name="Curved Right Arrow 332"/>
          <p:cNvSpPr/>
          <p:nvPr/>
        </p:nvSpPr>
        <p:spPr>
          <a:xfrm rot="16758221">
            <a:off x="11619165" y="5888170"/>
            <a:ext cx="352948" cy="487680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34" name="Straight Arrow Connector 333"/>
          <p:cNvCxnSpPr>
            <a:stCxn id="324" idx="3"/>
            <a:endCxn id="329" idx="2"/>
          </p:cNvCxnSpPr>
          <p:nvPr/>
        </p:nvCxnSpPr>
        <p:spPr>
          <a:xfrm>
            <a:off x="11085403" y="4691923"/>
            <a:ext cx="701623" cy="1064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238" y="415421"/>
            <a:ext cx="2251707" cy="2942415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4285819" y="672919"/>
            <a:ext cx="140732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Select the suitable angle. The manufacture provides 7 angle adjustment holes to set your pedal angle. Tighten the bolts to secure the angle brackets to the 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Brake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unit.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4619368" y="1933998"/>
            <a:ext cx="253779" cy="683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Down Arrow 70"/>
          <p:cNvSpPr/>
          <p:nvPr/>
        </p:nvSpPr>
        <p:spPr>
          <a:xfrm rot="4327227">
            <a:off x="4803879" y="2544500"/>
            <a:ext cx="65260" cy="25802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989484" y="2814109"/>
            <a:ext cx="2776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0º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957867" y="2914008"/>
            <a:ext cx="3161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-3º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965484" y="3014401"/>
            <a:ext cx="3161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-6º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72457" y="2714301"/>
            <a:ext cx="2776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º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956564" y="2606457"/>
            <a:ext cx="2776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en-US" sz="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º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916450" y="2504133"/>
            <a:ext cx="2776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en-US" sz="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º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42939" y="2393933"/>
            <a:ext cx="3353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12º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Down Arrow 78"/>
          <p:cNvSpPr/>
          <p:nvPr/>
        </p:nvSpPr>
        <p:spPr>
          <a:xfrm rot="4187088">
            <a:off x="4764203" y="2452666"/>
            <a:ext cx="64754" cy="2550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Down Arrow 79"/>
          <p:cNvSpPr/>
          <p:nvPr/>
        </p:nvSpPr>
        <p:spPr>
          <a:xfrm rot="4762305">
            <a:off x="4832519" y="2639793"/>
            <a:ext cx="59468" cy="25493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Down Arrow 80"/>
          <p:cNvSpPr/>
          <p:nvPr/>
        </p:nvSpPr>
        <p:spPr>
          <a:xfrm rot="4971445">
            <a:off x="4841130" y="2736381"/>
            <a:ext cx="60290" cy="25928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Down Arrow 81"/>
          <p:cNvSpPr/>
          <p:nvPr/>
        </p:nvSpPr>
        <p:spPr>
          <a:xfrm rot="5136882">
            <a:off x="4860903" y="2816897"/>
            <a:ext cx="59547" cy="25713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Down Arrow 82"/>
          <p:cNvSpPr/>
          <p:nvPr/>
        </p:nvSpPr>
        <p:spPr>
          <a:xfrm rot="5198392">
            <a:off x="4860255" y="2912182"/>
            <a:ext cx="67658" cy="25058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Down Arrow 83"/>
          <p:cNvSpPr/>
          <p:nvPr/>
        </p:nvSpPr>
        <p:spPr>
          <a:xfrm rot="5400000">
            <a:off x="4862212" y="3009491"/>
            <a:ext cx="75942" cy="2419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>
            <a:off x="9885310" y="4022509"/>
            <a:ext cx="120009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Twist the end of the damper unit so that the white dot lines up with a number. 1 being the easiest to depress the pedal and 8 being the hardest to depress the pedal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060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266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28</cp:revision>
  <dcterms:created xsi:type="dcterms:W3CDTF">2022-03-31T03:26:42Z</dcterms:created>
  <dcterms:modified xsi:type="dcterms:W3CDTF">2022-04-04T17:16:33Z</dcterms:modified>
</cp:coreProperties>
</file>