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5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8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0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2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8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9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7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7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9C0C4-0BC7-4876-9490-8A321F619CB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9825D-CF12-41D7-BFA0-655D43E5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9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976806" y="42796"/>
            <a:ext cx="278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Adjust pedal unit angle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10345" y="3611898"/>
            <a:ext cx="278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Adjust the height of the pedal face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741148" y="33369"/>
            <a:ext cx="2084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Adjust travel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985665" y="3617912"/>
            <a:ext cx="1801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Adjust spring tension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8782243" y="3609927"/>
            <a:ext cx="278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Adjust damper levels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36" y="433353"/>
            <a:ext cx="1966895" cy="3049006"/>
          </a:xfrm>
          <a:prstGeom prst="rect">
            <a:avLst/>
          </a:prstGeom>
        </p:spPr>
      </p:pic>
      <p:sp>
        <p:nvSpPr>
          <p:cNvPr id="179" name="Curved Left Arrow 178"/>
          <p:cNvSpPr/>
          <p:nvPr/>
        </p:nvSpPr>
        <p:spPr>
          <a:xfrm rot="20608902">
            <a:off x="2303923" y="2449309"/>
            <a:ext cx="133412" cy="336292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1834148" y="1220904"/>
            <a:ext cx="9915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Remove the two bolts and 4 washers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1" name="Straight Arrow Connector 180"/>
          <p:cNvCxnSpPr/>
          <p:nvPr/>
        </p:nvCxnSpPr>
        <p:spPr>
          <a:xfrm flipH="1">
            <a:off x="1872789" y="1716430"/>
            <a:ext cx="341597" cy="115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Curved Right Arrow 181"/>
          <p:cNvSpPr/>
          <p:nvPr/>
        </p:nvSpPr>
        <p:spPr>
          <a:xfrm rot="2740274">
            <a:off x="1696576" y="2899160"/>
            <a:ext cx="192599" cy="273435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2227352" y="1721940"/>
            <a:ext cx="120885" cy="92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3" name="Picture 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431" y="433353"/>
            <a:ext cx="1978918" cy="2869770"/>
          </a:xfrm>
          <a:prstGeom prst="rect">
            <a:avLst/>
          </a:prstGeom>
        </p:spPr>
      </p:pic>
      <p:sp>
        <p:nvSpPr>
          <p:cNvPr id="204" name="Up-Down Arrow 203"/>
          <p:cNvSpPr/>
          <p:nvPr/>
        </p:nvSpPr>
        <p:spPr>
          <a:xfrm>
            <a:off x="7322227" y="2941464"/>
            <a:ext cx="94214" cy="124499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Left Arrow 204"/>
          <p:cNvSpPr/>
          <p:nvPr/>
        </p:nvSpPr>
        <p:spPr>
          <a:xfrm rot="20716867">
            <a:off x="6622428" y="240897"/>
            <a:ext cx="277644" cy="245531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Left Arrow 205"/>
          <p:cNvSpPr/>
          <p:nvPr/>
        </p:nvSpPr>
        <p:spPr>
          <a:xfrm rot="11732882">
            <a:off x="7003598" y="239421"/>
            <a:ext cx="277644" cy="245531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Left Arrow 206"/>
          <p:cNvSpPr/>
          <p:nvPr/>
        </p:nvSpPr>
        <p:spPr>
          <a:xfrm rot="21193210">
            <a:off x="7314220" y="1829284"/>
            <a:ext cx="314656" cy="224779"/>
          </a:xfrm>
          <a:prstGeom prst="leftArrow">
            <a:avLst>
              <a:gd name="adj1" fmla="val 50000"/>
              <a:gd name="adj2" fmla="val 235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Arrow Connector 207"/>
          <p:cNvCxnSpPr>
            <a:stCxn id="211" idx="2"/>
          </p:cNvCxnSpPr>
          <p:nvPr/>
        </p:nvCxnSpPr>
        <p:spPr>
          <a:xfrm flipH="1">
            <a:off x="7457302" y="1468963"/>
            <a:ext cx="436071" cy="50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210" idx="2"/>
          </p:cNvCxnSpPr>
          <p:nvPr/>
        </p:nvCxnSpPr>
        <p:spPr>
          <a:xfrm flipH="1">
            <a:off x="7295233" y="1933998"/>
            <a:ext cx="1743118" cy="100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427929" y="733669"/>
            <a:ext cx="12208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2: Loosen the 2 bolts on the sides and move the bottom blue bump stop up or down, find your preferred recline angle then tighten the bolts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7498045" y="684133"/>
            <a:ext cx="79065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1: Twist the spring cap to a high position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782" y="425801"/>
            <a:ext cx="1999298" cy="2899325"/>
          </a:xfrm>
          <a:prstGeom prst="rect">
            <a:avLst/>
          </a:prstGeom>
        </p:spPr>
      </p:pic>
      <p:sp>
        <p:nvSpPr>
          <p:cNvPr id="213" name="Left-Right Arrow 212"/>
          <p:cNvSpPr/>
          <p:nvPr/>
        </p:nvSpPr>
        <p:spPr>
          <a:xfrm rot="20888485">
            <a:off x="10195036" y="2565686"/>
            <a:ext cx="318754" cy="10459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Left Arrow 213"/>
          <p:cNvSpPr/>
          <p:nvPr/>
        </p:nvSpPr>
        <p:spPr>
          <a:xfrm rot="11732882">
            <a:off x="10141296" y="437144"/>
            <a:ext cx="277644" cy="15002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Left Arrow 214"/>
          <p:cNvSpPr/>
          <p:nvPr/>
        </p:nvSpPr>
        <p:spPr>
          <a:xfrm rot="11732882">
            <a:off x="10137781" y="346340"/>
            <a:ext cx="622848" cy="17092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10357131" y="767193"/>
            <a:ext cx="145327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3: Loosen the 4 bolts on both sides and move the top blue bump stop forward or backward to find your preferred pedal travel range.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Straight Arrow Connector 216"/>
          <p:cNvCxnSpPr>
            <a:stCxn id="216" idx="2"/>
          </p:cNvCxnSpPr>
          <p:nvPr/>
        </p:nvCxnSpPr>
        <p:spPr>
          <a:xfrm flipH="1">
            <a:off x="10345030" y="1829022"/>
            <a:ext cx="738737" cy="87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3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73" y="3912832"/>
            <a:ext cx="1971683" cy="2859278"/>
          </a:xfrm>
          <a:prstGeom prst="rect">
            <a:avLst/>
          </a:prstGeom>
        </p:spPr>
      </p:pic>
      <p:sp>
        <p:nvSpPr>
          <p:cNvPr id="224" name="Up-Down Arrow 223"/>
          <p:cNvSpPr/>
          <p:nvPr/>
        </p:nvSpPr>
        <p:spPr>
          <a:xfrm>
            <a:off x="1403536" y="4406503"/>
            <a:ext cx="195166" cy="369409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2131401" y="4194203"/>
            <a:ext cx="1046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Choose a suitable pedal height, then tighten the bolts.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Straight Arrow Connector 225"/>
          <p:cNvCxnSpPr/>
          <p:nvPr/>
        </p:nvCxnSpPr>
        <p:spPr>
          <a:xfrm flipH="1">
            <a:off x="1729484" y="4555812"/>
            <a:ext cx="440824" cy="1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Curved Left Arrow 226"/>
          <p:cNvSpPr/>
          <p:nvPr/>
        </p:nvSpPr>
        <p:spPr>
          <a:xfrm>
            <a:off x="1309076" y="4381191"/>
            <a:ext cx="49292" cy="165413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8" name="Curved Left Arrow 227"/>
          <p:cNvSpPr/>
          <p:nvPr/>
        </p:nvSpPr>
        <p:spPr>
          <a:xfrm>
            <a:off x="1315172" y="4555812"/>
            <a:ext cx="49292" cy="165413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244230" y="4055703"/>
            <a:ext cx="7234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Loosen the 4 screws on the sides behind the pedal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face </a:t>
            </a:r>
            <a:endParaRPr lang="en-US" sz="900" dirty="0"/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849937" y="4560063"/>
            <a:ext cx="346848" cy="6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V="1">
            <a:off x="857687" y="4463898"/>
            <a:ext cx="380524" cy="9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210" y="3861475"/>
            <a:ext cx="1974983" cy="2864064"/>
          </a:xfrm>
          <a:prstGeom prst="rect">
            <a:avLst/>
          </a:prstGeom>
        </p:spPr>
      </p:pic>
      <p:sp>
        <p:nvSpPr>
          <p:cNvPr id="233" name="Left-Right Arrow 232"/>
          <p:cNvSpPr/>
          <p:nvPr/>
        </p:nvSpPr>
        <p:spPr>
          <a:xfrm rot="21225709">
            <a:off x="5497644" y="5258685"/>
            <a:ext cx="390305" cy="13494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5577728" y="4190595"/>
            <a:ext cx="17175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Twist the spring tension adjustment cap further to the front to reduce spring tension and further to the back to increase spring tension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5" name="Straight Arrow Connector 234"/>
          <p:cNvCxnSpPr>
            <a:stCxn id="234" idx="2"/>
          </p:cNvCxnSpPr>
          <p:nvPr/>
        </p:nvCxnSpPr>
        <p:spPr>
          <a:xfrm flipH="1">
            <a:off x="5650231" y="4975425"/>
            <a:ext cx="786250" cy="50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7" name="Picture 2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931" y="3958735"/>
            <a:ext cx="1932845" cy="2846115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7749" y="4784590"/>
            <a:ext cx="1598391" cy="1556529"/>
          </a:xfrm>
          <a:prstGeom prst="rect">
            <a:avLst/>
          </a:prstGeom>
        </p:spPr>
      </p:pic>
      <p:sp>
        <p:nvSpPr>
          <p:cNvPr id="240" name="TextBox 239"/>
          <p:cNvSpPr txBox="1"/>
          <p:nvPr/>
        </p:nvSpPr>
        <p:spPr>
          <a:xfrm rot="16914550">
            <a:off x="11295447" y="5630501"/>
            <a:ext cx="295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</a:t>
            </a:r>
            <a:endParaRPr lang="en-US" sz="700" dirty="0"/>
          </a:p>
        </p:txBody>
      </p:sp>
      <p:sp>
        <p:nvSpPr>
          <p:cNvPr id="241" name="TextBox 240"/>
          <p:cNvSpPr txBox="1"/>
          <p:nvPr/>
        </p:nvSpPr>
        <p:spPr>
          <a:xfrm rot="16914550">
            <a:off x="11346476" y="5583930"/>
            <a:ext cx="1344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</a:t>
            </a:r>
            <a:endParaRPr lang="en-US" sz="700" dirty="0"/>
          </a:p>
        </p:txBody>
      </p:sp>
      <p:sp>
        <p:nvSpPr>
          <p:cNvPr id="242" name="TextBox 241"/>
          <p:cNvSpPr txBox="1"/>
          <p:nvPr/>
        </p:nvSpPr>
        <p:spPr>
          <a:xfrm rot="16914550">
            <a:off x="11382749" y="5471549"/>
            <a:ext cx="107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3</a:t>
            </a:r>
            <a:endParaRPr lang="en-US" sz="700" dirty="0"/>
          </a:p>
        </p:txBody>
      </p:sp>
      <p:sp>
        <p:nvSpPr>
          <p:cNvPr id="243" name="TextBox 242"/>
          <p:cNvSpPr txBox="1"/>
          <p:nvPr/>
        </p:nvSpPr>
        <p:spPr>
          <a:xfrm rot="16914550">
            <a:off x="11446494" y="5403995"/>
            <a:ext cx="1229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4</a:t>
            </a:r>
            <a:endParaRPr lang="en-US" sz="700" dirty="0"/>
          </a:p>
        </p:txBody>
      </p:sp>
      <p:sp>
        <p:nvSpPr>
          <p:cNvPr id="244" name="Oval 243"/>
          <p:cNvSpPr/>
          <p:nvPr/>
        </p:nvSpPr>
        <p:spPr>
          <a:xfrm>
            <a:off x="11502579" y="565203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Left Arrow 244"/>
          <p:cNvSpPr/>
          <p:nvPr/>
        </p:nvSpPr>
        <p:spPr>
          <a:xfrm rot="8431089">
            <a:off x="10252771" y="6153475"/>
            <a:ext cx="421092" cy="20255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Curved Left Arrow 245"/>
          <p:cNvSpPr/>
          <p:nvPr/>
        </p:nvSpPr>
        <p:spPr>
          <a:xfrm rot="16879210">
            <a:off x="11521956" y="5076629"/>
            <a:ext cx="348967" cy="541435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7" name="Curved Right Arrow 246"/>
          <p:cNvSpPr/>
          <p:nvPr/>
        </p:nvSpPr>
        <p:spPr>
          <a:xfrm rot="16758221">
            <a:off x="11437958" y="5656743"/>
            <a:ext cx="352948" cy="487680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8" name="Straight Arrow Connector 247"/>
          <p:cNvCxnSpPr>
            <a:endCxn id="243" idx="2"/>
          </p:cNvCxnSpPr>
          <p:nvPr/>
        </p:nvCxnSpPr>
        <p:spPr>
          <a:xfrm>
            <a:off x="10606856" y="4876268"/>
            <a:ext cx="998963" cy="64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734" y="475315"/>
            <a:ext cx="1982511" cy="2874981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4310236" y="646400"/>
            <a:ext cx="140732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Select the suitable angle. The manufacture provides 7 angle adjustment holes to set your pedal angle. Tighten the bolts to secure the angle brackets to </a:t>
            </a: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900" smtClean="0">
                <a:latin typeface="Arial" panose="020B0604020202020204" pitchFamily="34" charset="0"/>
                <a:cs typeface="Arial" panose="020B0604020202020204" pitchFamily="34" charset="0"/>
              </a:rPr>
              <a:t>Clutch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unit.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4617564" y="1933998"/>
            <a:ext cx="255583" cy="66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own Arrow 60"/>
          <p:cNvSpPr/>
          <p:nvPr/>
        </p:nvSpPr>
        <p:spPr>
          <a:xfrm rot="4327227">
            <a:off x="4803879" y="2544500"/>
            <a:ext cx="65260" cy="25802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989484" y="2814109"/>
            <a:ext cx="2776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957867" y="2914008"/>
            <a:ext cx="3161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65484" y="3014401"/>
            <a:ext cx="3161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972457" y="2714301"/>
            <a:ext cx="2776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56564" y="2606457"/>
            <a:ext cx="2776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sz="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916450" y="2504133"/>
            <a:ext cx="2776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en-US" sz="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842939" y="2393933"/>
            <a:ext cx="3353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Down Arrow 68"/>
          <p:cNvSpPr/>
          <p:nvPr/>
        </p:nvSpPr>
        <p:spPr>
          <a:xfrm rot="4187088">
            <a:off x="4764203" y="2452666"/>
            <a:ext cx="64754" cy="2550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/>
          <p:cNvSpPr/>
          <p:nvPr/>
        </p:nvSpPr>
        <p:spPr>
          <a:xfrm rot="4762305">
            <a:off x="4832519" y="2639793"/>
            <a:ext cx="59468" cy="25493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wn Arrow 70"/>
          <p:cNvSpPr/>
          <p:nvPr/>
        </p:nvSpPr>
        <p:spPr>
          <a:xfrm rot="4971445">
            <a:off x="4841130" y="2736381"/>
            <a:ext cx="60290" cy="25928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wn Arrow 71"/>
          <p:cNvSpPr/>
          <p:nvPr/>
        </p:nvSpPr>
        <p:spPr>
          <a:xfrm rot="5136882">
            <a:off x="4860903" y="2816897"/>
            <a:ext cx="59547" cy="25713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/>
          <p:cNvSpPr/>
          <p:nvPr/>
        </p:nvSpPr>
        <p:spPr>
          <a:xfrm rot="5198392">
            <a:off x="4860255" y="2912182"/>
            <a:ext cx="67658" cy="25058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/>
          <p:cNvSpPr/>
          <p:nvPr/>
        </p:nvSpPr>
        <p:spPr>
          <a:xfrm rot="5400000">
            <a:off x="4862212" y="3009491"/>
            <a:ext cx="75942" cy="241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9476765" y="3980738"/>
            <a:ext cx="120009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Twist the end of the damper unit so that the white dot lines up with a number. 1 being the easiest to depress the pedal and 8 being the hardest to depress the pedal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6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220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23</cp:revision>
  <dcterms:created xsi:type="dcterms:W3CDTF">2022-03-31T03:26:42Z</dcterms:created>
  <dcterms:modified xsi:type="dcterms:W3CDTF">2022-04-04T17:09:20Z</dcterms:modified>
</cp:coreProperties>
</file>