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hyperlink" Target="https://dbk.vn/do-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04" y="3859240"/>
            <a:ext cx="2060563" cy="2960644"/>
          </a:xfrm>
          <a:prstGeom prst="rect">
            <a:avLst/>
          </a:prstGeom>
        </p:spPr>
      </p:pic>
      <p:sp>
        <p:nvSpPr>
          <p:cNvPr id="21" name="Up-Down Arrow 20"/>
          <p:cNvSpPr/>
          <p:nvPr/>
        </p:nvSpPr>
        <p:spPr>
          <a:xfrm>
            <a:off x="1512410" y="4661261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5723" y="4414065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hoose a suitable pedal height, then tighten the bolts.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94479" y="4833397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rved Left Arrow 29"/>
          <p:cNvSpPr/>
          <p:nvPr/>
        </p:nvSpPr>
        <p:spPr>
          <a:xfrm>
            <a:off x="1419411" y="4671344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1425507" y="4845965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6806" y="42796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pedal unit angle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6" y="350992"/>
            <a:ext cx="1906015" cy="3166012"/>
          </a:xfrm>
          <a:prstGeom prst="rect">
            <a:avLst/>
          </a:prstGeom>
        </p:spPr>
      </p:pic>
      <p:sp>
        <p:nvSpPr>
          <p:cNvPr id="50" name="Curved Left Arrow 49"/>
          <p:cNvSpPr/>
          <p:nvPr/>
        </p:nvSpPr>
        <p:spPr>
          <a:xfrm rot="20608902">
            <a:off x="2303923" y="2449309"/>
            <a:ext cx="133412" cy="33629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56916" y="1215711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72789" y="1716430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Right Arrow 52"/>
          <p:cNvSpPr/>
          <p:nvPr/>
        </p:nvSpPr>
        <p:spPr>
          <a:xfrm rot="2740274">
            <a:off x="1696576" y="2899160"/>
            <a:ext cx="192599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10" y="6180502"/>
            <a:ext cx="497595" cy="224192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98552" y="4275565"/>
            <a:ext cx="726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face 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610345" y="361189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579" y="406398"/>
            <a:ext cx="1925503" cy="291707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741148" y="33369"/>
            <a:ext cx="206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travel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18776" y="4833397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926526" y="4737232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Up-Down Arrow 90"/>
          <p:cNvSpPr/>
          <p:nvPr/>
        </p:nvSpPr>
        <p:spPr>
          <a:xfrm>
            <a:off x="7322227" y="2941464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eft Arrow 92"/>
          <p:cNvSpPr/>
          <p:nvPr/>
        </p:nvSpPr>
        <p:spPr>
          <a:xfrm rot="20716867">
            <a:off x="6622428" y="240897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 rot="11732882">
            <a:off x="7003598" y="239421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Arrow 95"/>
          <p:cNvSpPr/>
          <p:nvPr/>
        </p:nvSpPr>
        <p:spPr>
          <a:xfrm rot="766749">
            <a:off x="7282933" y="2152018"/>
            <a:ext cx="337075" cy="13449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112" idx="2"/>
          </p:cNvCxnSpPr>
          <p:nvPr/>
        </p:nvCxnSpPr>
        <p:spPr>
          <a:xfrm flipH="1">
            <a:off x="7362124" y="1460459"/>
            <a:ext cx="456322" cy="84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5" idx="2"/>
          </p:cNvCxnSpPr>
          <p:nvPr/>
        </p:nvCxnSpPr>
        <p:spPr>
          <a:xfrm flipH="1">
            <a:off x="7451470" y="2410446"/>
            <a:ext cx="1414892" cy="57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004505" y="1487116"/>
            <a:ext cx="1723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013" y="363663"/>
            <a:ext cx="1925503" cy="2917079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7224517" y="952628"/>
            <a:ext cx="11878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Left-Right Arrow 114"/>
          <p:cNvSpPr/>
          <p:nvPr/>
        </p:nvSpPr>
        <p:spPr>
          <a:xfrm rot="20888485">
            <a:off x="10195036" y="2565686"/>
            <a:ext cx="318754" cy="1045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Arrow 117"/>
          <p:cNvSpPr/>
          <p:nvPr/>
        </p:nvSpPr>
        <p:spPr>
          <a:xfrm rot="11732882">
            <a:off x="10052358" y="517397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Left Arrow 118"/>
          <p:cNvSpPr/>
          <p:nvPr/>
        </p:nvSpPr>
        <p:spPr>
          <a:xfrm rot="11732882">
            <a:off x="10048843" y="426593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0267443" y="825962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backward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to find your preferred pedal travel range.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>
            <a:stCxn id="124" idx="2"/>
          </p:cNvCxnSpPr>
          <p:nvPr/>
        </p:nvCxnSpPr>
        <p:spPr>
          <a:xfrm flipH="1">
            <a:off x="10345031" y="1887791"/>
            <a:ext cx="649048" cy="8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74818" y="3628379"/>
            <a:ext cx="182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75" y="3860803"/>
            <a:ext cx="1944048" cy="2945174"/>
          </a:xfrm>
          <a:prstGeom prst="rect">
            <a:avLst/>
          </a:prstGeom>
        </p:spPr>
      </p:pic>
      <p:sp>
        <p:nvSpPr>
          <p:cNvPr id="130" name="Left-Right Arrow 129"/>
          <p:cNvSpPr/>
          <p:nvPr/>
        </p:nvSpPr>
        <p:spPr>
          <a:xfrm rot="548478">
            <a:off x="5502407" y="5648542"/>
            <a:ext cx="390305" cy="134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767254" y="4125088"/>
            <a:ext cx="12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Arrow Connector 131"/>
          <p:cNvCxnSpPr>
            <a:stCxn id="131" idx="2"/>
          </p:cNvCxnSpPr>
          <p:nvPr/>
        </p:nvCxnSpPr>
        <p:spPr>
          <a:xfrm flipH="1">
            <a:off x="5658268" y="5325417"/>
            <a:ext cx="709033" cy="48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804" y="4184340"/>
            <a:ext cx="1888000" cy="2589622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8779735" y="3719799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111966" y="4088217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884" y="4435855"/>
            <a:ext cx="1598391" cy="1556529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 rot="16914550">
            <a:off x="11092582" y="5281766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 rot="16914550">
            <a:off x="11143611" y="5235195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 rot="16914550">
            <a:off x="11179884" y="5122814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 rot="16914550">
            <a:off x="11243629" y="5055260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</a:t>
            </a:r>
            <a:endParaRPr lang="en-US" sz="700" dirty="0"/>
          </a:p>
        </p:txBody>
      </p:sp>
      <p:sp>
        <p:nvSpPr>
          <p:cNvPr id="166" name="Oval 165"/>
          <p:cNvSpPr/>
          <p:nvPr/>
        </p:nvSpPr>
        <p:spPr>
          <a:xfrm>
            <a:off x="11299714" y="53032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Left Arrow 166"/>
          <p:cNvSpPr/>
          <p:nvPr/>
        </p:nvSpPr>
        <p:spPr>
          <a:xfrm rot="6799728">
            <a:off x="10262312" y="5780789"/>
            <a:ext cx="421092" cy="2025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rved Left Arrow 167"/>
          <p:cNvSpPr/>
          <p:nvPr/>
        </p:nvSpPr>
        <p:spPr>
          <a:xfrm rot="16879210">
            <a:off x="11319091" y="4727894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Curved Right Arrow 168"/>
          <p:cNvSpPr/>
          <p:nvPr/>
        </p:nvSpPr>
        <p:spPr>
          <a:xfrm rot="16758221">
            <a:off x="11235093" y="5308008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>
            <a:endCxn id="165" idx="2"/>
          </p:cNvCxnSpPr>
          <p:nvPr/>
        </p:nvCxnSpPr>
        <p:spPr>
          <a:xfrm>
            <a:off x="10275457" y="4393884"/>
            <a:ext cx="1127497" cy="78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1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782" y="6180502"/>
            <a:ext cx="503390" cy="27105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90" y="387621"/>
            <a:ext cx="1925503" cy="291707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306948" y="549840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the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Throttle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688205" y="1933998"/>
            <a:ext cx="217068" cy="6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 rot="4327227">
            <a:off x="4803879" y="2544500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bk.vn/uploads/ckfinder/images/1-content/dbk.jpg">
            <a:hlinkClick r:id="rId9" tooltip="Nguồn tham khảo từ bài viết Độ C, Độ F là gì? Cách quy đổi độ F sang độ C | DBK.vn được thực hiện bởi công ty DBK Việt Nam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02409" y="3892066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89484" y="2814109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57867" y="2914008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65484" y="3014401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72457" y="2714301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56564" y="2606457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16450" y="2504133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42939" y="2393933"/>
            <a:ext cx="3353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Down Arrow 78"/>
          <p:cNvSpPr/>
          <p:nvPr/>
        </p:nvSpPr>
        <p:spPr>
          <a:xfrm rot="4187088">
            <a:off x="4764203" y="2452666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 rot="4762305">
            <a:off x="4832519" y="2639793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4971445">
            <a:off x="4841130" y="2736381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 rot="5136882">
            <a:off x="4860903" y="2816897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 rot="5198392">
            <a:off x="4860255" y="2912182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5400000">
            <a:off x="4862212" y="3009491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2022-03-31T03:26:42Z</dcterms:created>
  <dcterms:modified xsi:type="dcterms:W3CDTF">2022-04-04T17:17:03Z</dcterms:modified>
</cp:coreProperties>
</file>