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E35F-B222-404C-A503-2180CA36D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62BED-301F-4665-B6FC-EDD5C1642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BA6A6-9754-4E6F-B879-A59E5ADA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CE78-D9AD-4B6D-A302-69AB077FFA9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B41F-8B0F-46A6-80BF-1FB96264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5D9B-2E6A-4657-81A3-F8562255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BB02-102A-40EB-9D26-B9B12336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2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2F8C-BC58-451F-AA69-556CB2D1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7EFA9-5BF1-48CA-8196-8F38EA6FA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2DDD-CB4D-4243-90E8-12A8BD92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CE78-D9AD-4B6D-A302-69AB077FFA9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68C9-BC2D-46BF-9204-591EA4C1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D0D3B-5C26-4885-B527-4E52119E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BB02-102A-40EB-9D26-B9B12336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8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0FB5E-A24D-412B-B268-DAAF13DC1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20B5B-499F-463E-9D42-7AA34CD74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6A35-67D2-4400-B9BD-B853AEDB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CE78-D9AD-4B6D-A302-69AB077FFA9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C6475-82D6-4487-8CD6-CBFD6A36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76FB2-B927-4051-8D45-5718A63D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BB02-102A-40EB-9D26-B9B12336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E7CF-17AE-47BC-998C-AF81C983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B0C1-7A28-4436-ACBE-C98D0D39A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DA44F-B375-4836-B6FF-B1FEA4D4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CE78-D9AD-4B6D-A302-69AB077FFA9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7DE58-E6CC-476F-BBC1-D59AA9A9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20A7-0332-4BE0-BEAD-E3D77B79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BB02-102A-40EB-9D26-B9B12336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D21E-6C4E-4C86-9D73-F9885862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DF15A-B68A-4409-8842-120B3C62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0A8E-CF13-44D0-9A74-1EA93708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CE78-D9AD-4B6D-A302-69AB077FFA9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65DE-052E-4582-8CE5-D8CB1102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752D0-BDAE-43C4-B2FB-B048EB84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BB02-102A-40EB-9D26-B9B12336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8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A1D2-178C-409B-92A2-116844ED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0CF4-4CFA-42A0-8119-DBDDE5DF4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DDD8E-48EC-4FFC-A2B0-38625FA42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26AE2-8A3C-479B-942F-16F9CFD0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CE78-D9AD-4B6D-A302-69AB077FFA9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D13C6-EB08-4B81-9646-9D99FF41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E5D0A-A2E0-49C7-AFED-D2067907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BB02-102A-40EB-9D26-B9B12336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3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81FA-3C1E-4055-AA96-F3AFFE3B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94DFC-96B3-4DED-AA5B-8300C792E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2B05B-6225-4F30-A3FD-114832E97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DC340-8E8D-4BB6-93D0-A5C43A138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EB7B7-6F27-4741-9B50-0E70D711A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244CB-D1D3-4CE6-AA3F-696213F3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CE78-D9AD-4B6D-A302-69AB077FFA9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EF3FB-3049-41CD-AAA6-B1984BCB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1A159-A577-4F99-AA22-EE2C0AF2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BB02-102A-40EB-9D26-B9B12336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0C65-38A3-4D81-B265-1CC9CDE7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6A39C-387C-466D-8C44-8D313ACB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CE78-D9AD-4B6D-A302-69AB077FFA9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E3E2A-268A-4E02-A669-2FB09115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97CB1-C7D4-4ACD-9510-A38A1BA3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BB02-102A-40EB-9D26-B9B12336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CA727-89AE-42EE-9CF7-13738329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CE78-D9AD-4B6D-A302-69AB077FFA9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B6B0C-ED67-4B7D-9BE3-295B0F63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54CC2-3785-4BE2-8E6E-C009E3F5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BB02-102A-40EB-9D26-B9B12336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CF54-C2CC-4467-B112-C2D4E0F9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3A2D-A642-4390-B9CB-8BA29B0C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3B4E8-9CC8-49C3-B4FE-68EC41DC5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07C63-396C-419B-A709-EC8D414F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CE78-D9AD-4B6D-A302-69AB077FFA9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9CB6A-B90C-47F9-967D-7B3E7AE3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5C7EF-F6E5-4E5E-A923-E96E8369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BB02-102A-40EB-9D26-B9B12336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9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6EAF-2A30-4A54-A988-76D0CE37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7FD4E-C6E7-4BF4-BD00-F824C6B03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F492A-8252-4786-9C51-BED3C4038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1FB7F-D9F3-48B1-A905-7D86F944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CE78-D9AD-4B6D-A302-69AB077FFA9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6EC62-C33D-48A6-B019-6C14A92B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E60AF-AAD6-4E1A-B902-C1785876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BB02-102A-40EB-9D26-B9B12336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5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B4DD1-A116-40FC-BF00-09FC391D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44EC4-6ED6-483C-A697-D2DC67FC8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345BB-7446-4DAA-8EDA-0D6D7AE17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CE78-D9AD-4B6D-A302-69AB077FFA9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E3316-322C-45CC-A77A-0D722E79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396D-749C-4F01-AF9D-ED4CB99B8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BB02-102A-40EB-9D26-B9B123365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hyperlink" Target="https://dbk.vn/do-c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E3EAD21A-0FFE-4716-A7F8-E881072D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04" y="3859240"/>
            <a:ext cx="2060563" cy="2960644"/>
          </a:xfrm>
          <a:prstGeom prst="rect">
            <a:avLst/>
          </a:prstGeom>
        </p:spPr>
      </p:pic>
      <p:sp>
        <p:nvSpPr>
          <p:cNvPr id="93" name="Up-Down Arrow 20">
            <a:extLst>
              <a:ext uri="{FF2B5EF4-FFF2-40B4-BE49-F238E27FC236}">
                <a16:creationId xmlns:a16="http://schemas.microsoft.com/office/drawing/2014/main" id="{1148F8BB-FC8D-4506-957A-CD75ED41157D}"/>
              </a:ext>
            </a:extLst>
          </p:cNvPr>
          <p:cNvSpPr/>
          <p:nvPr/>
        </p:nvSpPr>
        <p:spPr>
          <a:xfrm>
            <a:off x="1512410" y="4661261"/>
            <a:ext cx="195166" cy="36940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8096AFD-087E-4F4D-81F8-06E5FB5E765B}"/>
              </a:ext>
            </a:extLst>
          </p:cNvPr>
          <p:cNvSpPr/>
          <p:nvPr/>
        </p:nvSpPr>
        <p:spPr>
          <a:xfrm>
            <a:off x="2185723" y="4414065"/>
            <a:ext cx="1046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Choose a suitable pedal height, then tighten the bolts.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6C92F84-155B-4BBA-A1D6-D280EBCC13A2}"/>
              </a:ext>
            </a:extLst>
          </p:cNvPr>
          <p:cNvCxnSpPr/>
          <p:nvPr/>
        </p:nvCxnSpPr>
        <p:spPr>
          <a:xfrm flipH="1">
            <a:off x="1794479" y="4833397"/>
            <a:ext cx="440824" cy="1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rved Left Arrow 29">
            <a:extLst>
              <a:ext uri="{FF2B5EF4-FFF2-40B4-BE49-F238E27FC236}">
                <a16:creationId xmlns:a16="http://schemas.microsoft.com/office/drawing/2014/main" id="{D8F4F7CA-7617-4506-9C2D-C12BB7D26262}"/>
              </a:ext>
            </a:extLst>
          </p:cNvPr>
          <p:cNvSpPr/>
          <p:nvPr/>
        </p:nvSpPr>
        <p:spPr>
          <a:xfrm>
            <a:off x="1419411" y="4671344"/>
            <a:ext cx="49292" cy="16541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Curved Left Arrow 30">
            <a:extLst>
              <a:ext uri="{FF2B5EF4-FFF2-40B4-BE49-F238E27FC236}">
                <a16:creationId xmlns:a16="http://schemas.microsoft.com/office/drawing/2014/main" id="{C5D846F1-C869-4A67-B9FC-2B1FCBCAAEE3}"/>
              </a:ext>
            </a:extLst>
          </p:cNvPr>
          <p:cNvSpPr/>
          <p:nvPr/>
        </p:nvSpPr>
        <p:spPr>
          <a:xfrm>
            <a:off x="1425507" y="4845965"/>
            <a:ext cx="49292" cy="16541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C9872B2-826C-45E6-89D1-B6737075D453}"/>
              </a:ext>
            </a:extLst>
          </p:cNvPr>
          <p:cNvSpPr txBox="1"/>
          <p:nvPr/>
        </p:nvSpPr>
        <p:spPr>
          <a:xfrm>
            <a:off x="1976806" y="42796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pedal unit angle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90479279-0FBC-4AC5-9E37-7EDF15A50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76" y="350992"/>
            <a:ext cx="1906015" cy="3166012"/>
          </a:xfrm>
          <a:prstGeom prst="rect">
            <a:avLst/>
          </a:prstGeom>
        </p:spPr>
      </p:pic>
      <p:sp>
        <p:nvSpPr>
          <p:cNvPr id="100" name="Curved Left Arrow 49">
            <a:extLst>
              <a:ext uri="{FF2B5EF4-FFF2-40B4-BE49-F238E27FC236}">
                <a16:creationId xmlns:a16="http://schemas.microsoft.com/office/drawing/2014/main" id="{6F313C6F-3CA5-4467-BE10-3AF42CC35C50}"/>
              </a:ext>
            </a:extLst>
          </p:cNvPr>
          <p:cNvSpPr/>
          <p:nvPr/>
        </p:nvSpPr>
        <p:spPr>
          <a:xfrm rot="20608902">
            <a:off x="2303923" y="2449309"/>
            <a:ext cx="133412" cy="336292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637F598-8B8D-4204-A9C2-C590C2CE9B98}"/>
              </a:ext>
            </a:extLst>
          </p:cNvPr>
          <p:cNvSpPr/>
          <p:nvPr/>
        </p:nvSpPr>
        <p:spPr>
          <a:xfrm>
            <a:off x="1756916" y="1215711"/>
            <a:ext cx="9915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Remove the two bolts and 4 washers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B56A511-2CDD-43B0-ADC4-2C3806B0081D}"/>
              </a:ext>
            </a:extLst>
          </p:cNvPr>
          <p:cNvCxnSpPr/>
          <p:nvPr/>
        </p:nvCxnSpPr>
        <p:spPr>
          <a:xfrm flipH="1">
            <a:off x="1872789" y="1716430"/>
            <a:ext cx="341597" cy="115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urved Right Arrow 52">
            <a:extLst>
              <a:ext uri="{FF2B5EF4-FFF2-40B4-BE49-F238E27FC236}">
                <a16:creationId xmlns:a16="http://schemas.microsoft.com/office/drawing/2014/main" id="{A5D6E3FD-4231-47EB-8E3C-69EA3219DDD5}"/>
              </a:ext>
            </a:extLst>
          </p:cNvPr>
          <p:cNvSpPr/>
          <p:nvPr/>
        </p:nvSpPr>
        <p:spPr>
          <a:xfrm rot="2740274">
            <a:off x="1696576" y="2899160"/>
            <a:ext cx="192599" cy="273435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6B3AF1A4-46A8-44A8-B8AD-086DF18D7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410" y="6180502"/>
            <a:ext cx="497595" cy="224192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9BF59607-0523-47E3-A4B1-B1C96C672D59}"/>
              </a:ext>
            </a:extLst>
          </p:cNvPr>
          <p:cNvSpPr/>
          <p:nvPr/>
        </p:nvSpPr>
        <p:spPr>
          <a:xfrm>
            <a:off x="298552" y="4275565"/>
            <a:ext cx="726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Loosen the 4 screws on the sides behind the pedal face </a:t>
            </a:r>
            <a:endParaRPr lang="en-US" sz="9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1DA823-BDE2-45A8-97E2-37012C83B969}"/>
              </a:ext>
            </a:extLst>
          </p:cNvPr>
          <p:cNvSpPr txBox="1"/>
          <p:nvPr/>
        </p:nvSpPr>
        <p:spPr>
          <a:xfrm>
            <a:off x="610345" y="3611898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the height of the pedal face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681E5776-36D8-4E2E-8C2D-5F9446C84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579" y="406398"/>
            <a:ext cx="1925503" cy="2917079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0EEC02AE-D1A3-4220-A5CD-AB121D5BDEE1}"/>
              </a:ext>
            </a:extLst>
          </p:cNvPr>
          <p:cNvSpPr txBox="1"/>
          <p:nvPr/>
        </p:nvSpPr>
        <p:spPr>
          <a:xfrm>
            <a:off x="7741148" y="33369"/>
            <a:ext cx="206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travel range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40F4C79-CCBF-43E8-9A2A-69B99359B111}"/>
              </a:ext>
            </a:extLst>
          </p:cNvPr>
          <p:cNvCxnSpPr/>
          <p:nvPr/>
        </p:nvCxnSpPr>
        <p:spPr>
          <a:xfrm>
            <a:off x="918776" y="4833397"/>
            <a:ext cx="346848" cy="6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06676FA-04CD-48C6-8F01-BCA33CF15D8F}"/>
              </a:ext>
            </a:extLst>
          </p:cNvPr>
          <p:cNvCxnSpPr/>
          <p:nvPr/>
        </p:nvCxnSpPr>
        <p:spPr>
          <a:xfrm flipV="1">
            <a:off x="926526" y="4737232"/>
            <a:ext cx="380524" cy="9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Up-Down Arrow 90">
            <a:extLst>
              <a:ext uri="{FF2B5EF4-FFF2-40B4-BE49-F238E27FC236}">
                <a16:creationId xmlns:a16="http://schemas.microsoft.com/office/drawing/2014/main" id="{9EBC7A5C-2F5E-41AD-9BBF-E4764AD1D05A}"/>
              </a:ext>
            </a:extLst>
          </p:cNvPr>
          <p:cNvSpPr/>
          <p:nvPr/>
        </p:nvSpPr>
        <p:spPr>
          <a:xfrm>
            <a:off x="7322227" y="2941464"/>
            <a:ext cx="94214" cy="12449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Left Arrow 92">
            <a:extLst>
              <a:ext uri="{FF2B5EF4-FFF2-40B4-BE49-F238E27FC236}">
                <a16:creationId xmlns:a16="http://schemas.microsoft.com/office/drawing/2014/main" id="{E87AF8A3-F0C9-4A35-8C44-C7875B3D560F}"/>
              </a:ext>
            </a:extLst>
          </p:cNvPr>
          <p:cNvSpPr/>
          <p:nvPr/>
        </p:nvSpPr>
        <p:spPr>
          <a:xfrm rot="20716867">
            <a:off x="6622428" y="240897"/>
            <a:ext cx="277644" cy="24553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Left Arrow 93">
            <a:extLst>
              <a:ext uri="{FF2B5EF4-FFF2-40B4-BE49-F238E27FC236}">
                <a16:creationId xmlns:a16="http://schemas.microsoft.com/office/drawing/2014/main" id="{6B7A90C9-37D5-49F8-BA5E-90095D567E61}"/>
              </a:ext>
            </a:extLst>
          </p:cNvPr>
          <p:cNvSpPr/>
          <p:nvPr/>
        </p:nvSpPr>
        <p:spPr>
          <a:xfrm rot="11732882">
            <a:off x="7003598" y="239421"/>
            <a:ext cx="277644" cy="24553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 Arrow 95">
            <a:extLst>
              <a:ext uri="{FF2B5EF4-FFF2-40B4-BE49-F238E27FC236}">
                <a16:creationId xmlns:a16="http://schemas.microsoft.com/office/drawing/2014/main" id="{909CDF64-732F-4592-866A-FE48B5E619A1}"/>
              </a:ext>
            </a:extLst>
          </p:cNvPr>
          <p:cNvSpPr/>
          <p:nvPr/>
        </p:nvSpPr>
        <p:spPr>
          <a:xfrm rot="766749">
            <a:off x="7282933" y="2152018"/>
            <a:ext cx="337075" cy="13449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F116120-4025-418A-8848-90DF664E4B7C}"/>
              </a:ext>
            </a:extLst>
          </p:cNvPr>
          <p:cNvCxnSpPr>
            <a:stCxn id="119" idx="2"/>
          </p:cNvCxnSpPr>
          <p:nvPr/>
        </p:nvCxnSpPr>
        <p:spPr>
          <a:xfrm flipH="1">
            <a:off x="7362124" y="1460459"/>
            <a:ext cx="456322" cy="84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7F88DB4-2C9A-4369-BFA0-6A65AB27BD16}"/>
              </a:ext>
            </a:extLst>
          </p:cNvPr>
          <p:cNvCxnSpPr>
            <a:stCxn id="117" idx="2"/>
          </p:cNvCxnSpPr>
          <p:nvPr/>
        </p:nvCxnSpPr>
        <p:spPr>
          <a:xfrm flipH="1">
            <a:off x="7451470" y="2410446"/>
            <a:ext cx="1414892" cy="57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51206B1-113D-4CE8-96A8-7C9899DA3182}"/>
              </a:ext>
            </a:extLst>
          </p:cNvPr>
          <p:cNvSpPr/>
          <p:nvPr/>
        </p:nvSpPr>
        <p:spPr>
          <a:xfrm>
            <a:off x="8004505" y="1487116"/>
            <a:ext cx="1723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2: Loosen the 2 bolts on the sides and move the bottom blue bump stop up or down, find your preferred recline angle then tighten the bolts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8BF1CC0-BD02-4B42-97F9-A2840564C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013" y="363663"/>
            <a:ext cx="1925503" cy="2917079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3E7CD231-6131-4E53-BC7B-A879E654AE78}"/>
              </a:ext>
            </a:extLst>
          </p:cNvPr>
          <p:cNvSpPr/>
          <p:nvPr/>
        </p:nvSpPr>
        <p:spPr>
          <a:xfrm>
            <a:off x="7224517" y="952628"/>
            <a:ext cx="11878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1: Twist the spring cap to a high position</a:t>
            </a:r>
          </a:p>
        </p:txBody>
      </p:sp>
      <p:sp>
        <p:nvSpPr>
          <p:cNvPr id="120" name="Left-Right Arrow 114">
            <a:extLst>
              <a:ext uri="{FF2B5EF4-FFF2-40B4-BE49-F238E27FC236}">
                <a16:creationId xmlns:a16="http://schemas.microsoft.com/office/drawing/2014/main" id="{936C9F20-3360-4397-B12C-57C1269E4C45}"/>
              </a:ext>
            </a:extLst>
          </p:cNvPr>
          <p:cNvSpPr/>
          <p:nvPr/>
        </p:nvSpPr>
        <p:spPr>
          <a:xfrm rot="20888485">
            <a:off x="10195036" y="2565686"/>
            <a:ext cx="318754" cy="10459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Arrow 117">
            <a:extLst>
              <a:ext uri="{FF2B5EF4-FFF2-40B4-BE49-F238E27FC236}">
                <a16:creationId xmlns:a16="http://schemas.microsoft.com/office/drawing/2014/main" id="{078DB274-E04D-4B6A-A55D-240E66618394}"/>
              </a:ext>
            </a:extLst>
          </p:cNvPr>
          <p:cNvSpPr/>
          <p:nvPr/>
        </p:nvSpPr>
        <p:spPr>
          <a:xfrm rot="11732882">
            <a:off x="10052358" y="517397"/>
            <a:ext cx="277644" cy="15002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Arrow 118">
            <a:extLst>
              <a:ext uri="{FF2B5EF4-FFF2-40B4-BE49-F238E27FC236}">
                <a16:creationId xmlns:a16="http://schemas.microsoft.com/office/drawing/2014/main" id="{7BCE28F3-11A2-49CA-89B5-1CF4D00CAAB7}"/>
              </a:ext>
            </a:extLst>
          </p:cNvPr>
          <p:cNvSpPr/>
          <p:nvPr/>
        </p:nvSpPr>
        <p:spPr>
          <a:xfrm rot="11732882">
            <a:off x="10048843" y="426593"/>
            <a:ext cx="622848" cy="17092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E974AEC-90F8-4DDE-9F32-3F4EEC5FEF27}"/>
              </a:ext>
            </a:extLst>
          </p:cNvPr>
          <p:cNvSpPr/>
          <p:nvPr/>
        </p:nvSpPr>
        <p:spPr>
          <a:xfrm>
            <a:off x="10267443" y="825962"/>
            <a:ext cx="145327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3: Loosen the 4 bolts on both sides and move the top blue bump stop forward or backward to find your preferred pedal travel range.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49824CE-C4B6-4902-BBF5-3F383CFC8B12}"/>
              </a:ext>
            </a:extLst>
          </p:cNvPr>
          <p:cNvCxnSpPr>
            <a:stCxn id="123" idx="2"/>
          </p:cNvCxnSpPr>
          <p:nvPr/>
        </p:nvCxnSpPr>
        <p:spPr>
          <a:xfrm flipH="1">
            <a:off x="10345031" y="1887791"/>
            <a:ext cx="649048" cy="81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CAC6A24-42A5-427B-B1A7-67F91152F1BF}"/>
              </a:ext>
            </a:extLst>
          </p:cNvPr>
          <p:cNvSpPr txBox="1"/>
          <p:nvPr/>
        </p:nvSpPr>
        <p:spPr>
          <a:xfrm>
            <a:off x="5074818" y="3628379"/>
            <a:ext cx="182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spring tension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947BCE2-AB13-4601-B167-9329328AA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275" y="3860803"/>
            <a:ext cx="1944048" cy="2945174"/>
          </a:xfrm>
          <a:prstGeom prst="rect">
            <a:avLst/>
          </a:prstGeom>
        </p:spPr>
      </p:pic>
      <p:sp>
        <p:nvSpPr>
          <p:cNvPr id="127" name="Left-Right Arrow 129">
            <a:extLst>
              <a:ext uri="{FF2B5EF4-FFF2-40B4-BE49-F238E27FC236}">
                <a16:creationId xmlns:a16="http://schemas.microsoft.com/office/drawing/2014/main" id="{14D941D3-7997-413A-9577-FEBB5C34AED2}"/>
              </a:ext>
            </a:extLst>
          </p:cNvPr>
          <p:cNvSpPr/>
          <p:nvPr/>
        </p:nvSpPr>
        <p:spPr>
          <a:xfrm rot="548478">
            <a:off x="5502407" y="5648542"/>
            <a:ext cx="390305" cy="13494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6BAE62-C42B-4F2F-AAEF-47E791CC4938}"/>
              </a:ext>
            </a:extLst>
          </p:cNvPr>
          <p:cNvSpPr/>
          <p:nvPr/>
        </p:nvSpPr>
        <p:spPr>
          <a:xfrm>
            <a:off x="5767254" y="4125088"/>
            <a:ext cx="1200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spring tension adjustment cap further to the front to reduce spring tension and further to the back to increase spring tension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DF08EF7-8F93-4F78-8D34-8301DE3E5F2B}"/>
              </a:ext>
            </a:extLst>
          </p:cNvPr>
          <p:cNvCxnSpPr>
            <a:stCxn id="128" idx="2"/>
          </p:cNvCxnSpPr>
          <p:nvPr/>
        </p:nvCxnSpPr>
        <p:spPr>
          <a:xfrm flipH="1">
            <a:off x="5658268" y="5325417"/>
            <a:ext cx="709033" cy="48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5816732-857A-423B-AB9D-7A033BB3B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0804" y="4184340"/>
            <a:ext cx="1888000" cy="258962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649A151F-A0B1-49B0-90D9-2C70E6BFC6C2}"/>
              </a:ext>
            </a:extLst>
          </p:cNvPr>
          <p:cNvSpPr txBox="1"/>
          <p:nvPr/>
        </p:nvSpPr>
        <p:spPr>
          <a:xfrm>
            <a:off x="8779735" y="3719799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damper levels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B6B2665-7A69-4DB3-80AA-F13AD0DFAE45}"/>
              </a:ext>
            </a:extLst>
          </p:cNvPr>
          <p:cNvSpPr/>
          <p:nvPr/>
        </p:nvSpPr>
        <p:spPr>
          <a:xfrm>
            <a:off x="9111966" y="4088217"/>
            <a:ext cx="120009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end of the damper unit so that the white dot lines up with a number. 1 being the easiest to depress the pedal and 8 being the hardest to depress the pedal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2F0ED740-4F0A-4FC9-8BC1-112D7B7899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4884" y="4435855"/>
            <a:ext cx="1598391" cy="1556529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AEC3B297-23C4-4A56-AA53-A531F35BCB3A}"/>
              </a:ext>
            </a:extLst>
          </p:cNvPr>
          <p:cNvSpPr txBox="1"/>
          <p:nvPr/>
        </p:nvSpPr>
        <p:spPr>
          <a:xfrm rot="16914550">
            <a:off x="11092582" y="5281766"/>
            <a:ext cx="295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E64886C-8E9C-4AAE-8D22-D7840770F21D}"/>
              </a:ext>
            </a:extLst>
          </p:cNvPr>
          <p:cNvSpPr txBox="1"/>
          <p:nvPr/>
        </p:nvSpPr>
        <p:spPr>
          <a:xfrm rot="16914550">
            <a:off x="11143611" y="5235195"/>
            <a:ext cx="134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C62D369-691E-4973-8F8E-A5F16B5E230E}"/>
              </a:ext>
            </a:extLst>
          </p:cNvPr>
          <p:cNvSpPr txBox="1"/>
          <p:nvPr/>
        </p:nvSpPr>
        <p:spPr>
          <a:xfrm rot="16914550">
            <a:off x="11179884" y="5122814"/>
            <a:ext cx="107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1B9307-7BDF-4E08-A0C4-D497D82BA84A}"/>
              </a:ext>
            </a:extLst>
          </p:cNvPr>
          <p:cNvSpPr txBox="1"/>
          <p:nvPr/>
        </p:nvSpPr>
        <p:spPr>
          <a:xfrm rot="16914550">
            <a:off x="11243629" y="5055260"/>
            <a:ext cx="1229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14BE98A-962E-43C4-B8B0-7AC18FABF728}"/>
              </a:ext>
            </a:extLst>
          </p:cNvPr>
          <p:cNvSpPr/>
          <p:nvPr/>
        </p:nvSpPr>
        <p:spPr>
          <a:xfrm>
            <a:off x="11299714" y="530329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Left Arrow 166">
            <a:extLst>
              <a:ext uri="{FF2B5EF4-FFF2-40B4-BE49-F238E27FC236}">
                <a16:creationId xmlns:a16="http://schemas.microsoft.com/office/drawing/2014/main" id="{C2EA48CE-0872-4CF7-94E4-DEB3FCE75BB8}"/>
              </a:ext>
            </a:extLst>
          </p:cNvPr>
          <p:cNvSpPr/>
          <p:nvPr/>
        </p:nvSpPr>
        <p:spPr>
          <a:xfrm rot="6799728">
            <a:off x="10262312" y="5780789"/>
            <a:ext cx="421092" cy="20255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urved Left Arrow 167">
            <a:extLst>
              <a:ext uri="{FF2B5EF4-FFF2-40B4-BE49-F238E27FC236}">
                <a16:creationId xmlns:a16="http://schemas.microsoft.com/office/drawing/2014/main" id="{97A2FB62-F06F-4798-A7CF-196C800A5C96}"/>
              </a:ext>
            </a:extLst>
          </p:cNvPr>
          <p:cNvSpPr/>
          <p:nvPr/>
        </p:nvSpPr>
        <p:spPr>
          <a:xfrm rot="16879210">
            <a:off x="11319091" y="4727894"/>
            <a:ext cx="348967" cy="541435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Curved Right Arrow 168">
            <a:extLst>
              <a:ext uri="{FF2B5EF4-FFF2-40B4-BE49-F238E27FC236}">
                <a16:creationId xmlns:a16="http://schemas.microsoft.com/office/drawing/2014/main" id="{2FA7C570-CFA3-4488-8B41-D734E57A34F4}"/>
              </a:ext>
            </a:extLst>
          </p:cNvPr>
          <p:cNvSpPr/>
          <p:nvPr/>
        </p:nvSpPr>
        <p:spPr>
          <a:xfrm rot="16758221">
            <a:off x="11235093" y="5308008"/>
            <a:ext cx="352948" cy="487680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CCF1B33-40A1-4AF0-85DB-E89270E9B678}"/>
              </a:ext>
            </a:extLst>
          </p:cNvPr>
          <p:cNvCxnSpPr>
            <a:endCxn id="137" idx="2"/>
          </p:cNvCxnSpPr>
          <p:nvPr/>
        </p:nvCxnSpPr>
        <p:spPr>
          <a:xfrm>
            <a:off x="10275457" y="4393884"/>
            <a:ext cx="1127497" cy="78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67A1B34D-51DE-4122-919C-3CDC687CC3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2782" y="6180502"/>
            <a:ext cx="503390" cy="271056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2FC1669F-2791-4E08-8A96-86FF5E845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390" y="387621"/>
            <a:ext cx="1925503" cy="2917079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AD5B67E8-A600-4AA3-828B-8A007D99F8D8}"/>
              </a:ext>
            </a:extLst>
          </p:cNvPr>
          <p:cNvSpPr/>
          <p:nvPr/>
        </p:nvSpPr>
        <p:spPr>
          <a:xfrm>
            <a:off x="4306948" y="549840"/>
            <a:ext cx="140732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Select the suitable angle. The manufacture provides 7 angle adjustment holes to set your pedal angle. Tighten the bolts to secure the angle brackets to the Throttle unit.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04D2D54-91DC-4AD8-A6A1-D6DFE6E02CED}"/>
              </a:ext>
            </a:extLst>
          </p:cNvPr>
          <p:cNvCxnSpPr/>
          <p:nvPr/>
        </p:nvCxnSpPr>
        <p:spPr>
          <a:xfrm flipH="1">
            <a:off x="4688205" y="1933998"/>
            <a:ext cx="217068" cy="64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own Arrow 69">
            <a:extLst>
              <a:ext uri="{FF2B5EF4-FFF2-40B4-BE49-F238E27FC236}">
                <a16:creationId xmlns:a16="http://schemas.microsoft.com/office/drawing/2014/main" id="{487F84D4-CCE3-470D-8D46-B18CF9464BD9}"/>
              </a:ext>
            </a:extLst>
          </p:cNvPr>
          <p:cNvSpPr/>
          <p:nvPr/>
        </p:nvSpPr>
        <p:spPr>
          <a:xfrm rot="4327227">
            <a:off x="4803879" y="2544500"/>
            <a:ext cx="65260" cy="2580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2" descr="https://dbk.vn/uploads/ckfinder/images/1-content/dbk.jpg">
            <a:hlinkClick r:id="rId9" tooltip="Nguồn tham khảo từ bài viết Độ C, Độ F là gì? Cách quy đổi độ F sang độ C | DBK.vn được thực hiện bởi công ty DBK Việt Nam"/>
            <a:extLst>
              <a:ext uri="{FF2B5EF4-FFF2-40B4-BE49-F238E27FC236}">
                <a16:creationId xmlns:a16="http://schemas.microsoft.com/office/drawing/2014/main" id="{50541C49-226A-428D-BE81-CC48D393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602409" y="3892066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9998D0AB-9F3B-40EC-AF8C-91A5CE8685A7}"/>
              </a:ext>
            </a:extLst>
          </p:cNvPr>
          <p:cNvSpPr/>
          <p:nvPr/>
        </p:nvSpPr>
        <p:spPr>
          <a:xfrm>
            <a:off x="4989484" y="2814109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88C3061-EC98-4314-8590-B9B10F5E403B}"/>
              </a:ext>
            </a:extLst>
          </p:cNvPr>
          <p:cNvSpPr/>
          <p:nvPr/>
        </p:nvSpPr>
        <p:spPr>
          <a:xfrm>
            <a:off x="4957867" y="2914008"/>
            <a:ext cx="316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D1A347C-17EA-433E-A54B-AB02F26FF923}"/>
              </a:ext>
            </a:extLst>
          </p:cNvPr>
          <p:cNvSpPr/>
          <p:nvPr/>
        </p:nvSpPr>
        <p:spPr>
          <a:xfrm>
            <a:off x="4965484" y="3014401"/>
            <a:ext cx="316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1E23F3C-F0D5-483B-AECE-26B73973D57B}"/>
              </a:ext>
            </a:extLst>
          </p:cNvPr>
          <p:cNvSpPr/>
          <p:nvPr/>
        </p:nvSpPr>
        <p:spPr>
          <a:xfrm>
            <a:off x="4972457" y="2714301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8DEAF4C-B126-405F-B4F0-266CB78993EB}"/>
              </a:ext>
            </a:extLst>
          </p:cNvPr>
          <p:cNvSpPr/>
          <p:nvPr/>
        </p:nvSpPr>
        <p:spPr>
          <a:xfrm>
            <a:off x="4956564" y="2606457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37FA797-4A01-4D8C-B08F-934EBA850176}"/>
              </a:ext>
            </a:extLst>
          </p:cNvPr>
          <p:cNvSpPr/>
          <p:nvPr/>
        </p:nvSpPr>
        <p:spPr>
          <a:xfrm>
            <a:off x="4916450" y="2504133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C68D596-71AF-4091-8C86-F354B3DF8395}"/>
              </a:ext>
            </a:extLst>
          </p:cNvPr>
          <p:cNvSpPr/>
          <p:nvPr/>
        </p:nvSpPr>
        <p:spPr>
          <a:xfrm>
            <a:off x="4842939" y="2393933"/>
            <a:ext cx="3353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Down Arrow 78">
            <a:extLst>
              <a:ext uri="{FF2B5EF4-FFF2-40B4-BE49-F238E27FC236}">
                <a16:creationId xmlns:a16="http://schemas.microsoft.com/office/drawing/2014/main" id="{4E97B482-A210-432F-BDBB-DF809EAFD1A5}"/>
              </a:ext>
            </a:extLst>
          </p:cNvPr>
          <p:cNvSpPr/>
          <p:nvPr/>
        </p:nvSpPr>
        <p:spPr>
          <a:xfrm rot="4187088">
            <a:off x="4764203" y="2452666"/>
            <a:ext cx="64754" cy="2550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Down Arrow 83">
            <a:extLst>
              <a:ext uri="{FF2B5EF4-FFF2-40B4-BE49-F238E27FC236}">
                <a16:creationId xmlns:a16="http://schemas.microsoft.com/office/drawing/2014/main" id="{3EFAD0F1-CCF1-46E4-BE24-328AE0E19E92}"/>
              </a:ext>
            </a:extLst>
          </p:cNvPr>
          <p:cNvSpPr/>
          <p:nvPr/>
        </p:nvSpPr>
        <p:spPr>
          <a:xfrm rot="4762305">
            <a:off x="4832519" y="2639793"/>
            <a:ext cx="59468" cy="25493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Down Arrow 84">
            <a:extLst>
              <a:ext uri="{FF2B5EF4-FFF2-40B4-BE49-F238E27FC236}">
                <a16:creationId xmlns:a16="http://schemas.microsoft.com/office/drawing/2014/main" id="{43FDC35B-A3A3-4D14-B3E8-E84286485CE1}"/>
              </a:ext>
            </a:extLst>
          </p:cNvPr>
          <p:cNvSpPr/>
          <p:nvPr/>
        </p:nvSpPr>
        <p:spPr>
          <a:xfrm rot="4971445">
            <a:off x="4841130" y="2736381"/>
            <a:ext cx="60290" cy="2592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Down Arrow 86">
            <a:extLst>
              <a:ext uri="{FF2B5EF4-FFF2-40B4-BE49-F238E27FC236}">
                <a16:creationId xmlns:a16="http://schemas.microsoft.com/office/drawing/2014/main" id="{7119A325-8B48-4974-8400-4884A81962B3}"/>
              </a:ext>
            </a:extLst>
          </p:cNvPr>
          <p:cNvSpPr/>
          <p:nvPr/>
        </p:nvSpPr>
        <p:spPr>
          <a:xfrm rot="5136882">
            <a:off x="4860903" y="2816897"/>
            <a:ext cx="59547" cy="2571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own Arrow 87">
            <a:extLst>
              <a:ext uri="{FF2B5EF4-FFF2-40B4-BE49-F238E27FC236}">
                <a16:creationId xmlns:a16="http://schemas.microsoft.com/office/drawing/2014/main" id="{3656CA93-4263-43FD-9984-7A85A34E0330}"/>
              </a:ext>
            </a:extLst>
          </p:cNvPr>
          <p:cNvSpPr/>
          <p:nvPr/>
        </p:nvSpPr>
        <p:spPr>
          <a:xfrm rot="5198392">
            <a:off x="4860255" y="2912182"/>
            <a:ext cx="67658" cy="2505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own Arrow 88">
            <a:extLst>
              <a:ext uri="{FF2B5EF4-FFF2-40B4-BE49-F238E27FC236}">
                <a16:creationId xmlns:a16="http://schemas.microsoft.com/office/drawing/2014/main" id="{3AB8E474-82E7-49E6-B6BB-C4530029FD01}"/>
              </a:ext>
            </a:extLst>
          </p:cNvPr>
          <p:cNvSpPr/>
          <p:nvPr/>
        </p:nvSpPr>
        <p:spPr>
          <a:xfrm rot="5400000">
            <a:off x="4862212" y="3009491"/>
            <a:ext cx="75942" cy="241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E53701B-27E7-4D20-B092-723910391379}"/>
              </a:ext>
            </a:extLst>
          </p:cNvPr>
          <p:cNvSpPr txBox="1"/>
          <p:nvPr/>
        </p:nvSpPr>
        <p:spPr>
          <a:xfrm>
            <a:off x="-3432" y="23641"/>
            <a:ext cx="140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THROTTLE</a:t>
            </a:r>
          </a:p>
        </p:txBody>
      </p:sp>
    </p:spTree>
    <p:extLst>
      <p:ext uri="{BB962C8B-B14F-4D97-AF65-F5344CB8AC3E}">
        <p14:creationId xmlns:p14="http://schemas.microsoft.com/office/powerpoint/2010/main" val="408008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1">
            <a:extLst>
              <a:ext uri="{FF2B5EF4-FFF2-40B4-BE49-F238E27FC236}">
                <a16:creationId xmlns:a16="http://schemas.microsoft.com/office/drawing/2014/main" id="{656CAADF-958A-4521-9746-1E1EDA2AE864}"/>
              </a:ext>
            </a:extLst>
          </p:cNvPr>
          <p:cNvSpPr txBox="1"/>
          <p:nvPr/>
        </p:nvSpPr>
        <p:spPr>
          <a:xfrm>
            <a:off x="1860211" y="27488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pedal unit angle</a:t>
            </a:r>
          </a:p>
        </p:txBody>
      </p:sp>
      <p:sp>
        <p:nvSpPr>
          <p:cNvPr id="5" name="TextBox 127">
            <a:extLst>
              <a:ext uri="{FF2B5EF4-FFF2-40B4-BE49-F238E27FC236}">
                <a16:creationId xmlns:a16="http://schemas.microsoft.com/office/drawing/2014/main" id="{7C5702C3-AF43-414A-9719-9D8F10309FFA}"/>
              </a:ext>
            </a:extLst>
          </p:cNvPr>
          <p:cNvSpPr txBox="1"/>
          <p:nvPr/>
        </p:nvSpPr>
        <p:spPr>
          <a:xfrm>
            <a:off x="5032104" y="3596590"/>
            <a:ext cx="1822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spring tension</a:t>
            </a:r>
          </a:p>
        </p:txBody>
      </p:sp>
      <p:sp>
        <p:nvSpPr>
          <p:cNvPr id="6" name="TextBox 158">
            <a:extLst>
              <a:ext uri="{FF2B5EF4-FFF2-40B4-BE49-F238E27FC236}">
                <a16:creationId xmlns:a16="http://schemas.microsoft.com/office/drawing/2014/main" id="{44DBB053-C26D-428B-B700-5305C787E97F}"/>
              </a:ext>
            </a:extLst>
          </p:cNvPr>
          <p:cNvSpPr txBox="1"/>
          <p:nvPr/>
        </p:nvSpPr>
        <p:spPr>
          <a:xfrm>
            <a:off x="8663140" y="3704491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damper levels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C8DC6-83CB-4587-ACEA-618F4651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25" y="346049"/>
            <a:ext cx="1880599" cy="3105294"/>
          </a:xfrm>
          <a:prstGeom prst="rect">
            <a:avLst/>
          </a:prstGeom>
        </p:spPr>
      </p:pic>
      <p:sp>
        <p:nvSpPr>
          <p:cNvPr id="8" name="Curved Left Arrow 272">
            <a:extLst>
              <a:ext uri="{FF2B5EF4-FFF2-40B4-BE49-F238E27FC236}">
                <a16:creationId xmlns:a16="http://schemas.microsoft.com/office/drawing/2014/main" id="{F4052910-D9CE-4448-9C8D-6C99753ED062}"/>
              </a:ext>
            </a:extLst>
          </p:cNvPr>
          <p:cNvSpPr/>
          <p:nvPr/>
        </p:nvSpPr>
        <p:spPr>
          <a:xfrm rot="21434117">
            <a:off x="2301639" y="2526444"/>
            <a:ext cx="107559" cy="320318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160E56-4F8C-40F4-ABBF-A5F22A0D3BD9}"/>
              </a:ext>
            </a:extLst>
          </p:cNvPr>
          <p:cNvSpPr/>
          <p:nvPr/>
        </p:nvSpPr>
        <p:spPr>
          <a:xfrm>
            <a:off x="1676834" y="1207506"/>
            <a:ext cx="991544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Remove the two bolts and 4 washers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F51445-22EC-40B7-BB2D-86549208049B}"/>
              </a:ext>
            </a:extLst>
          </p:cNvPr>
          <p:cNvCxnSpPr>
            <a:cxnSpLocks/>
          </p:cNvCxnSpPr>
          <p:nvPr/>
        </p:nvCxnSpPr>
        <p:spPr>
          <a:xfrm flipH="1">
            <a:off x="1756194" y="1701122"/>
            <a:ext cx="341597" cy="115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Right Arrow 275">
            <a:extLst>
              <a:ext uri="{FF2B5EF4-FFF2-40B4-BE49-F238E27FC236}">
                <a16:creationId xmlns:a16="http://schemas.microsoft.com/office/drawing/2014/main" id="{C1C76E36-276A-49B8-862B-DAB19F4791C7}"/>
              </a:ext>
            </a:extLst>
          </p:cNvPr>
          <p:cNvSpPr/>
          <p:nvPr/>
        </p:nvSpPr>
        <p:spPr>
          <a:xfrm rot="2427486">
            <a:off x="1544919" y="2898801"/>
            <a:ext cx="157286" cy="273435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A0B2A9-8093-450C-9E85-DC39D08D92A4}"/>
              </a:ext>
            </a:extLst>
          </p:cNvPr>
          <p:cNvCxnSpPr>
            <a:cxnSpLocks/>
          </p:cNvCxnSpPr>
          <p:nvPr/>
        </p:nvCxnSpPr>
        <p:spPr>
          <a:xfrm>
            <a:off x="2133064" y="1756899"/>
            <a:ext cx="209732" cy="84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77DA223-59A2-45AD-8F1B-22E7F9253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577" y="385082"/>
            <a:ext cx="2251707" cy="2942415"/>
          </a:xfrm>
          <a:prstGeom prst="rect">
            <a:avLst/>
          </a:prstGeom>
        </p:spPr>
      </p:pic>
      <p:sp>
        <p:nvSpPr>
          <p:cNvPr id="14" name="TextBox 278">
            <a:extLst>
              <a:ext uri="{FF2B5EF4-FFF2-40B4-BE49-F238E27FC236}">
                <a16:creationId xmlns:a16="http://schemas.microsoft.com/office/drawing/2014/main" id="{9CE0706C-BF64-4654-A786-21B4BAB665ED}"/>
              </a:ext>
            </a:extLst>
          </p:cNvPr>
          <p:cNvSpPr txBox="1"/>
          <p:nvPr/>
        </p:nvSpPr>
        <p:spPr>
          <a:xfrm>
            <a:off x="7624553" y="18061"/>
            <a:ext cx="19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travel range</a:t>
            </a:r>
          </a:p>
        </p:txBody>
      </p:sp>
      <p:sp>
        <p:nvSpPr>
          <p:cNvPr id="15" name="Up-Down Arrow 279">
            <a:extLst>
              <a:ext uri="{FF2B5EF4-FFF2-40B4-BE49-F238E27FC236}">
                <a16:creationId xmlns:a16="http://schemas.microsoft.com/office/drawing/2014/main" id="{1BC4EBE2-DDA4-403B-9ED1-C1A31E002F2C}"/>
              </a:ext>
            </a:extLst>
          </p:cNvPr>
          <p:cNvSpPr/>
          <p:nvPr/>
        </p:nvSpPr>
        <p:spPr>
          <a:xfrm>
            <a:off x="7205632" y="2926156"/>
            <a:ext cx="94214" cy="12449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eft Arrow 280">
            <a:extLst>
              <a:ext uri="{FF2B5EF4-FFF2-40B4-BE49-F238E27FC236}">
                <a16:creationId xmlns:a16="http://schemas.microsoft.com/office/drawing/2014/main" id="{2424F0F4-4D0A-40AF-8DCC-7A8B2D9B92E1}"/>
              </a:ext>
            </a:extLst>
          </p:cNvPr>
          <p:cNvSpPr/>
          <p:nvPr/>
        </p:nvSpPr>
        <p:spPr>
          <a:xfrm rot="865368">
            <a:off x="7125868" y="1702208"/>
            <a:ext cx="314656" cy="224779"/>
          </a:xfrm>
          <a:prstGeom prst="leftArrow">
            <a:avLst>
              <a:gd name="adj1" fmla="val 50000"/>
              <a:gd name="adj2" fmla="val 235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D0D1F1-B0A5-48C0-8E53-5CBD138B2C93}"/>
              </a:ext>
            </a:extLst>
          </p:cNvPr>
          <p:cNvCxnSpPr>
            <a:stCxn id="20" idx="2"/>
          </p:cNvCxnSpPr>
          <p:nvPr/>
        </p:nvCxnSpPr>
        <p:spPr>
          <a:xfrm flipH="1">
            <a:off x="7200209" y="1529657"/>
            <a:ext cx="353688" cy="43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FDCDD1-6CCA-4400-B90A-20DB34BD4AC4}"/>
              </a:ext>
            </a:extLst>
          </p:cNvPr>
          <p:cNvCxnSpPr>
            <a:stCxn id="19" idx="1"/>
          </p:cNvCxnSpPr>
          <p:nvPr/>
        </p:nvCxnSpPr>
        <p:spPr>
          <a:xfrm flipH="1">
            <a:off x="7211200" y="1631876"/>
            <a:ext cx="1174010" cy="12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90C3209-4F60-4FE6-B229-8A81C678A624}"/>
              </a:ext>
            </a:extLst>
          </p:cNvPr>
          <p:cNvSpPr/>
          <p:nvPr/>
        </p:nvSpPr>
        <p:spPr>
          <a:xfrm>
            <a:off x="8385210" y="754713"/>
            <a:ext cx="1098684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2: Loosen the 2 bolts on the sides and move the bottom blue bump stop up or down, find your preferred recline angle then tighten the bolts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972D94-353A-4AED-93E8-A76B519CA3E3}"/>
              </a:ext>
            </a:extLst>
          </p:cNvPr>
          <p:cNvSpPr/>
          <p:nvPr/>
        </p:nvSpPr>
        <p:spPr>
          <a:xfrm>
            <a:off x="7221675" y="606327"/>
            <a:ext cx="805756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1: Twist the spring cap to a high position</a:t>
            </a:r>
          </a:p>
        </p:txBody>
      </p:sp>
      <p:sp>
        <p:nvSpPr>
          <p:cNvPr id="21" name="Left Arrow 285">
            <a:extLst>
              <a:ext uri="{FF2B5EF4-FFF2-40B4-BE49-F238E27FC236}">
                <a16:creationId xmlns:a16="http://schemas.microsoft.com/office/drawing/2014/main" id="{3EB04660-0CC6-42AF-BF4E-B74CD1BE4E2C}"/>
              </a:ext>
            </a:extLst>
          </p:cNvPr>
          <p:cNvSpPr/>
          <p:nvPr/>
        </p:nvSpPr>
        <p:spPr>
          <a:xfrm rot="20716867">
            <a:off x="6438070" y="239550"/>
            <a:ext cx="277644" cy="24553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Left Arrow 286">
            <a:extLst>
              <a:ext uri="{FF2B5EF4-FFF2-40B4-BE49-F238E27FC236}">
                <a16:creationId xmlns:a16="http://schemas.microsoft.com/office/drawing/2014/main" id="{A9CE430B-96A4-4B98-9221-0CD4F1009F66}"/>
              </a:ext>
            </a:extLst>
          </p:cNvPr>
          <p:cNvSpPr/>
          <p:nvPr/>
        </p:nvSpPr>
        <p:spPr>
          <a:xfrm rot="11732882">
            <a:off x="6819240" y="238074"/>
            <a:ext cx="277644" cy="24553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B7BA3E-1A6E-4A0F-A8D9-CF572736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693" y="360839"/>
            <a:ext cx="2251707" cy="2942415"/>
          </a:xfrm>
          <a:prstGeom prst="rect">
            <a:avLst/>
          </a:prstGeom>
        </p:spPr>
      </p:pic>
      <p:sp>
        <p:nvSpPr>
          <p:cNvPr id="24" name="Left-Right Arrow 288">
            <a:extLst>
              <a:ext uri="{FF2B5EF4-FFF2-40B4-BE49-F238E27FC236}">
                <a16:creationId xmlns:a16="http://schemas.microsoft.com/office/drawing/2014/main" id="{2E726D4E-837B-413D-AECC-75927F90C9D3}"/>
              </a:ext>
            </a:extLst>
          </p:cNvPr>
          <p:cNvSpPr/>
          <p:nvPr/>
        </p:nvSpPr>
        <p:spPr>
          <a:xfrm rot="21369335">
            <a:off x="10054023" y="2465686"/>
            <a:ext cx="247821" cy="17686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Left Arrow 289">
            <a:extLst>
              <a:ext uri="{FF2B5EF4-FFF2-40B4-BE49-F238E27FC236}">
                <a16:creationId xmlns:a16="http://schemas.microsoft.com/office/drawing/2014/main" id="{40D5A56B-0F0F-4684-BE78-BD680DA33B0D}"/>
              </a:ext>
            </a:extLst>
          </p:cNvPr>
          <p:cNvSpPr/>
          <p:nvPr/>
        </p:nvSpPr>
        <p:spPr>
          <a:xfrm rot="11732882">
            <a:off x="10024701" y="421836"/>
            <a:ext cx="277644" cy="15002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Left Arrow 290">
            <a:extLst>
              <a:ext uri="{FF2B5EF4-FFF2-40B4-BE49-F238E27FC236}">
                <a16:creationId xmlns:a16="http://schemas.microsoft.com/office/drawing/2014/main" id="{E4B6FA22-21DE-43A8-8370-744921632C76}"/>
              </a:ext>
            </a:extLst>
          </p:cNvPr>
          <p:cNvSpPr/>
          <p:nvPr/>
        </p:nvSpPr>
        <p:spPr>
          <a:xfrm rot="11732882">
            <a:off x="10021186" y="331032"/>
            <a:ext cx="622848" cy="17092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017BB9-DBFD-4FAF-9FF6-749C80DFB9FC}"/>
              </a:ext>
            </a:extLst>
          </p:cNvPr>
          <p:cNvSpPr/>
          <p:nvPr/>
        </p:nvSpPr>
        <p:spPr>
          <a:xfrm>
            <a:off x="10228435" y="814994"/>
            <a:ext cx="1453271" cy="10618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3: Loosen the 4 bolts on both sides and move the top blue bump stop forward or backward to find your preferred pedal travel range.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364BCD-0755-417E-B0B2-10E03575AB31}"/>
              </a:ext>
            </a:extLst>
          </p:cNvPr>
          <p:cNvCxnSpPr>
            <a:cxnSpLocks/>
          </p:cNvCxnSpPr>
          <p:nvPr/>
        </p:nvCxnSpPr>
        <p:spPr>
          <a:xfrm flipH="1">
            <a:off x="10228435" y="1919125"/>
            <a:ext cx="338174" cy="76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ED1C8A20-5E09-4893-8C3C-22DDB0C1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99" y="3897524"/>
            <a:ext cx="2251707" cy="2942415"/>
          </a:xfrm>
          <a:prstGeom prst="rect">
            <a:avLst/>
          </a:prstGeom>
        </p:spPr>
      </p:pic>
      <p:sp>
        <p:nvSpPr>
          <p:cNvPr id="30" name="TextBox 294">
            <a:extLst>
              <a:ext uri="{FF2B5EF4-FFF2-40B4-BE49-F238E27FC236}">
                <a16:creationId xmlns:a16="http://schemas.microsoft.com/office/drawing/2014/main" id="{32FB79A2-0B33-4D55-80DA-B379F8A1B600}"/>
              </a:ext>
            </a:extLst>
          </p:cNvPr>
          <p:cNvSpPr txBox="1"/>
          <p:nvPr/>
        </p:nvSpPr>
        <p:spPr>
          <a:xfrm>
            <a:off x="493750" y="3596590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the height of the pedal face</a:t>
            </a:r>
          </a:p>
        </p:txBody>
      </p:sp>
      <p:sp>
        <p:nvSpPr>
          <p:cNvPr id="31" name="Up-Down Arrow 295">
            <a:extLst>
              <a:ext uri="{FF2B5EF4-FFF2-40B4-BE49-F238E27FC236}">
                <a16:creationId xmlns:a16="http://schemas.microsoft.com/office/drawing/2014/main" id="{1F82B997-6D6E-45F5-B08E-086617945B52}"/>
              </a:ext>
            </a:extLst>
          </p:cNvPr>
          <p:cNvSpPr/>
          <p:nvPr/>
        </p:nvSpPr>
        <p:spPr>
          <a:xfrm>
            <a:off x="1345106" y="4379785"/>
            <a:ext cx="195166" cy="36940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5249F7-34B9-456C-AC88-28DA505BFADE}"/>
              </a:ext>
            </a:extLst>
          </p:cNvPr>
          <p:cNvSpPr/>
          <p:nvPr/>
        </p:nvSpPr>
        <p:spPr>
          <a:xfrm>
            <a:off x="2018419" y="4132589"/>
            <a:ext cx="104607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Choose a suitable pedal height, then tighten the bolts.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26C415-E0C9-4EB9-9C58-219B93900BD7}"/>
              </a:ext>
            </a:extLst>
          </p:cNvPr>
          <p:cNvCxnSpPr>
            <a:cxnSpLocks/>
          </p:cNvCxnSpPr>
          <p:nvPr/>
        </p:nvCxnSpPr>
        <p:spPr>
          <a:xfrm flipH="1">
            <a:off x="1627175" y="4551921"/>
            <a:ext cx="440824" cy="1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rved Left Arrow 298">
            <a:extLst>
              <a:ext uri="{FF2B5EF4-FFF2-40B4-BE49-F238E27FC236}">
                <a16:creationId xmlns:a16="http://schemas.microsoft.com/office/drawing/2014/main" id="{121F0130-9161-4429-9E4C-1F51ECDBD5CB}"/>
              </a:ext>
            </a:extLst>
          </p:cNvPr>
          <p:cNvSpPr/>
          <p:nvPr/>
        </p:nvSpPr>
        <p:spPr>
          <a:xfrm>
            <a:off x="1252107" y="4389868"/>
            <a:ext cx="49292" cy="16541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Left Arrow 299">
            <a:extLst>
              <a:ext uri="{FF2B5EF4-FFF2-40B4-BE49-F238E27FC236}">
                <a16:creationId xmlns:a16="http://schemas.microsoft.com/office/drawing/2014/main" id="{D475B74F-687C-4E6B-B788-07998785CACA}"/>
              </a:ext>
            </a:extLst>
          </p:cNvPr>
          <p:cNvSpPr/>
          <p:nvPr/>
        </p:nvSpPr>
        <p:spPr>
          <a:xfrm>
            <a:off x="1258203" y="4564489"/>
            <a:ext cx="49292" cy="16541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3419D5-F128-40E6-95CE-7C3EE07EA489}"/>
              </a:ext>
            </a:extLst>
          </p:cNvPr>
          <p:cNvSpPr/>
          <p:nvPr/>
        </p:nvSpPr>
        <p:spPr>
          <a:xfrm>
            <a:off x="131248" y="3994089"/>
            <a:ext cx="723463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Loosen the 4 screws on the sides behind the pedal face </a:t>
            </a:r>
            <a:endParaRPr lang="en-US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E80FE8-C764-45AF-9B6E-9FDE04B4F2A1}"/>
              </a:ext>
            </a:extLst>
          </p:cNvPr>
          <p:cNvCxnSpPr>
            <a:cxnSpLocks/>
          </p:cNvCxnSpPr>
          <p:nvPr/>
        </p:nvCxnSpPr>
        <p:spPr>
          <a:xfrm>
            <a:off x="751472" y="4551921"/>
            <a:ext cx="346848" cy="6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0EDD1F-6790-4ADC-BC38-6C7CACD39C1B}"/>
              </a:ext>
            </a:extLst>
          </p:cNvPr>
          <p:cNvCxnSpPr>
            <a:cxnSpLocks/>
          </p:cNvCxnSpPr>
          <p:nvPr/>
        </p:nvCxnSpPr>
        <p:spPr>
          <a:xfrm flipV="1">
            <a:off x="759222" y="4455756"/>
            <a:ext cx="380524" cy="9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2CB974E7-5BB3-4282-B489-B965DFD8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062" y="5405652"/>
            <a:ext cx="1795146" cy="37159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475819B-48CC-417A-8320-C9F714A7A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025" y="6232542"/>
            <a:ext cx="1795146" cy="37373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0F0A8BE-C7D8-4FD8-B7BC-43194FFE8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309" y="4732643"/>
            <a:ext cx="1761531" cy="330865"/>
          </a:xfrm>
          <a:prstGeom prst="rect">
            <a:avLst/>
          </a:prstGeom>
        </p:spPr>
      </p:pic>
      <p:sp>
        <p:nvSpPr>
          <p:cNvPr id="42" name="TextBox 306">
            <a:extLst>
              <a:ext uri="{FF2B5EF4-FFF2-40B4-BE49-F238E27FC236}">
                <a16:creationId xmlns:a16="http://schemas.microsoft.com/office/drawing/2014/main" id="{1D399550-4377-4096-86C2-7E447378F3C7}"/>
              </a:ext>
            </a:extLst>
          </p:cNvPr>
          <p:cNvSpPr txBox="1"/>
          <p:nvPr/>
        </p:nvSpPr>
        <p:spPr>
          <a:xfrm>
            <a:off x="3646395" y="4369872"/>
            <a:ext cx="206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Option 1: 2.5mm spring + 2 elastomers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C5E353-CF25-4782-9E73-BC32BF31F9EC}"/>
              </a:ext>
            </a:extLst>
          </p:cNvPr>
          <p:cNvSpPr/>
          <p:nvPr/>
        </p:nvSpPr>
        <p:spPr>
          <a:xfrm>
            <a:off x="3628820" y="5129739"/>
            <a:ext cx="2079415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Option 2: 3mm spring + 2 elastomers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1988D4-21B0-4DE2-BDFD-7829639AB43C}"/>
              </a:ext>
            </a:extLst>
          </p:cNvPr>
          <p:cNvSpPr/>
          <p:nvPr/>
        </p:nvSpPr>
        <p:spPr>
          <a:xfrm>
            <a:off x="3604133" y="5815871"/>
            <a:ext cx="19649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Option 3: 2.5mm spring + 3mm spring + 1 elastomer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9304E1B-2FFA-414F-A553-306560B1CD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454" y="3879839"/>
            <a:ext cx="1954920" cy="2932381"/>
          </a:xfrm>
          <a:prstGeom prst="rect">
            <a:avLst/>
          </a:prstGeom>
        </p:spPr>
      </p:pic>
      <p:sp>
        <p:nvSpPr>
          <p:cNvPr id="46" name="Left-Right Arrow 311">
            <a:extLst>
              <a:ext uri="{FF2B5EF4-FFF2-40B4-BE49-F238E27FC236}">
                <a16:creationId xmlns:a16="http://schemas.microsoft.com/office/drawing/2014/main" id="{65110D84-9419-4CEF-96F0-6F1A2A552F82}"/>
              </a:ext>
            </a:extLst>
          </p:cNvPr>
          <p:cNvSpPr/>
          <p:nvPr/>
        </p:nvSpPr>
        <p:spPr>
          <a:xfrm rot="1986279">
            <a:off x="6976027" y="5316143"/>
            <a:ext cx="213386" cy="14319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E29AB7-8A00-47B5-9CFF-95CD0CEE5485}"/>
              </a:ext>
            </a:extLst>
          </p:cNvPr>
          <p:cNvSpPr/>
          <p:nvPr/>
        </p:nvSpPr>
        <p:spPr>
          <a:xfrm>
            <a:off x="7398978" y="4229181"/>
            <a:ext cx="1200093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spring tension adjustment cap further to the front to reduce spring tension and further to the back to increase spring tension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5C4750-F292-415B-9EAB-6091F424EAB6}"/>
              </a:ext>
            </a:extLst>
          </p:cNvPr>
          <p:cNvCxnSpPr>
            <a:cxnSpLocks/>
          </p:cNvCxnSpPr>
          <p:nvPr/>
        </p:nvCxnSpPr>
        <p:spPr>
          <a:xfrm flipH="1">
            <a:off x="6952636" y="4993582"/>
            <a:ext cx="480824" cy="44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55B1513-7373-4C6F-AE20-21EB70977AA5}"/>
              </a:ext>
            </a:extLst>
          </p:cNvPr>
          <p:cNvSpPr/>
          <p:nvPr/>
        </p:nvSpPr>
        <p:spPr>
          <a:xfrm>
            <a:off x="3527028" y="4108923"/>
            <a:ext cx="2260555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3 recommended combos include:</a:t>
            </a:r>
          </a:p>
        </p:txBody>
      </p:sp>
      <p:sp>
        <p:nvSpPr>
          <p:cNvPr id="50" name="Curved Left Arrow 316">
            <a:extLst>
              <a:ext uri="{FF2B5EF4-FFF2-40B4-BE49-F238E27FC236}">
                <a16:creationId xmlns:a16="http://schemas.microsoft.com/office/drawing/2014/main" id="{D07E11D9-82DD-4CD1-88E2-7E5F70F380C1}"/>
              </a:ext>
            </a:extLst>
          </p:cNvPr>
          <p:cNvSpPr/>
          <p:nvPr/>
        </p:nvSpPr>
        <p:spPr>
          <a:xfrm rot="14102145">
            <a:off x="6189707" y="5272650"/>
            <a:ext cx="145542" cy="23018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Right Arrow 317">
            <a:extLst>
              <a:ext uri="{FF2B5EF4-FFF2-40B4-BE49-F238E27FC236}">
                <a16:creationId xmlns:a16="http://schemas.microsoft.com/office/drawing/2014/main" id="{2BF01118-A980-4ABC-B9CC-974F5DCB4122}"/>
              </a:ext>
            </a:extLst>
          </p:cNvPr>
          <p:cNvSpPr/>
          <p:nvPr/>
        </p:nvSpPr>
        <p:spPr>
          <a:xfrm rot="14365137">
            <a:off x="6296795" y="5503562"/>
            <a:ext cx="141145" cy="246289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E07EC2-0C7C-42FD-AE09-EAF93273C820}"/>
              </a:ext>
            </a:extLst>
          </p:cNvPr>
          <p:cNvSpPr/>
          <p:nvPr/>
        </p:nvSpPr>
        <p:spPr>
          <a:xfrm>
            <a:off x="7901301" y="5473740"/>
            <a:ext cx="862124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Remove the bolts, change to a suitable elastomer combo, reinstall and tighten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B62341-15D9-44C2-A24D-D7FE5E8DEA5F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6692685" y="5503299"/>
            <a:ext cx="1208616" cy="63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D8247C5F-2EB4-4ED8-9987-8D218E5909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0544" y="4132589"/>
            <a:ext cx="1716342" cy="265509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6AA8A67-7F5B-476F-9A8C-6406507F7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2361" y="5000709"/>
            <a:ext cx="1598391" cy="1556529"/>
          </a:xfrm>
          <a:prstGeom prst="rect">
            <a:avLst/>
          </a:prstGeom>
        </p:spPr>
      </p:pic>
      <p:sp>
        <p:nvSpPr>
          <p:cNvPr id="56" name="TextBox 325">
            <a:extLst>
              <a:ext uri="{FF2B5EF4-FFF2-40B4-BE49-F238E27FC236}">
                <a16:creationId xmlns:a16="http://schemas.microsoft.com/office/drawing/2014/main" id="{B7F58F86-0EAD-4187-A462-862278D4169C}"/>
              </a:ext>
            </a:extLst>
          </p:cNvPr>
          <p:cNvSpPr txBox="1"/>
          <p:nvPr/>
        </p:nvSpPr>
        <p:spPr>
          <a:xfrm rot="16914550">
            <a:off x="11360059" y="5846620"/>
            <a:ext cx="295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1</a:t>
            </a:r>
          </a:p>
        </p:txBody>
      </p:sp>
      <p:sp>
        <p:nvSpPr>
          <p:cNvPr id="57" name="TextBox 326">
            <a:extLst>
              <a:ext uri="{FF2B5EF4-FFF2-40B4-BE49-F238E27FC236}">
                <a16:creationId xmlns:a16="http://schemas.microsoft.com/office/drawing/2014/main" id="{610C695C-3454-454C-94D0-D0B5265BC821}"/>
              </a:ext>
            </a:extLst>
          </p:cNvPr>
          <p:cNvSpPr txBox="1"/>
          <p:nvPr/>
        </p:nvSpPr>
        <p:spPr>
          <a:xfrm rot="16914550">
            <a:off x="11411088" y="5800049"/>
            <a:ext cx="134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2</a:t>
            </a:r>
          </a:p>
        </p:txBody>
      </p:sp>
      <p:sp>
        <p:nvSpPr>
          <p:cNvPr id="58" name="TextBox 327">
            <a:extLst>
              <a:ext uri="{FF2B5EF4-FFF2-40B4-BE49-F238E27FC236}">
                <a16:creationId xmlns:a16="http://schemas.microsoft.com/office/drawing/2014/main" id="{C66F4F0E-C226-4B5D-BF9F-0204425ACD27}"/>
              </a:ext>
            </a:extLst>
          </p:cNvPr>
          <p:cNvSpPr txBox="1"/>
          <p:nvPr/>
        </p:nvSpPr>
        <p:spPr>
          <a:xfrm rot="16914550">
            <a:off x="11447361" y="5687668"/>
            <a:ext cx="107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3</a:t>
            </a:r>
          </a:p>
        </p:txBody>
      </p:sp>
      <p:sp>
        <p:nvSpPr>
          <p:cNvPr id="59" name="TextBox 328">
            <a:extLst>
              <a:ext uri="{FF2B5EF4-FFF2-40B4-BE49-F238E27FC236}">
                <a16:creationId xmlns:a16="http://schemas.microsoft.com/office/drawing/2014/main" id="{A627796B-EE5A-4770-8748-FAB0191A22F2}"/>
              </a:ext>
            </a:extLst>
          </p:cNvPr>
          <p:cNvSpPr txBox="1"/>
          <p:nvPr/>
        </p:nvSpPr>
        <p:spPr>
          <a:xfrm rot="16914550">
            <a:off x="11511106" y="5620114"/>
            <a:ext cx="1229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0681EB6-D631-43C6-866C-D0FA668444E8}"/>
              </a:ext>
            </a:extLst>
          </p:cNvPr>
          <p:cNvSpPr/>
          <p:nvPr/>
        </p:nvSpPr>
        <p:spPr>
          <a:xfrm>
            <a:off x="11567191" y="586815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Left Arrow 330">
            <a:extLst>
              <a:ext uri="{FF2B5EF4-FFF2-40B4-BE49-F238E27FC236}">
                <a16:creationId xmlns:a16="http://schemas.microsoft.com/office/drawing/2014/main" id="{CAA9F7B9-B421-4C51-BF61-C48AD089C4E2}"/>
              </a:ext>
            </a:extLst>
          </p:cNvPr>
          <p:cNvSpPr/>
          <p:nvPr/>
        </p:nvSpPr>
        <p:spPr>
          <a:xfrm rot="8431089">
            <a:off x="10037846" y="5743896"/>
            <a:ext cx="421092" cy="16269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Curved Left Arrow 331">
            <a:extLst>
              <a:ext uri="{FF2B5EF4-FFF2-40B4-BE49-F238E27FC236}">
                <a16:creationId xmlns:a16="http://schemas.microsoft.com/office/drawing/2014/main" id="{D8FD028F-AE63-4794-9081-BA51783CABA1}"/>
              </a:ext>
            </a:extLst>
          </p:cNvPr>
          <p:cNvSpPr/>
          <p:nvPr/>
        </p:nvSpPr>
        <p:spPr>
          <a:xfrm rot="16879210">
            <a:off x="11586568" y="5292748"/>
            <a:ext cx="348967" cy="541435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urved Right Arrow 332">
            <a:extLst>
              <a:ext uri="{FF2B5EF4-FFF2-40B4-BE49-F238E27FC236}">
                <a16:creationId xmlns:a16="http://schemas.microsoft.com/office/drawing/2014/main" id="{36776F36-7F76-4478-80A8-F555E13C7127}"/>
              </a:ext>
            </a:extLst>
          </p:cNvPr>
          <p:cNvSpPr/>
          <p:nvPr/>
        </p:nvSpPr>
        <p:spPr>
          <a:xfrm rot="16758221">
            <a:off x="11502570" y="5872862"/>
            <a:ext cx="352948" cy="487680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962339-ADF2-4004-8CF3-95B2DF2384E1}"/>
              </a:ext>
            </a:extLst>
          </p:cNvPr>
          <p:cNvCxnSpPr>
            <a:stCxn id="82" idx="3"/>
            <a:endCxn id="59" idx="2"/>
          </p:cNvCxnSpPr>
          <p:nvPr/>
        </p:nvCxnSpPr>
        <p:spPr>
          <a:xfrm>
            <a:off x="10758340" y="5022864"/>
            <a:ext cx="896478" cy="70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A43F5488-7701-4FEC-8E4A-6E9ACB494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643" y="400113"/>
            <a:ext cx="2251707" cy="2942415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C880624-D1F1-4FF2-999E-7A82C107E861}"/>
              </a:ext>
            </a:extLst>
          </p:cNvPr>
          <p:cNvSpPr/>
          <p:nvPr/>
        </p:nvSpPr>
        <p:spPr>
          <a:xfrm>
            <a:off x="4169224" y="657611"/>
            <a:ext cx="1407329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Select the suitable angle. The manufacture provides 7 angle adjustment holes to set your pedal angle. Tighten the bolts to secure the angle brackets to the Brake unit.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B5269-3CBE-41F1-A58A-080C206D84EE}"/>
              </a:ext>
            </a:extLst>
          </p:cNvPr>
          <p:cNvCxnSpPr>
            <a:cxnSpLocks/>
          </p:cNvCxnSpPr>
          <p:nvPr/>
        </p:nvCxnSpPr>
        <p:spPr>
          <a:xfrm flipH="1">
            <a:off x="4502773" y="1918690"/>
            <a:ext cx="253779" cy="68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own Arrow 70">
            <a:extLst>
              <a:ext uri="{FF2B5EF4-FFF2-40B4-BE49-F238E27FC236}">
                <a16:creationId xmlns:a16="http://schemas.microsoft.com/office/drawing/2014/main" id="{EE77C5C3-2299-4889-84EA-5CB31973DCD5}"/>
              </a:ext>
            </a:extLst>
          </p:cNvPr>
          <p:cNvSpPr/>
          <p:nvPr/>
        </p:nvSpPr>
        <p:spPr>
          <a:xfrm rot="4327227">
            <a:off x="4687284" y="2529192"/>
            <a:ext cx="65260" cy="2580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77406E-8284-4793-8DD2-7774FA20A4CA}"/>
              </a:ext>
            </a:extLst>
          </p:cNvPr>
          <p:cNvSpPr/>
          <p:nvPr/>
        </p:nvSpPr>
        <p:spPr>
          <a:xfrm>
            <a:off x="4872889" y="2798801"/>
            <a:ext cx="277640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46DF7C7-9B1C-4E87-A9F4-89CD3B96B6B0}"/>
              </a:ext>
            </a:extLst>
          </p:cNvPr>
          <p:cNvSpPr/>
          <p:nvPr/>
        </p:nvSpPr>
        <p:spPr>
          <a:xfrm>
            <a:off x="4841272" y="2898700"/>
            <a:ext cx="31611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D3B168-F955-4F24-8D39-F44BBA7AC312}"/>
              </a:ext>
            </a:extLst>
          </p:cNvPr>
          <p:cNvSpPr/>
          <p:nvPr/>
        </p:nvSpPr>
        <p:spPr>
          <a:xfrm>
            <a:off x="4848889" y="2999093"/>
            <a:ext cx="31611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AF233F-79EA-4733-97FE-3C66CFC2BFFE}"/>
              </a:ext>
            </a:extLst>
          </p:cNvPr>
          <p:cNvSpPr/>
          <p:nvPr/>
        </p:nvSpPr>
        <p:spPr>
          <a:xfrm>
            <a:off x="4855862" y="2698993"/>
            <a:ext cx="277640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F26BB2-4F6E-462D-82F4-79ABFC7206DC}"/>
              </a:ext>
            </a:extLst>
          </p:cNvPr>
          <p:cNvSpPr/>
          <p:nvPr/>
        </p:nvSpPr>
        <p:spPr>
          <a:xfrm>
            <a:off x="4839969" y="2591149"/>
            <a:ext cx="277640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CC775FC-59F5-4035-A61F-70288323ABDD}"/>
              </a:ext>
            </a:extLst>
          </p:cNvPr>
          <p:cNvSpPr/>
          <p:nvPr/>
        </p:nvSpPr>
        <p:spPr>
          <a:xfrm>
            <a:off x="4799855" y="2488825"/>
            <a:ext cx="277640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4051AC-15E7-457E-9D87-D9C4CA9F2318}"/>
              </a:ext>
            </a:extLst>
          </p:cNvPr>
          <p:cNvSpPr/>
          <p:nvPr/>
        </p:nvSpPr>
        <p:spPr>
          <a:xfrm>
            <a:off x="4726344" y="2378625"/>
            <a:ext cx="335348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Down Arrow 78">
            <a:extLst>
              <a:ext uri="{FF2B5EF4-FFF2-40B4-BE49-F238E27FC236}">
                <a16:creationId xmlns:a16="http://schemas.microsoft.com/office/drawing/2014/main" id="{51614309-9936-4CDD-9CF2-819241643158}"/>
              </a:ext>
            </a:extLst>
          </p:cNvPr>
          <p:cNvSpPr/>
          <p:nvPr/>
        </p:nvSpPr>
        <p:spPr>
          <a:xfrm rot="4187088">
            <a:off x="4647608" y="2437358"/>
            <a:ext cx="64754" cy="2550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Down Arrow 79">
            <a:extLst>
              <a:ext uri="{FF2B5EF4-FFF2-40B4-BE49-F238E27FC236}">
                <a16:creationId xmlns:a16="http://schemas.microsoft.com/office/drawing/2014/main" id="{0BE036B1-8D96-45D6-88C2-B14E5ECE886F}"/>
              </a:ext>
            </a:extLst>
          </p:cNvPr>
          <p:cNvSpPr/>
          <p:nvPr/>
        </p:nvSpPr>
        <p:spPr>
          <a:xfrm rot="4762305">
            <a:off x="4715924" y="2624485"/>
            <a:ext cx="59468" cy="25493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8" name="Down Arrow 80">
            <a:extLst>
              <a:ext uri="{FF2B5EF4-FFF2-40B4-BE49-F238E27FC236}">
                <a16:creationId xmlns:a16="http://schemas.microsoft.com/office/drawing/2014/main" id="{9E20F601-0924-427F-98A9-91BDBE6226EA}"/>
              </a:ext>
            </a:extLst>
          </p:cNvPr>
          <p:cNvSpPr/>
          <p:nvPr/>
        </p:nvSpPr>
        <p:spPr>
          <a:xfrm rot="4971445">
            <a:off x="4724535" y="2721073"/>
            <a:ext cx="60290" cy="2592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Down Arrow 81">
            <a:extLst>
              <a:ext uri="{FF2B5EF4-FFF2-40B4-BE49-F238E27FC236}">
                <a16:creationId xmlns:a16="http://schemas.microsoft.com/office/drawing/2014/main" id="{75F83809-98A4-4C9F-88AA-625D8D53C09B}"/>
              </a:ext>
            </a:extLst>
          </p:cNvPr>
          <p:cNvSpPr/>
          <p:nvPr/>
        </p:nvSpPr>
        <p:spPr>
          <a:xfrm rot="5136882">
            <a:off x="4744308" y="2801589"/>
            <a:ext cx="59547" cy="2571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Down Arrow 82">
            <a:extLst>
              <a:ext uri="{FF2B5EF4-FFF2-40B4-BE49-F238E27FC236}">
                <a16:creationId xmlns:a16="http://schemas.microsoft.com/office/drawing/2014/main" id="{2C6D55F5-AC85-471E-A8D3-8808C2AD1DAB}"/>
              </a:ext>
            </a:extLst>
          </p:cNvPr>
          <p:cNvSpPr/>
          <p:nvPr/>
        </p:nvSpPr>
        <p:spPr>
          <a:xfrm rot="5198392">
            <a:off x="4743660" y="2896874"/>
            <a:ext cx="67658" cy="2505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Down Arrow 83">
            <a:extLst>
              <a:ext uri="{FF2B5EF4-FFF2-40B4-BE49-F238E27FC236}">
                <a16:creationId xmlns:a16="http://schemas.microsoft.com/office/drawing/2014/main" id="{DD9F1437-6BB0-49C8-BF6D-D2FB32F46621}"/>
              </a:ext>
            </a:extLst>
          </p:cNvPr>
          <p:cNvSpPr/>
          <p:nvPr/>
        </p:nvSpPr>
        <p:spPr>
          <a:xfrm rot="5400000">
            <a:off x="4745617" y="2994183"/>
            <a:ext cx="75942" cy="241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C03F699-76AA-4440-9861-1CE7740B34B6}"/>
              </a:ext>
            </a:extLst>
          </p:cNvPr>
          <p:cNvSpPr/>
          <p:nvPr/>
        </p:nvSpPr>
        <p:spPr>
          <a:xfrm>
            <a:off x="9768715" y="4007201"/>
            <a:ext cx="1200093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end of the damper unit so that the white dot lines up with a number. 1 being the easiest to depress the pedal and 8 being the hardest to depress the pedal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85F088-BCE5-488E-A096-AFD42FED7859}"/>
              </a:ext>
            </a:extLst>
          </p:cNvPr>
          <p:cNvSpPr txBox="1"/>
          <p:nvPr/>
        </p:nvSpPr>
        <p:spPr>
          <a:xfrm>
            <a:off x="-3432" y="23641"/>
            <a:ext cx="140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65084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58795-FFBB-4D54-B1B4-8DA3BB6700B5}"/>
              </a:ext>
            </a:extLst>
          </p:cNvPr>
          <p:cNvSpPr txBox="1"/>
          <p:nvPr/>
        </p:nvSpPr>
        <p:spPr>
          <a:xfrm>
            <a:off x="1976806" y="42796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pedal unit angle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38CBD-BB93-4D13-BA50-54A7078C78FE}"/>
              </a:ext>
            </a:extLst>
          </p:cNvPr>
          <p:cNvSpPr txBox="1"/>
          <p:nvPr/>
        </p:nvSpPr>
        <p:spPr>
          <a:xfrm>
            <a:off x="610345" y="3611898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the height of the pedal 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5EAED-9BBC-454E-A921-2546E097E487}"/>
              </a:ext>
            </a:extLst>
          </p:cNvPr>
          <p:cNvSpPr txBox="1"/>
          <p:nvPr/>
        </p:nvSpPr>
        <p:spPr>
          <a:xfrm>
            <a:off x="7741148" y="33369"/>
            <a:ext cx="208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travel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20DF3-67D5-4562-9630-6350F5F03341}"/>
              </a:ext>
            </a:extLst>
          </p:cNvPr>
          <p:cNvSpPr txBox="1"/>
          <p:nvPr/>
        </p:nvSpPr>
        <p:spPr>
          <a:xfrm>
            <a:off x="4985665" y="3617912"/>
            <a:ext cx="180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spring tension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17AE3-32A8-45C6-9710-EEA9B0200916}"/>
              </a:ext>
            </a:extLst>
          </p:cNvPr>
          <p:cNvSpPr txBox="1"/>
          <p:nvPr/>
        </p:nvSpPr>
        <p:spPr>
          <a:xfrm>
            <a:off x="8782243" y="3609927"/>
            <a:ext cx="278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Adjust damper levels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1FCD44-19B8-4B4B-9955-06A3C9FA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36" y="433353"/>
            <a:ext cx="1966895" cy="3049006"/>
          </a:xfrm>
          <a:prstGeom prst="rect">
            <a:avLst/>
          </a:prstGeom>
        </p:spPr>
      </p:pic>
      <p:sp>
        <p:nvSpPr>
          <p:cNvPr id="10" name="Curved Left Arrow 178">
            <a:extLst>
              <a:ext uri="{FF2B5EF4-FFF2-40B4-BE49-F238E27FC236}">
                <a16:creationId xmlns:a16="http://schemas.microsoft.com/office/drawing/2014/main" id="{22900ADE-D538-4E9A-AB58-9038975DDDC0}"/>
              </a:ext>
            </a:extLst>
          </p:cNvPr>
          <p:cNvSpPr/>
          <p:nvPr/>
        </p:nvSpPr>
        <p:spPr>
          <a:xfrm rot="20608902">
            <a:off x="2303923" y="2449309"/>
            <a:ext cx="133412" cy="336292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2B028B-68B4-48FB-9FFA-15B94FD6C7B0}"/>
              </a:ext>
            </a:extLst>
          </p:cNvPr>
          <p:cNvSpPr/>
          <p:nvPr/>
        </p:nvSpPr>
        <p:spPr>
          <a:xfrm>
            <a:off x="1834148" y="1220904"/>
            <a:ext cx="9915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Remove the two bolts and 4 washers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C7CB37-E8C5-4B49-93E5-5DE6D77AB6A1}"/>
              </a:ext>
            </a:extLst>
          </p:cNvPr>
          <p:cNvCxnSpPr/>
          <p:nvPr/>
        </p:nvCxnSpPr>
        <p:spPr>
          <a:xfrm flipH="1">
            <a:off x="1872789" y="1716430"/>
            <a:ext cx="341597" cy="115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Right Arrow 181">
            <a:extLst>
              <a:ext uri="{FF2B5EF4-FFF2-40B4-BE49-F238E27FC236}">
                <a16:creationId xmlns:a16="http://schemas.microsoft.com/office/drawing/2014/main" id="{92612683-6B8E-421B-ACCA-B2AA8FCE7880}"/>
              </a:ext>
            </a:extLst>
          </p:cNvPr>
          <p:cNvSpPr/>
          <p:nvPr/>
        </p:nvSpPr>
        <p:spPr>
          <a:xfrm rot="2740274">
            <a:off x="1696576" y="2899160"/>
            <a:ext cx="192599" cy="273435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261DE0-C560-4DB1-B514-BF1B6BEAF6E9}"/>
              </a:ext>
            </a:extLst>
          </p:cNvPr>
          <p:cNvCxnSpPr/>
          <p:nvPr/>
        </p:nvCxnSpPr>
        <p:spPr>
          <a:xfrm>
            <a:off x="2227352" y="1721940"/>
            <a:ext cx="120885" cy="92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57DEF85-5555-475E-ADE3-A6ED0829A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431" y="433353"/>
            <a:ext cx="1978918" cy="2869770"/>
          </a:xfrm>
          <a:prstGeom prst="rect">
            <a:avLst/>
          </a:prstGeom>
        </p:spPr>
      </p:pic>
      <p:sp>
        <p:nvSpPr>
          <p:cNvPr id="16" name="Up-Down Arrow 203">
            <a:extLst>
              <a:ext uri="{FF2B5EF4-FFF2-40B4-BE49-F238E27FC236}">
                <a16:creationId xmlns:a16="http://schemas.microsoft.com/office/drawing/2014/main" id="{E4BDE1FA-6D11-4C8B-AE4C-179857B32845}"/>
              </a:ext>
            </a:extLst>
          </p:cNvPr>
          <p:cNvSpPr/>
          <p:nvPr/>
        </p:nvSpPr>
        <p:spPr>
          <a:xfrm>
            <a:off x="7322227" y="2941464"/>
            <a:ext cx="94214" cy="12449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eft Arrow 204">
            <a:extLst>
              <a:ext uri="{FF2B5EF4-FFF2-40B4-BE49-F238E27FC236}">
                <a16:creationId xmlns:a16="http://schemas.microsoft.com/office/drawing/2014/main" id="{8CC62720-363B-4BCD-BA69-3BBCBADDFE98}"/>
              </a:ext>
            </a:extLst>
          </p:cNvPr>
          <p:cNvSpPr/>
          <p:nvPr/>
        </p:nvSpPr>
        <p:spPr>
          <a:xfrm rot="20716867">
            <a:off x="6622428" y="240897"/>
            <a:ext cx="277644" cy="24553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205">
            <a:extLst>
              <a:ext uri="{FF2B5EF4-FFF2-40B4-BE49-F238E27FC236}">
                <a16:creationId xmlns:a16="http://schemas.microsoft.com/office/drawing/2014/main" id="{A2042B36-3E00-429E-9D14-3BA433F5C1DC}"/>
              </a:ext>
            </a:extLst>
          </p:cNvPr>
          <p:cNvSpPr/>
          <p:nvPr/>
        </p:nvSpPr>
        <p:spPr>
          <a:xfrm rot="11732882">
            <a:off x="7003598" y="239421"/>
            <a:ext cx="277644" cy="24553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206">
            <a:extLst>
              <a:ext uri="{FF2B5EF4-FFF2-40B4-BE49-F238E27FC236}">
                <a16:creationId xmlns:a16="http://schemas.microsoft.com/office/drawing/2014/main" id="{BE8EF00F-A0AE-48BE-A14D-DDCE1D11EF3B}"/>
              </a:ext>
            </a:extLst>
          </p:cNvPr>
          <p:cNvSpPr/>
          <p:nvPr/>
        </p:nvSpPr>
        <p:spPr>
          <a:xfrm rot="21193210">
            <a:off x="7314220" y="1829284"/>
            <a:ext cx="314656" cy="224779"/>
          </a:xfrm>
          <a:prstGeom prst="leftArrow">
            <a:avLst>
              <a:gd name="adj1" fmla="val 50000"/>
              <a:gd name="adj2" fmla="val 235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032031-1741-4EE3-B79A-27AD2E72B99C}"/>
              </a:ext>
            </a:extLst>
          </p:cNvPr>
          <p:cNvCxnSpPr>
            <a:stCxn id="23" idx="2"/>
          </p:cNvCxnSpPr>
          <p:nvPr/>
        </p:nvCxnSpPr>
        <p:spPr>
          <a:xfrm flipH="1">
            <a:off x="7457302" y="1468963"/>
            <a:ext cx="436071" cy="5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0A2999-6B1D-47CE-B23D-BFF5CDD946D4}"/>
              </a:ext>
            </a:extLst>
          </p:cNvPr>
          <p:cNvCxnSpPr>
            <a:stCxn id="22" idx="2"/>
          </p:cNvCxnSpPr>
          <p:nvPr/>
        </p:nvCxnSpPr>
        <p:spPr>
          <a:xfrm flipH="1">
            <a:off x="7295233" y="1933998"/>
            <a:ext cx="1743118" cy="100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AFAA942-2395-4543-A860-AE72A403F0C0}"/>
              </a:ext>
            </a:extLst>
          </p:cNvPr>
          <p:cNvSpPr/>
          <p:nvPr/>
        </p:nvSpPr>
        <p:spPr>
          <a:xfrm>
            <a:off x="8427929" y="733669"/>
            <a:ext cx="1220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2: Loosen the 2 bolts on the sides and move the bottom blue bump stop up or down, find your preferred recline angle then tighten the bolts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67CB26-3B1C-4B18-8292-E377D4E75072}"/>
              </a:ext>
            </a:extLst>
          </p:cNvPr>
          <p:cNvSpPr/>
          <p:nvPr/>
        </p:nvSpPr>
        <p:spPr>
          <a:xfrm>
            <a:off x="7498045" y="684133"/>
            <a:ext cx="7906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1: Twist the spring cap to a high position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BC6C91-988D-4822-A5A0-60457C55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782" y="425801"/>
            <a:ext cx="1999298" cy="2899325"/>
          </a:xfrm>
          <a:prstGeom prst="rect">
            <a:avLst/>
          </a:prstGeom>
        </p:spPr>
      </p:pic>
      <p:sp>
        <p:nvSpPr>
          <p:cNvPr id="25" name="Left-Right Arrow 212">
            <a:extLst>
              <a:ext uri="{FF2B5EF4-FFF2-40B4-BE49-F238E27FC236}">
                <a16:creationId xmlns:a16="http://schemas.microsoft.com/office/drawing/2014/main" id="{77F3427C-DC82-4FD2-BA03-F273135AF81A}"/>
              </a:ext>
            </a:extLst>
          </p:cNvPr>
          <p:cNvSpPr/>
          <p:nvPr/>
        </p:nvSpPr>
        <p:spPr>
          <a:xfrm rot="20888485">
            <a:off x="10195036" y="2565686"/>
            <a:ext cx="318754" cy="10459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13">
            <a:extLst>
              <a:ext uri="{FF2B5EF4-FFF2-40B4-BE49-F238E27FC236}">
                <a16:creationId xmlns:a16="http://schemas.microsoft.com/office/drawing/2014/main" id="{0975007E-2A9A-4FBB-B945-8D186DE82289}"/>
              </a:ext>
            </a:extLst>
          </p:cNvPr>
          <p:cNvSpPr/>
          <p:nvPr/>
        </p:nvSpPr>
        <p:spPr>
          <a:xfrm rot="11732882">
            <a:off x="10141296" y="437144"/>
            <a:ext cx="277644" cy="15002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14">
            <a:extLst>
              <a:ext uri="{FF2B5EF4-FFF2-40B4-BE49-F238E27FC236}">
                <a16:creationId xmlns:a16="http://schemas.microsoft.com/office/drawing/2014/main" id="{0DC755B7-490F-4931-9953-853E114972FB}"/>
              </a:ext>
            </a:extLst>
          </p:cNvPr>
          <p:cNvSpPr/>
          <p:nvPr/>
        </p:nvSpPr>
        <p:spPr>
          <a:xfrm rot="11732882">
            <a:off x="10137781" y="346340"/>
            <a:ext cx="622848" cy="17092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6E9331-EDC5-49A8-8663-B24CD637706B}"/>
              </a:ext>
            </a:extLst>
          </p:cNvPr>
          <p:cNvSpPr/>
          <p:nvPr/>
        </p:nvSpPr>
        <p:spPr>
          <a:xfrm>
            <a:off x="10357131" y="767193"/>
            <a:ext cx="145327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3: Loosen the 4 bolts on both sides and move the top blue bump stop forward or backward to find your preferred pedal travel range.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3D8444-E48A-4AE9-87AD-06FB115CEE96}"/>
              </a:ext>
            </a:extLst>
          </p:cNvPr>
          <p:cNvCxnSpPr>
            <a:stCxn id="28" idx="2"/>
          </p:cNvCxnSpPr>
          <p:nvPr/>
        </p:nvCxnSpPr>
        <p:spPr>
          <a:xfrm flipH="1">
            <a:off x="10345030" y="1829022"/>
            <a:ext cx="738737" cy="87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708B429-CA41-42AE-B731-8C7FE929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73" y="3912832"/>
            <a:ext cx="1971683" cy="2859278"/>
          </a:xfrm>
          <a:prstGeom prst="rect">
            <a:avLst/>
          </a:prstGeom>
        </p:spPr>
      </p:pic>
      <p:sp>
        <p:nvSpPr>
          <p:cNvPr id="31" name="Up-Down Arrow 223">
            <a:extLst>
              <a:ext uri="{FF2B5EF4-FFF2-40B4-BE49-F238E27FC236}">
                <a16:creationId xmlns:a16="http://schemas.microsoft.com/office/drawing/2014/main" id="{C0348842-5569-46A7-B9D8-F8E3E85BED0D}"/>
              </a:ext>
            </a:extLst>
          </p:cNvPr>
          <p:cNvSpPr/>
          <p:nvPr/>
        </p:nvSpPr>
        <p:spPr>
          <a:xfrm>
            <a:off x="1403536" y="4406503"/>
            <a:ext cx="195166" cy="36940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62F692-1164-4C2C-80D5-79726862A0AF}"/>
              </a:ext>
            </a:extLst>
          </p:cNvPr>
          <p:cNvSpPr/>
          <p:nvPr/>
        </p:nvSpPr>
        <p:spPr>
          <a:xfrm>
            <a:off x="2131401" y="4194203"/>
            <a:ext cx="1046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Choose a suitable pedal height, then tighten the bolts.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04ED84-273F-46FC-ACB7-8506B44F42AF}"/>
              </a:ext>
            </a:extLst>
          </p:cNvPr>
          <p:cNvCxnSpPr/>
          <p:nvPr/>
        </p:nvCxnSpPr>
        <p:spPr>
          <a:xfrm flipH="1">
            <a:off x="1729484" y="4555812"/>
            <a:ext cx="440824" cy="1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rved Left Arrow 226">
            <a:extLst>
              <a:ext uri="{FF2B5EF4-FFF2-40B4-BE49-F238E27FC236}">
                <a16:creationId xmlns:a16="http://schemas.microsoft.com/office/drawing/2014/main" id="{1D5003AF-6D3E-4581-A07C-E0C88BE5D95B}"/>
              </a:ext>
            </a:extLst>
          </p:cNvPr>
          <p:cNvSpPr/>
          <p:nvPr/>
        </p:nvSpPr>
        <p:spPr>
          <a:xfrm>
            <a:off x="1309076" y="4381191"/>
            <a:ext cx="49292" cy="16541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Left Arrow 227">
            <a:extLst>
              <a:ext uri="{FF2B5EF4-FFF2-40B4-BE49-F238E27FC236}">
                <a16:creationId xmlns:a16="http://schemas.microsoft.com/office/drawing/2014/main" id="{2AC8BF32-9A54-431D-8D52-42C21C52D8C3}"/>
              </a:ext>
            </a:extLst>
          </p:cNvPr>
          <p:cNvSpPr/>
          <p:nvPr/>
        </p:nvSpPr>
        <p:spPr>
          <a:xfrm>
            <a:off x="1315172" y="4555812"/>
            <a:ext cx="49292" cy="16541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EF2404-D372-4EEA-9E97-1A3755BFAB4B}"/>
              </a:ext>
            </a:extLst>
          </p:cNvPr>
          <p:cNvSpPr/>
          <p:nvPr/>
        </p:nvSpPr>
        <p:spPr>
          <a:xfrm>
            <a:off x="244230" y="4055703"/>
            <a:ext cx="7234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Loosen the 4 screws on the sides behind the pedal face </a:t>
            </a:r>
            <a:endParaRPr lang="en-US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79D20E-9D3E-40FD-8D97-43F5A6337C7C}"/>
              </a:ext>
            </a:extLst>
          </p:cNvPr>
          <p:cNvCxnSpPr/>
          <p:nvPr/>
        </p:nvCxnSpPr>
        <p:spPr>
          <a:xfrm>
            <a:off x="849937" y="4560063"/>
            <a:ext cx="346848" cy="6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43DEC0-1C18-4042-AAF4-CFED516E8657}"/>
              </a:ext>
            </a:extLst>
          </p:cNvPr>
          <p:cNvCxnSpPr/>
          <p:nvPr/>
        </p:nvCxnSpPr>
        <p:spPr>
          <a:xfrm flipV="1">
            <a:off x="857687" y="4463898"/>
            <a:ext cx="380524" cy="9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9E769DB-8F89-408D-B631-4504A9D5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10" y="3861475"/>
            <a:ext cx="1974983" cy="2864064"/>
          </a:xfrm>
          <a:prstGeom prst="rect">
            <a:avLst/>
          </a:prstGeom>
        </p:spPr>
      </p:pic>
      <p:sp>
        <p:nvSpPr>
          <p:cNvPr id="40" name="Left-Right Arrow 232">
            <a:extLst>
              <a:ext uri="{FF2B5EF4-FFF2-40B4-BE49-F238E27FC236}">
                <a16:creationId xmlns:a16="http://schemas.microsoft.com/office/drawing/2014/main" id="{1672AC05-DF89-44FA-8768-C77D71F8CA7B}"/>
              </a:ext>
            </a:extLst>
          </p:cNvPr>
          <p:cNvSpPr/>
          <p:nvPr/>
        </p:nvSpPr>
        <p:spPr>
          <a:xfrm rot="21225709">
            <a:off x="5497644" y="5258685"/>
            <a:ext cx="390305" cy="13494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2FA195-BD03-4CF2-B13B-00F6205452C1}"/>
              </a:ext>
            </a:extLst>
          </p:cNvPr>
          <p:cNvSpPr/>
          <p:nvPr/>
        </p:nvSpPr>
        <p:spPr>
          <a:xfrm>
            <a:off x="5577728" y="4190595"/>
            <a:ext cx="17175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spring tension adjustment cap further to the front to reduce spring tension and further to the back to increase spring tension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F5D39D-DB35-4AE5-88BD-CC09E1A86701}"/>
              </a:ext>
            </a:extLst>
          </p:cNvPr>
          <p:cNvCxnSpPr>
            <a:stCxn id="41" idx="2"/>
          </p:cNvCxnSpPr>
          <p:nvPr/>
        </p:nvCxnSpPr>
        <p:spPr>
          <a:xfrm flipH="1">
            <a:off x="5650231" y="4975425"/>
            <a:ext cx="786250" cy="50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1C8E9ED3-3EA1-4F12-87C2-9042DE4D2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931" y="3958735"/>
            <a:ext cx="1932845" cy="28461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08CD134-C53E-4E3F-83FB-7861A3DA8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7749" y="4784590"/>
            <a:ext cx="1598391" cy="155652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D6F3C3F-5DDA-4A58-A253-A1A46202E9B0}"/>
              </a:ext>
            </a:extLst>
          </p:cNvPr>
          <p:cNvSpPr txBox="1"/>
          <p:nvPr/>
        </p:nvSpPr>
        <p:spPr>
          <a:xfrm rot="16914550">
            <a:off x="11295447" y="5630501"/>
            <a:ext cx="295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9DD95A-5DAA-4CD4-8633-D569DA2D4526}"/>
              </a:ext>
            </a:extLst>
          </p:cNvPr>
          <p:cNvSpPr txBox="1"/>
          <p:nvPr/>
        </p:nvSpPr>
        <p:spPr>
          <a:xfrm rot="16914550">
            <a:off x="11346476" y="5583930"/>
            <a:ext cx="134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923ADF-C2D0-407D-BB3D-4C5AD691C60A}"/>
              </a:ext>
            </a:extLst>
          </p:cNvPr>
          <p:cNvSpPr txBox="1"/>
          <p:nvPr/>
        </p:nvSpPr>
        <p:spPr>
          <a:xfrm rot="16914550">
            <a:off x="11382749" y="5471549"/>
            <a:ext cx="107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C18AA2-7A87-46B3-A9BB-7D0128CF0368}"/>
              </a:ext>
            </a:extLst>
          </p:cNvPr>
          <p:cNvSpPr txBox="1"/>
          <p:nvPr/>
        </p:nvSpPr>
        <p:spPr>
          <a:xfrm rot="16914550">
            <a:off x="11446494" y="5403995"/>
            <a:ext cx="1229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733282D-E6BC-4F27-87E5-9CA723BC3955}"/>
              </a:ext>
            </a:extLst>
          </p:cNvPr>
          <p:cNvSpPr/>
          <p:nvPr/>
        </p:nvSpPr>
        <p:spPr>
          <a:xfrm>
            <a:off x="11502579" y="565203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Arrow 244">
            <a:extLst>
              <a:ext uri="{FF2B5EF4-FFF2-40B4-BE49-F238E27FC236}">
                <a16:creationId xmlns:a16="http://schemas.microsoft.com/office/drawing/2014/main" id="{D6BCA51C-CF27-4E9E-B0AF-51993D3C3CC1}"/>
              </a:ext>
            </a:extLst>
          </p:cNvPr>
          <p:cNvSpPr/>
          <p:nvPr/>
        </p:nvSpPr>
        <p:spPr>
          <a:xfrm rot="8431089">
            <a:off x="10252771" y="6153475"/>
            <a:ext cx="421092" cy="20255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rved Left Arrow 245">
            <a:extLst>
              <a:ext uri="{FF2B5EF4-FFF2-40B4-BE49-F238E27FC236}">
                <a16:creationId xmlns:a16="http://schemas.microsoft.com/office/drawing/2014/main" id="{B30A7E14-91C3-41FC-B21D-B97D447855A5}"/>
              </a:ext>
            </a:extLst>
          </p:cNvPr>
          <p:cNvSpPr/>
          <p:nvPr/>
        </p:nvSpPr>
        <p:spPr>
          <a:xfrm rot="16879210">
            <a:off x="11521956" y="5076629"/>
            <a:ext cx="348967" cy="541435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Right Arrow 246">
            <a:extLst>
              <a:ext uri="{FF2B5EF4-FFF2-40B4-BE49-F238E27FC236}">
                <a16:creationId xmlns:a16="http://schemas.microsoft.com/office/drawing/2014/main" id="{672FA588-36B6-4DCC-986D-C57B1D878D61}"/>
              </a:ext>
            </a:extLst>
          </p:cNvPr>
          <p:cNvSpPr/>
          <p:nvPr/>
        </p:nvSpPr>
        <p:spPr>
          <a:xfrm rot="16758221">
            <a:off x="11437958" y="5656743"/>
            <a:ext cx="352948" cy="487680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2468F4-E85F-4E09-9CE1-FF4A89132F8B}"/>
              </a:ext>
            </a:extLst>
          </p:cNvPr>
          <p:cNvCxnSpPr>
            <a:endCxn id="48" idx="2"/>
          </p:cNvCxnSpPr>
          <p:nvPr/>
        </p:nvCxnSpPr>
        <p:spPr>
          <a:xfrm>
            <a:off x="10606856" y="4876268"/>
            <a:ext cx="998963" cy="64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E72E9FE1-FE1D-4C19-96F4-3C613414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734" y="475315"/>
            <a:ext cx="1982511" cy="2874981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6194C8C-4DAE-4AD0-AC62-42650E838597}"/>
              </a:ext>
            </a:extLst>
          </p:cNvPr>
          <p:cNvSpPr/>
          <p:nvPr/>
        </p:nvSpPr>
        <p:spPr>
          <a:xfrm>
            <a:off x="4310236" y="646400"/>
            <a:ext cx="140732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Select the suitable angle. The manufacture provides 7 angle adjustment holes to set your pedal angle. Tighten the bolts to secure the angle brackets to 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the Clutch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unit.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787AC7-EFC1-42F4-83DF-D06607E55654}"/>
              </a:ext>
            </a:extLst>
          </p:cNvPr>
          <p:cNvCxnSpPr/>
          <p:nvPr/>
        </p:nvCxnSpPr>
        <p:spPr>
          <a:xfrm flipH="1">
            <a:off x="4617564" y="1933998"/>
            <a:ext cx="255583" cy="66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60">
            <a:extLst>
              <a:ext uri="{FF2B5EF4-FFF2-40B4-BE49-F238E27FC236}">
                <a16:creationId xmlns:a16="http://schemas.microsoft.com/office/drawing/2014/main" id="{31D621AD-A007-4100-90D6-86675F23BE48}"/>
              </a:ext>
            </a:extLst>
          </p:cNvPr>
          <p:cNvSpPr/>
          <p:nvPr/>
        </p:nvSpPr>
        <p:spPr>
          <a:xfrm rot="4327227">
            <a:off x="4803879" y="2544500"/>
            <a:ext cx="65260" cy="2580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75A999-03C8-453E-A30A-8A6D2C127F98}"/>
              </a:ext>
            </a:extLst>
          </p:cNvPr>
          <p:cNvSpPr/>
          <p:nvPr/>
        </p:nvSpPr>
        <p:spPr>
          <a:xfrm>
            <a:off x="4989484" y="2814109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2D25CF-1C68-4281-AB65-D35824076FAD}"/>
              </a:ext>
            </a:extLst>
          </p:cNvPr>
          <p:cNvSpPr/>
          <p:nvPr/>
        </p:nvSpPr>
        <p:spPr>
          <a:xfrm>
            <a:off x="4957867" y="2914008"/>
            <a:ext cx="316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14F533-A996-4145-9EE9-1F4F9918BD44}"/>
              </a:ext>
            </a:extLst>
          </p:cNvPr>
          <p:cNvSpPr/>
          <p:nvPr/>
        </p:nvSpPr>
        <p:spPr>
          <a:xfrm>
            <a:off x="4965484" y="3014401"/>
            <a:ext cx="316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996DB6-BF23-4E58-856B-B4749BC1C505}"/>
              </a:ext>
            </a:extLst>
          </p:cNvPr>
          <p:cNvSpPr/>
          <p:nvPr/>
        </p:nvSpPr>
        <p:spPr>
          <a:xfrm>
            <a:off x="4972457" y="2714301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8DEE5E-4CE6-404C-B5E5-3360715747ED}"/>
              </a:ext>
            </a:extLst>
          </p:cNvPr>
          <p:cNvSpPr/>
          <p:nvPr/>
        </p:nvSpPr>
        <p:spPr>
          <a:xfrm>
            <a:off x="4956564" y="2606457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A1A7CA-158D-4CB9-831A-F12428EE9B0E}"/>
              </a:ext>
            </a:extLst>
          </p:cNvPr>
          <p:cNvSpPr/>
          <p:nvPr/>
        </p:nvSpPr>
        <p:spPr>
          <a:xfrm>
            <a:off x="4916450" y="2504133"/>
            <a:ext cx="2776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B20DD2-0F7D-4296-BB09-54E89E23CFC2}"/>
              </a:ext>
            </a:extLst>
          </p:cNvPr>
          <p:cNvSpPr/>
          <p:nvPr/>
        </p:nvSpPr>
        <p:spPr>
          <a:xfrm>
            <a:off x="4842939" y="2393933"/>
            <a:ext cx="3353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12º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Down Arrow 68">
            <a:extLst>
              <a:ext uri="{FF2B5EF4-FFF2-40B4-BE49-F238E27FC236}">
                <a16:creationId xmlns:a16="http://schemas.microsoft.com/office/drawing/2014/main" id="{9FE1F412-88A0-4680-ABF9-0765AB9E70D9}"/>
              </a:ext>
            </a:extLst>
          </p:cNvPr>
          <p:cNvSpPr/>
          <p:nvPr/>
        </p:nvSpPr>
        <p:spPr>
          <a:xfrm rot="4187088">
            <a:off x="4764203" y="2452666"/>
            <a:ext cx="64754" cy="2550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9">
            <a:extLst>
              <a:ext uri="{FF2B5EF4-FFF2-40B4-BE49-F238E27FC236}">
                <a16:creationId xmlns:a16="http://schemas.microsoft.com/office/drawing/2014/main" id="{39050C7B-05BA-4051-B05D-3D2269E594EA}"/>
              </a:ext>
            </a:extLst>
          </p:cNvPr>
          <p:cNvSpPr/>
          <p:nvPr/>
        </p:nvSpPr>
        <p:spPr>
          <a:xfrm rot="4762305">
            <a:off x="4832519" y="2639793"/>
            <a:ext cx="59468" cy="25493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70">
            <a:extLst>
              <a:ext uri="{FF2B5EF4-FFF2-40B4-BE49-F238E27FC236}">
                <a16:creationId xmlns:a16="http://schemas.microsoft.com/office/drawing/2014/main" id="{1999A6A4-2B33-41C3-9317-DDA5EE2DC5E4}"/>
              </a:ext>
            </a:extLst>
          </p:cNvPr>
          <p:cNvSpPr/>
          <p:nvPr/>
        </p:nvSpPr>
        <p:spPr>
          <a:xfrm rot="4971445">
            <a:off x="4841130" y="2736381"/>
            <a:ext cx="60290" cy="2592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71">
            <a:extLst>
              <a:ext uri="{FF2B5EF4-FFF2-40B4-BE49-F238E27FC236}">
                <a16:creationId xmlns:a16="http://schemas.microsoft.com/office/drawing/2014/main" id="{5F531FB5-7ECC-41B5-9DA6-3F6D48B4F0A1}"/>
              </a:ext>
            </a:extLst>
          </p:cNvPr>
          <p:cNvSpPr/>
          <p:nvPr/>
        </p:nvSpPr>
        <p:spPr>
          <a:xfrm rot="5136882">
            <a:off x="4860903" y="2816897"/>
            <a:ext cx="59547" cy="2571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72">
            <a:extLst>
              <a:ext uri="{FF2B5EF4-FFF2-40B4-BE49-F238E27FC236}">
                <a16:creationId xmlns:a16="http://schemas.microsoft.com/office/drawing/2014/main" id="{CB79E6A6-FF63-44E3-99C9-51B8C46EAB92}"/>
              </a:ext>
            </a:extLst>
          </p:cNvPr>
          <p:cNvSpPr/>
          <p:nvPr/>
        </p:nvSpPr>
        <p:spPr>
          <a:xfrm rot="5198392">
            <a:off x="4860255" y="2912182"/>
            <a:ext cx="67658" cy="2505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73">
            <a:extLst>
              <a:ext uri="{FF2B5EF4-FFF2-40B4-BE49-F238E27FC236}">
                <a16:creationId xmlns:a16="http://schemas.microsoft.com/office/drawing/2014/main" id="{06F06DD1-D3D5-492D-9A76-8E82648F98A0}"/>
              </a:ext>
            </a:extLst>
          </p:cNvPr>
          <p:cNvSpPr/>
          <p:nvPr/>
        </p:nvSpPr>
        <p:spPr>
          <a:xfrm rot="5400000">
            <a:off x="4862212" y="3009491"/>
            <a:ext cx="75942" cy="241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0A7A4E2-5132-484C-8B28-344FA1B2D9FF}"/>
              </a:ext>
            </a:extLst>
          </p:cNvPr>
          <p:cNvSpPr/>
          <p:nvPr/>
        </p:nvSpPr>
        <p:spPr>
          <a:xfrm>
            <a:off x="9476765" y="3980738"/>
            <a:ext cx="120009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end of the damper unit so that the white dot lines up with a number. 1 being the easiest to depress the pedal and 8 being the hardest to depress the pedal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C41493-31F0-49F2-807B-0EC4CA409AD2}"/>
              </a:ext>
            </a:extLst>
          </p:cNvPr>
          <p:cNvSpPr txBox="1"/>
          <p:nvPr/>
        </p:nvSpPr>
        <p:spPr>
          <a:xfrm>
            <a:off x="-3432" y="23641"/>
            <a:ext cx="140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CLUTCH</a:t>
            </a:r>
          </a:p>
        </p:txBody>
      </p:sp>
    </p:spTree>
    <p:extLst>
      <p:ext uri="{BB962C8B-B14F-4D97-AF65-F5344CB8AC3E}">
        <p14:creationId xmlns:p14="http://schemas.microsoft.com/office/powerpoint/2010/main" val="252276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709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HoanTV</dc:creator>
  <cp:lastModifiedBy>HoanTV</cp:lastModifiedBy>
  <cp:revision>3</cp:revision>
  <dcterms:created xsi:type="dcterms:W3CDTF">2022-04-04T17:52:43Z</dcterms:created>
  <dcterms:modified xsi:type="dcterms:W3CDTF">2022-04-04T17:55:16Z</dcterms:modified>
</cp:coreProperties>
</file>