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5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1FAC-4D6E-4703-AF31-6CD6DEE7B54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04518" y="-16667"/>
            <a:ext cx="224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1: Remove the elastomer stack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217" y="-36206"/>
            <a:ext cx="231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2: Choose a suitable combination of springs and elastomers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82884" y="-37509"/>
            <a:ext cx="241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3: Remove the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24003" y="3656915"/>
            <a:ext cx="213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5: Adjust the damper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7045" y="3660689"/>
            <a:ext cx="230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6: Tighten the damper and remove the spacer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4630" y="3658645"/>
            <a:ext cx="248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7: Re-install the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717211" y="-19475"/>
            <a:ext cx="220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4: Install the damper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40" y="1948790"/>
            <a:ext cx="1795146" cy="37159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81" y="489128"/>
            <a:ext cx="1759568" cy="2639353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640" y="2701153"/>
            <a:ext cx="1795146" cy="37373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887" y="1248647"/>
            <a:ext cx="1761531" cy="330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8697" y="1121606"/>
            <a:ext cx="2050938" cy="2006875"/>
          </a:xfrm>
          <a:prstGeom prst="rect">
            <a:avLst/>
          </a:prstGeom>
        </p:spPr>
      </p:pic>
      <p:sp>
        <p:nvSpPr>
          <p:cNvPr id="81" name="Curved Right Arrow 80"/>
          <p:cNvSpPr/>
          <p:nvPr/>
        </p:nvSpPr>
        <p:spPr>
          <a:xfrm rot="3257112">
            <a:off x="10748387" y="1879487"/>
            <a:ext cx="211932" cy="440126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8821" y="4430684"/>
            <a:ext cx="1955664" cy="1929647"/>
          </a:xfrm>
          <a:prstGeom prst="rect">
            <a:avLst/>
          </a:prstGeom>
        </p:spPr>
      </p:pic>
      <p:sp>
        <p:nvSpPr>
          <p:cNvPr id="91" name="Curved Left Arrow 90"/>
          <p:cNvSpPr/>
          <p:nvPr/>
        </p:nvSpPr>
        <p:spPr>
          <a:xfrm rot="2081190" flipH="1" flipV="1">
            <a:off x="10923975" y="5324273"/>
            <a:ext cx="190771" cy="363042"/>
          </a:xfrm>
          <a:prstGeom prst="curvedLeftArrow">
            <a:avLst>
              <a:gd name="adj1" fmla="val 24273"/>
              <a:gd name="adj2" fmla="val 50000"/>
              <a:gd name="adj3" fmla="val 225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0984" y="4452989"/>
            <a:ext cx="1991996" cy="19318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232" y="4467125"/>
            <a:ext cx="2004205" cy="1958348"/>
          </a:xfrm>
          <a:prstGeom prst="rect">
            <a:avLst/>
          </a:prstGeom>
        </p:spPr>
      </p:pic>
      <p:sp>
        <p:nvSpPr>
          <p:cNvPr id="98" name="Curved Right Arrow 97"/>
          <p:cNvSpPr/>
          <p:nvPr/>
        </p:nvSpPr>
        <p:spPr>
          <a:xfrm rot="19939956" flipV="1">
            <a:off x="5405382" y="5379070"/>
            <a:ext cx="117839" cy="21395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urved Right Arrow 98"/>
          <p:cNvSpPr/>
          <p:nvPr/>
        </p:nvSpPr>
        <p:spPr>
          <a:xfrm rot="21090061" flipH="1">
            <a:off x="5670817" y="4509446"/>
            <a:ext cx="112221" cy="232718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0765" y="4227636"/>
            <a:ext cx="1304109" cy="2415611"/>
          </a:xfrm>
          <a:prstGeom prst="rect">
            <a:avLst/>
          </a:prstGeom>
        </p:spPr>
      </p:pic>
      <p:sp>
        <p:nvSpPr>
          <p:cNvPr id="51" name="Curved Right Arrow 50"/>
          <p:cNvSpPr/>
          <p:nvPr/>
        </p:nvSpPr>
        <p:spPr>
          <a:xfrm>
            <a:off x="2564696" y="5336659"/>
            <a:ext cx="139821" cy="258345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rved Right Arrow 51"/>
          <p:cNvSpPr/>
          <p:nvPr/>
        </p:nvSpPr>
        <p:spPr>
          <a:xfrm flipH="1" flipV="1">
            <a:off x="3239985" y="5253037"/>
            <a:ext cx="141044" cy="24366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62482" y="3658646"/>
            <a:ext cx="177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8: Re-install the elastomer stack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594" y="4312211"/>
            <a:ext cx="1658170" cy="220791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00857" y="3658645"/>
            <a:ext cx="205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9: Adjust the height of the pedal face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9727" y="913813"/>
            <a:ext cx="20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1 stiffest: 2.5mm spring + 2 elastomers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25186" y="1675316"/>
            <a:ext cx="23936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2 stiffer: 3mm spring + 2 elastomers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2711" y="2331875"/>
            <a:ext cx="196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3 soft: 2.5mm spring + 3mm spring + 1 elastomer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409" y="1089257"/>
            <a:ext cx="1242573" cy="208781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095106" y="6425473"/>
            <a:ext cx="118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6.2: Remove the spacer.</a:t>
            </a:r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7610664" y="5157479"/>
            <a:ext cx="79233" cy="126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81525" y="4081146"/>
            <a:ext cx="2343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6.1: Fix the damper in place by screwing in the plastic- headed grub screw</a:t>
            </a:r>
          </a:p>
        </p:txBody>
      </p:sp>
      <p:cxnSp>
        <p:nvCxnSpPr>
          <p:cNvPr id="33" name="Straight Arrow Connector 32"/>
          <p:cNvCxnSpPr>
            <a:endCxn id="31" idx="2"/>
          </p:cNvCxnSpPr>
          <p:nvPr/>
        </p:nvCxnSpPr>
        <p:spPr>
          <a:xfrm flipH="1" flipV="1">
            <a:off x="8153086" y="4450478"/>
            <a:ext cx="260630" cy="127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816846" y="6425473"/>
            <a:ext cx="136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5.1: Insert the 3D printed spacer.</a:t>
            </a:r>
          </a:p>
        </p:txBody>
      </p:sp>
      <p:cxnSp>
        <p:nvCxnSpPr>
          <p:cNvPr id="40" name="Straight Arrow Connector 39"/>
          <p:cNvCxnSpPr>
            <a:endCxn id="34" idx="0"/>
          </p:cNvCxnSpPr>
          <p:nvPr/>
        </p:nvCxnSpPr>
        <p:spPr>
          <a:xfrm>
            <a:off x="10227461" y="5157479"/>
            <a:ext cx="269738" cy="126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735753" y="4081146"/>
            <a:ext cx="2024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5.2: Tighten the whole damper until it touches the spacer</a:t>
            </a:r>
          </a:p>
        </p:txBody>
      </p:sp>
      <p:cxnSp>
        <p:nvCxnSpPr>
          <p:cNvPr id="44" name="Straight Arrow Connector 43"/>
          <p:cNvCxnSpPr>
            <a:stCxn id="91" idx="4"/>
            <a:endCxn id="13" idx="0"/>
          </p:cNvCxnSpPr>
          <p:nvPr/>
        </p:nvCxnSpPr>
        <p:spPr>
          <a:xfrm flipH="1" flipV="1">
            <a:off x="10716653" y="4430684"/>
            <a:ext cx="217291" cy="103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111652" y="460673"/>
            <a:ext cx="10803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damper into the large threaded hole </a:t>
            </a:r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 flipV="1">
            <a:off x="11217275" y="968504"/>
            <a:ext cx="434551" cy="147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435883" y="437395"/>
            <a:ext cx="1117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Insert the piston shaft into the hole and tighten with the grub screw</a:t>
            </a:r>
          </a:p>
        </p:txBody>
      </p:sp>
      <p:cxnSp>
        <p:nvCxnSpPr>
          <p:cNvPr id="100" name="Straight Arrow Connector 99"/>
          <p:cNvCxnSpPr>
            <a:endCxn id="64" idx="2"/>
          </p:cNvCxnSpPr>
          <p:nvPr/>
        </p:nvCxnSpPr>
        <p:spPr>
          <a:xfrm flipH="1" flipV="1">
            <a:off x="9994475" y="1083726"/>
            <a:ext cx="536977" cy="5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97017" y="251422"/>
            <a:ext cx="219552" cy="1279315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5146" y="1356740"/>
            <a:ext cx="458186" cy="413485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997439" y="566913"/>
            <a:ext cx="7130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Damper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481945" y="1034972"/>
            <a:ext cx="102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3D printed spacer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80708" y="3073239"/>
            <a:ext cx="251118" cy="232046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1473518" y="2564949"/>
            <a:ext cx="9019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M5x6 flat-headed grub screw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05157" y="2286666"/>
            <a:ext cx="274429" cy="251705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1478351" y="1832321"/>
            <a:ext cx="9058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plastic-headed grub screw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2778" y="-11044"/>
            <a:ext cx="239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Parts needed to install the damper to your Brake unit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3332226" y="4962334"/>
            <a:ext cx="387694" cy="64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195665" y="4321643"/>
            <a:ext cx="106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Reinstall the stack and adjust the preload to your liking. 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2897" y="1110403"/>
            <a:ext cx="2128062" cy="2079371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2" idx="0"/>
          </p:cNvCxnSpPr>
          <p:nvPr/>
        </p:nvCxnSpPr>
        <p:spPr>
          <a:xfrm flipH="1" flipV="1">
            <a:off x="8216928" y="1110403"/>
            <a:ext cx="141601" cy="53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rved Left Arrow 4"/>
          <p:cNvSpPr/>
          <p:nvPr/>
        </p:nvSpPr>
        <p:spPr>
          <a:xfrm>
            <a:off x="8123087" y="2231343"/>
            <a:ext cx="215366" cy="130924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440334" y="439076"/>
            <a:ext cx="1642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2 hex bolts on the sides, push the pedal arm backwards and slide the blue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downwards</a:t>
            </a:r>
          </a:p>
        </p:txBody>
      </p:sp>
      <p:sp>
        <p:nvSpPr>
          <p:cNvPr id="96" name="Curved Right Arrow 95"/>
          <p:cNvSpPr/>
          <p:nvPr/>
        </p:nvSpPr>
        <p:spPr>
          <a:xfrm rot="20995610">
            <a:off x="3087501" y="1823801"/>
            <a:ext cx="108465" cy="213703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Down Arrow 115"/>
          <p:cNvSpPr/>
          <p:nvPr/>
        </p:nvSpPr>
        <p:spPr>
          <a:xfrm rot="2711231" flipV="1">
            <a:off x="3685285" y="1608681"/>
            <a:ext cx="221899" cy="3728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ight Arrow 117"/>
          <p:cNvSpPr/>
          <p:nvPr/>
        </p:nvSpPr>
        <p:spPr>
          <a:xfrm rot="10800000" flipH="1">
            <a:off x="4555876" y="1901196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ight Arrow 119"/>
          <p:cNvSpPr/>
          <p:nvPr/>
        </p:nvSpPr>
        <p:spPr>
          <a:xfrm rot="10800000" flipH="1">
            <a:off x="6891122" y="1907403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ight Arrow 120"/>
          <p:cNvSpPr/>
          <p:nvPr/>
        </p:nvSpPr>
        <p:spPr>
          <a:xfrm rot="10800000" flipH="1">
            <a:off x="9466023" y="1901196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7676" y="495481"/>
            <a:ext cx="23231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 combinations are recommended but feel free to mix and match to find the perfect combo for you: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95586" y="676471"/>
            <a:ext cx="251118" cy="232046"/>
          </a:xfrm>
          <a:prstGeom prst="rect">
            <a:avLst/>
          </a:prstGeom>
        </p:spPr>
      </p:pic>
      <p:cxnSp>
        <p:nvCxnSpPr>
          <p:cNvPr id="124" name="Straight Arrow Connector 123"/>
          <p:cNvCxnSpPr>
            <a:endCxn id="123" idx="2"/>
          </p:cNvCxnSpPr>
          <p:nvPr/>
        </p:nvCxnSpPr>
        <p:spPr>
          <a:xfrm flipV="1">
            <a:off x="10495830" y="908517"/>
            <a:ext cx="325315" cy="62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ight Arrow 124"/>
          <p:cNvSpPr/>
          <p:nvPr/>
        </p:nvSpPr>
        <p:spPr>
          <a:xfrm rot="16200000" flipH="1">
            <a:off x="10746185" y="3238659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ight Arrow 125"/>
          <p:cNvSpPr/>
          <p:nvPr/>
        </p:nvSpPr>
        <p:spPr>
          <a:xfrm flipH="1">
            <a:off x="9258147" y="5207287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ight Arrow 126"/>
          <p:cNvSpPr/>
          <p:nvPr/>
        </p:nvSpPr>
        <p:spPr>
          <a:xfrm flipH="1">
            <a:off x="6566780" y="5211689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ight Arrow 127"/>
          <p:cNvSpPr/>
          <p:nvPr/>
        </p:nvSpPr>
        <p:spPr>
          <a:xfrm flipH="1">
            <a:off x="4143668" y="5211689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ight Arrow 128"/>
          <p:cNvSpPr/>
          <p:nvPr/>
        </p:nvSpPr>
        <p:spPr>
          <a:xfrm flipH="1">
            <a:off x="2114206" y="5207287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83538" y="4499952"/>
            <a:ext cx="274429" cy="251705"/>
          </a:xfrm>
          <a:prstGeom prst="rect">
            <a:avLst/>
          </a:prstGeom>
        </p:spPr>
      </p:pic>
      <p:cxnSp>
        <p:nvCxnSpPr>
          <p:cNvPr id="131" name="Straight Arrow Connector 130"/>
          <p:cNvCxnSpPr/>
          <p:nvPr/>
        </p:nvCxnSpPr>
        <p:spPr>
          <a:xfrm flipV="1">
            <a:off x="8548189" y="4751659"/>
            <a:ext cx="335939" cy="68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urved Right Arrow 131"/>
          <p:cNvSpPr/>
          <p:nvPr/>
        </p:nvSpPr>
        <p:spPr>
          <a:xfrm flipH="1">
            <a:off x="8484798" y="5435474"/>
            <a:ext cx="126783" cy="19634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Up-Down Arrow 133"/>
          <p:cNvSpPr/>
          <p:nvPr/>
        </p:nvSpPr>
        <p:spPr>
          <a:xfrm>
            <a:off x="625672" y="4691675"/>
            <a:ext cx="129687" cy="29887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6376" y="688713"/>
            <a:ext cx="315811" cy="1550811"/>
          </a:xfrm>
          <a:prstGeom prst="rect">
            <a:avLst/>
          </a:prstGeom>
        </p:spPr>
      </p:pic>
      <p:sp>
        <p:nvSpPr>
          <p:cNvPr id="80" name="Down Arrow 79"/>
          <p:cNvSpPr/>
          <p:nvPr/>
        </p:nvSpPr>
        <p:spPr>
          <a:xfrm rot="2667895" flipV="1">
            <a:off x="7696009" y="4814753"/>
            <a:ext cx="163712" cy="2246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Down Arrow 82"/>
          <p:cNvSpPr/>
          <p:nvPr/>
        </p:nvSpPr>
        <p:spPr>
          <a:xfrm rot="12551077" flipV="1">
            <a:off x="10241416" y="4636868"/>
            <a:ext cx="163712" cy="2246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8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237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HoanTV</cp:lastModifiedBy>
  <cp:revision>62</cp:revision>
  <dcterms:created xsi:type="dcterms:W3CDTF">2022-03-21T05:11:04Z</dcterms:created>
  <dcterms:modified xsi:type="dcterms:W3CDTF">2022-03-30T18:42:49Z</dcterms:modified>
</cp:coreProperties>
</file>