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3243" autoAdjust="0"/>
  </p:normalViewPr>
  <p:slideViewPr>
    <p:cSldViewPr snapToGrid="0">
      <p:cViewPr>
        <p:scale>
          <a:sx n="150" d="100"/>
          <a:sy n="150" d="100"/>
        </p:scale>
        <p:origin x="-301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21C0-C3CB-44DA-AB2B-91098DD01D6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41DF-8E7F-439B-A65B-6190628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7" y="1593252"/>
            <a:ext cx="2103231" cy="14856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964" y="1323986"/>
            <a:ext cx="2112413" cy="1736426"/>
          </a:xfrm>
          <a:prstGeom prst="rect">
            <a:avLst/>
          </a:prstGeom>
        </p:spPr>
      </p:pic>
      <p:sp>
        <p:nvSpPr>
          <p:cNvPr id="65" name="Curved Left Arrow 64"/>
          <p:cNvSpPr/>
          <p:nvPr/>
        </p:nvSpPr>
        <p:spPr>
          <a:xfrm flipH="1" flipV="1">
            <a:off x="9629852" y="2835674"/>
            <a:ext cx="89532" cy="113279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rved Left Arrow 69"/>
          <p:cNvSpPr/>
          <p:nvPr/>
        </p:nvSpPr>
        <p:spPr>
          <a:xfrm flipH="1" flipV="1">
            <a:off x="10071812" y="3010967"/>
            <a:ext cx="89532" cy="113279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3447" y="34004"/>
            <a:ext cx="236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1: Put the bolts in the U bracket</a:t>
            </a:r>
          </a:p>
          <a:p>
            <a:pPr algn="just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0237" y="34004"/>
            <a:ext cx="227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U brackets on the aluminum profiles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43591" y="3598435"/>
            <a:ext cx="256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5: Install the controller box: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either install it on the left or right side of the pedal tray.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urved Left Arrow 97"/>
          <p:cNvSpPr/>
          <p:nvPr/>
        </p:nvSpPr>
        <p:spPr>
          <a:xfrm flipH="1">
            <a:off x="1693725" y="6062231"/>
            <a:ext cx="82887" cy="100748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4630148" y="6142830"/>
            <a:ext cx="255593" cy="731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ight Arrow 100"/>
          <p:cNvSpPr/>
          <p:nvPr/>
        </p:nvSpPr>
        <p:spPr>
          <a:xfrm flipH="1">
            <a:off x="4215081" y="6140958"/>
            <a:ext cx="255593" cy="784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ight Arrow 101"/>
          <p:cNvSpPr/>
          <p:nvPr/>
        </p:nvSpPr>
        <p:spPr>
          <a:xfrm rot="16200000">
            <a:off x="5435987" y="5434791"/>
            <a:ext cx="159696" cy="953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 rot="16200000" flipH="1">
            <a:off x="5446808" y="5749746"/>
            <a:ext cx="138055" cy="95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02012" y="3607973"/>
            <a:ext cx="229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6: Install your pedal units to the aluminum profile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7473" y="3598435"/>
            <a:ext cx="26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7: Tighten the bolts with the included T nuts and washers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397" y="1100644"/>
            <a:ext cx="241030" cy="506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25" y="1298668"/>
            <a:ext cx="576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M6x16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977" y="1617975"/>
            <a:ext cx="361871" cy="174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057" y="1856990"/>
            <a:ext cx="405991" cy="207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33776" y="742496"/>
            <a:ext cx="628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M5x8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49866" y="748050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M8x20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1593" y="953111"/>
            <a:ext cx="320943" cy="196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248" y="4254925"/>
            <a:ext cx="1952191" cy="188291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8731" y="4891875"/>
            <a:ext cx="2139288" cy="194943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1135" y="4252582"/>
            <a:ext cx="1787267" cy="686744"/>
          </a:xfrm>
          <a:prstGeom prst="rect">
            <a:avLst/>
          </a:prstGeom>
        </p:spPr>
      </p:pic>
      <p:sp>
        <p:nvSpPr>
          <p:cNvPr id="123" name="Curved Left Arrow 122"/>
          <p:cNvSpPr/>
          <p:nvPr/>
        </p:nvSpPr>
        <p:spPr>
          <a:xfrm flipH="1" flipV="1">
            <a:off x="9557224" y="6241548"/>
            <a:ext cx="89532" cy="113279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Curved Left Arrow 123"/>
          <p:cNvSpPr/>
          <p:nvPr/>
        </p:nvSpPr>
        <p:spPr>
          <a:xfrm flipH="1" flipV="1">
            <a:off x="9885318" y="6282346"/>
            <a:ext cx="89532" cy="113279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urved Left Arrow 125"/>
          <p:cNvSpPr/>
          <p:nvPr/>
        </p:nvSpPr>
        <p:spPr>
          <a:xfrm flipH="1">
            <a:off x="10939659" y="5656128"/>
            <a:ext cx="82887" cy="100748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016719" y="3600743"/>
            <a:ext cx="296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Step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4: Install the heel rest:</a:t>
            </a:r>
          </a:p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most comfortable height or recline for your seating position.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1055" y="5466993"/>
            <a:ext cx="315992" cy="155706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8413" y="5660133"/>
            <a:ext cx="253020" cy="193486"/>
          </a:xfrm>
          <a:prstGeom prst="rect">
            <a:avLst/>
          </a:prstGeom>
        </p:spPr>
      </p:pic>
      <p:sp>
        <p:nvSpPr>
          <p:cNvPr id="143" name="Curved Left Arrow 142"/>
          <p:cNvSpPr/>
          <p:nvPr/>
        </p:nvSpPr>
        <p:spPr>
          <a:xfrm flipH="1" flipV="1">
            <a:off x="6773911" y="5360936"/>
            <a:ext cx="89532" cy="113279"/>
          </a:xfrm>
          <a:prstGeom prst="curvedLeftArrow">
            <a:avLst>
              <a:gd name="adj1" fmla="val 16182"/>
              <a:gd name="adj2" fmla="val 50000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234" y="1884932"/>
            <a:ext cx="1340113" cy="15124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806" y="34382"/>
            <a:ext cx="262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Parts needed to assemble the pedal tray and heel rest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7547" y="862422"/>
            <a:ext cx="50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97547" y="1357489"/>
            <a:ext cx="50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97989" y="1997472"/>
            <a:ext cx="50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18774" y="2872467"/>
            <a:ext cx="50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76358" y="34004"/>
            <a:ext cx="2815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3: Install the heel rest holders on the aluminum profiles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4989" y="631063"/>
            <a:ext cx="1384175" cy="10932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91494" y="1694384"/>
            <a:ext cx="2583673" cy="148101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423" y="774905"/>
            <a:ext cx="657325" cy="38119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370" y="6014151"/>
            <a:ext cx="1844608" cy="536389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3683709" y="4041307"/>
            <a:ext cx="1913930" cy="21516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4643651">
            <a:off x="849816" y="4358598"/>
            <a:ext cx="1739322" cy="224205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1" y="4207217"/>
            <a:ext cx="200355" cy="421336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67234" y="4279364"/>
            <a:ext cx="64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M6x16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31" y="4942150"/>
            <a:ext cx="430859" cy="22068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6137" y="4672702"/>
            <a:ext cx="437288" cy="227831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11451433" y="5130689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M5x12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260352" y="6441693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M5x12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79582" y="593612"/>
            <a:ext cx="265231" cy="366740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>
          <a:xfrm rot="10800000" flipH="1">
            <a:off x="5677848" y="163657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10800000" flipH="1">
            <a:off x="8641171" y="163657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593" y="953111"/>
            <a:ext cx="320943" cy="19639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7701303" y="1412816"/>
            <a:ext cx="250517" cy="77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892333" y="1177680"/>
            <a:ext cx="158641" cy="77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9921203" y="1124380"/>
            <a:ext cx="812488" cy="64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ight Arrow 111"/>
          <p:cNvSpPr/>
          <p:nvPr/>
        </p:nvSpPr>
        <p:spPr>
          <a:xfrm rot="16200000" flipH="1">
            <a:off x="10090843" y="3234167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0633732" y="5466993"/>
            <a:ext cx="495920" cy="2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ight Arrow 129"/>
          <p:cNvSpPr/>
          <p:nvPr/>
        </p:nvSpPr>
        <p:spPr>
          <a:xfrm flipH="1">
            <a:off x="8745940" y="5153940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53819" y="5402603"/>
            <a:ext cx="4614" cy="8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ight Arrow 132"/>
          <p:cNvSpPr/>
          <p:nvPr/>
        </p:nvSpPr>
        <p:spPr>
          <a:xfrm flipH="1">
            <a:off x="2982596" y="5216048"/>
            <a:ext cx="271421" cy="252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ight Arrow 135"/>
          <p:cNvSpPr/>
          <p:nvPr/>
        </p:nvSpPr>
        <p:spPr>
          <a:xfrm flipH="1">
            <a:off x="5797796" y="5153940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822346" y="4798095"/>
            <a:ext cx="381696" cy="11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30007" y="508262"/>
            <a:ext cx="2483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tighten them yet, leave them loose for now.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6185" y="1231345"/>
            <a:ext cx="1474414" cy="55290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3867912" y="1634488"/>
            <a:ext cx="503902" cy="50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218573" y="5040589"/>
            <a:ext cx="220955" cy="426404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43341" y="6308627"/>
            <a:ext cx="220955" cy="426404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95813" y="597529"/>
            <a:ext cx="218913" cy="3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10</cp:lastModifiedBy>
  <cp:revision>48</cp:revision>
  <cp:lastPrinted>2022-03-29T14:26:09Z</cp:lastPrinted>
  <dcterms:created xsi:type="dcterms:W3CDTF">2022-03-20T16:05:28Z</dcterms:created>
  <dcterms:modified xsi:type="dcterms:W3CDTF">2022-03-29T14:47:28Z</dcterms:modified>
</cp:coreProperties>
</file>