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EDCD2-728F-432D-970E-9A91E7310F2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CF7A3-3608-4671-A3CD-2543E867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F7A3-3608-4671-A3CD-2543E8674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2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6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9CA0-F14C-4433-A523-8ECE1B71AA5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6337" y="144849"/>
            <a:ext cx="239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Parts needed to install the damper to your Clutch unit.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6889" y="147761"/>
            <a:ext cx="239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1: Remove the spring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28552" y="150853"/>
            <a:ext cx="242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2: Remove the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37772" y="147761"/>
            <a:ext cx="2080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3: Install the damper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45662" y="328729"/>
            <a:ext cx="234722" cy="136771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87" y="1495173"/>
            <a:ext cx="487695" cy="440115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>
            <a:off x="1006483" y="701579"/>
            <a:ext cx="7130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Damper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01930" y="1152052"/>
            <a:ext cx="102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3D printed spacer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759" y="3142185"/>
            <a:ext cx="251118" cy="232046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1497613" y="2633615"/>
            <a:ext cx="9019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M5x4 flat-headed grub screw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448" y="2379394"/>
            <a:ext cx="274429" cy="251705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>
          <a:xfrm>
            <a:off x="1500727" y="1894234"/>
            <a:ext cx="11524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M5x4 plastic-headed grub screw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972" y="1240280"/>
            <a:ext cx="1022122" cy="2103931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6587" y="1215927"/>
            <a:ext cx="2139023" cy="1977719"/>
          </a:xfrm>
          <a:prstGeom prst="rect">
            <a:avLst/>
          </a:prstGeom>
        </p:spPr>
      </p:pic>
      <p:sp>
        <p:nvSpPr>
          <p:cNvPr id="143" name="Curved Right Arrow 142"/>
          <p:cNvSpPr/>
          <p:nvPr/>
        </p:nvSpPr>
        <p:spPr>
          <a:xfrm>
            <a:off x="3361107" y="1609170"/>
            <a:ext cx="94139" cy="20428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rved Left Arrow 143"/>
          <p:cNvSpPr/>
          <p:nvPr/>
        </p:nvSpPr>
        <p:spPr>
          <a:xfrm>
            <a:off x="3969046" y="1529476"/>
            <a:ext cx="96255" cy="19217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4123" y="1154740"/>
            <a:ext cx="2220818" cy="2157579"/>
          </a:xfrm>
          <a:prstGeom prst="rect">
            <a:avLst/>
          </a:prstGeom>
        </p:spPr>
      </p:pic>
      <p:sp>
        <p:nvSpPr>
          <p:cNvPr id="148" name="Curved Right Arrow 147"/>
          <p:cNvSpPr/>
          <p:nvPr/>
        </p:nvSpPr>
        <p:spPr>
          <a:xfrm rot="1715483" flipH="1" flipV="1">
            <a:off x="5453919" y="1830147"/>
            <a:ext cx="131825" cy="203355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Curved Left Arrow 148"/>
          <p:cNvSpPr/>
          <p:nvPr/>
        </p:nvSpPr>
        <p:spPr>
          <a:xfrm rot="1715483">
            <a:off x="6312083" y="2398241"/>
            <a:ext cx="132850" cy="212244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1696" y="1196049"/>
            <a:ext cx="2121521" cy="2034929"/>
          </a:xfrm>
          <a:prstGeom prst="rect">
            <a:avLst/>
          </a:prstGeom>
        </p:spPr>
      </p:pic>
      <p:sp>
        <p:nvSpPr>
          <p:cNvPr id="48" name="Curved Right Arrow 47"/>
          <p:cNvSpPr/>
          <p:nvPr/>
        </p:nvSpPr>
        <p:spPr>
          <a:xfrm rot="4818507">
            <a:off x="9173634" y="2374203"/>
            <a:ext cx="145158" cy="243661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924306" y="3767967"/>
            <a:ext cx="2329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4: Adjust the damper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456815">
            <a:off x="10453040" y="5957300"/>
            <a:ext cx="134967" cy="19401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7226610" y="3768145"/>
            <a:ext cx="240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6: Tighten the damper and remove the spacer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5197" y="1167620"/>
            <a:ext cx="2030003" cy="199423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0407" y="4680087"/>
            <a:ext cx="1972921" cy="2006079"/>
          </a:xfrm>
          <a:prstGeom prst="rect">
            <a:avLst/>
          </a:prstGeom>
        </p:spPr>
      </p:pic>
      <p:sp>
        <p:nvSpPr>
          <p:cNvPr id="80" name="Curved Right Arrow 79"/>
          <p:cNvSpPr/>
          <p:nvPr/>
        </p:nvSpPr>
        <p:spPr>
          <a:xfrm rot="18088840" flipH="1">
            <a:off x="11730995" y="5853945"/>
            <a:ext cx="117573" cy="17539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Down Arrow 82"/>
          <p:cNvSpPr/>
          <p:nvPr/>
        </p:nvSpPr>
        <p:spPr>
          <a:xfrm rot="1960311">
            <a:off x="10967860" y="5068798"/>
            <a:ext cx="163635" cy="2298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8742" y="4755704"/>
            <a:ext cx="1941544" cy="1944880"/>
          </a:xfrm>
          <a:prstGeom prst="rect">
            <a:avLst/>
          </a:prstGeom>
        </p:spPr>
      </p:pic>
      <p:sp>
        <p:nvSpPr>
          <p:cNvPr id="85" name="Down Arrow 84"/>
          <p:cNvSpPr/>
          <p:nvPr/>
        </p:nvSpPr>
        <p:spPr>
          <a:xfrm rot="1960311" flipV="1">
            <a:off x="8260049" y="5175844"/>
            <a:ext cx="163712" cy="2246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Curved Right Arrow 85"/>
          <p:cNvSpPr/>
          <p:nvPr/>
        </p:nvSpPr>
        <p:spPr>
          <a:xfrm rot="17199461" flipH="1">
            <a:off x="9118974" y="5827267"/>
            <a:ext cx="140951" cy="225111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4850" y="4707624"/>
            <a:ext cx="2125406" cy="2064883"/>
          </a:xfrm>
          <a:prstGeom prst="rect">
            <a:avLst/>
          </a:prstGeom>
        </p:spPr>
      </p:pic>
      <p:sp>
        <p:nvSpPr>
          <p:cNvPr id="90" name="Curved Right Arrow 89"/>
          <p:cNvSpPr/>
          <p:nvPr/>
        </p:nvSpPr>
        <p:spPr>
          <a:xfrm rot="1715483" flipV="1">
            <a:off x="5449358" y="5356476"/>
            <a:ext cx="117045" cy="210729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Curved Left Arrow 90"/>
          <p:cNvSpPr/>
          <p:nvPr/>
        </p:nvSpPr>
        <p:spPr>
          <a:xfrm rot="1715483" flipV="1">
            <a:off x="5953150" y="5863121"/>
            <a:ext cx="111916" cy="26147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12635" y="3771788"/>
            <a:ext cx="25695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7: Re-install the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41030" y="4765061"/>
            <a:ext cx="1949103" cy="1951949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703649" y="3764056"/>
            <a:ext cx="2249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8: Re-install the springs</a:t>
            </a:r>
          </a:p>
        </p:txBody>
      </p:sp>
      <p:sp>
        <p:nvSpPr>
          <p:cNvPr id="99" name="Curved Right Arrow 98"/>
          <p:cNvSpPr/>
          <p:nvPr/>
        </p:nvSpPr>
        <p:spPr>
          <a:xfrm flipH="1">
            <a:off x="2881715" y="5149426"/>
            <a:ext cx="149330" cy="22702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713" y="4488418"/>
            <a:ext cx="1462575" cy="215766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56337" y="3764056"/>
            <a:ext cx="2038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9: Adjust the height of the pedal face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868559" y="4829007"/>
            <a:ext cx="129687" cy="298878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1886" y="547957"/>
            <a:ext cx="1969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nut, bolt and washers to uninstall the spring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82241" y="964100"/>
            <a:ext cx="413497" cy="69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89891" y="541273"/>
            <a:ext cx="20883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2 hex bolts on the sides, push the pedal arm backwards and slide the blue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downwards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75087" y="1127203"/>
            <a:ext cx="608035" cy="103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22249" y="545858"/>
            <a:ext cx="117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damper into the large threaded hole 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298762" y="1072527"/>
            <a:ext cx="668571" cy="127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40094" y="544587"/>
            <a:ext cx="1710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Insert the smaller end of the piston into the hole and tighten with the flat-headed grub screw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920675" y="1079426"/>
            <a:ext cx="968023" cy="83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42963" y="4167578"/>
            <a:ext cx="2327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Fix the damper in place by screwing in the plastic- headed grub screw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34947" y="6387459"/>
            <a:ext cx="897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spacer.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599500" y="5514466"/>
            <a:ext cx="596467" cy="90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912701" y="4172256"/>
            <a:ext cx="21506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4.1: Insert the 3D printed spacer.</a:t>
            </a:r>
          </a:p>
        </p:txBody>
      </p:sp>
      <p:cxnSp>
        <p:nvCxnSpPr>
          <p:cNvPr id="56" name="Straight Arrow Connector 55"/>
          <p:cNvCxnSpPr>
            <a:stCxn id="54" idx="2"/>
          </p:cNvCxnSpPr>
          <p:nvPr/>
        </p:nvCxnSpPr>
        <p:spPr>
          <a:xfrm flipH="1">
            <a:off x="10892520" y="4403088"/>
            <a:ext cx="95495" cy="83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277429" y="6211669"/>
            <a:ext cx="122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4.2: Tighten the whole damper until it touches the spacer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0325398" y="5980302"/>
            <a:ext cx="1358894" cy="48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748306" y="4172256"/>
            <a:ext cx="23901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Push the pedal arm backwards, slide the blue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back in place and tighten the bolts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258496" y="4723478"/>
            <a:ext cx="191131" cy="65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1396" y="924307"/>
            <a:ext cx="251118" cy="23204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0929190" y="1207695"/>
            <a:ext cx="496347" cy="51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0900757" y="537325"/>
            <a:ext cx="1147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M5x6 flat headed grub screw</a:t>
            </a:r>
          </a:p>
        </p:txBody>
      </p:sp>
      <p:sp>
        <p:nvSpPr>
          <p:cNvPr id="98" name="Right Arrow 97"/>
          <p:cNvSpPr/>
          <p:nvPr/>
        </p:nvSpPr>
        <p:spPr>
          <a:xfrm rot="10800000" flipH="1">
            <a:off x="4667603" y="2053035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Curved Left Arrow 133"/>
          <p:cNvSpPr/>
          <p:nvPr/>
        </p:nvSpPr>
        <p:spPr>
          <a:xfrm rot="1715483">
            <a:off x="6275400" y="5887734"/>
            <a:ext cx="132850" cy="212244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1254" y="4403088"/>
            <a:ext cx="274429" cy="251705"/>
          </a:xfrm>
          <a:prstGeom prst="rect">
            <a:avLst/>
          </a:prstGeom>
        </p:spPr>
      </p:pic>
      <p:cxnSp>
        <p:nvCxnSpPr>
          <p:cNvPr id="137" name="Straight Arrow Connector 136"/>
          <p:cNvCxnSpPr/>
          <p:nvPr/>
        </p:nvCxnSpPr>
        <p:spPr>
          <a:xfrm>
            <a:off x="8977941" y="4699497"/>
            <a:ext cx="15600" cy="107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ight Arrow 81"/>
          <p:cNvSpPr/>
          <p:nvPr/>
        </p:nvSpPr>
        <p:spPr>
          <a:xfrm rot="10800000" flipH="1">
            <a:off x="7104941" y="2041056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ight Arrow 83"/>
          <p:cNvSpPr/>
          <p:nvPr/>
        </p:nvSpPr>
        <p:spPr>
          <a:xfrm rot="10800000" flipH="1">
            <a:off x="9587965" y="2039343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16200000" flipH="1">
            <a:off x="10869980" y="3353366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ight Arrow 91"/>
          <p:cNvSpPr/>
          <p:nvPr/>
        </p:nvSpPr>
        <p:spPr>
          <a:xfrm flipH="1">
            <a:off x="9595481" y="5567248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ight Arrow 93"/>
          <p:cNvSpPr/>
          <p:nvPr/>
        </p:nvSpPr>
        <p:spPr>
          <a:xfrm flipH="1">
            <a:off x="7046654" y="5567248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ight Arrow 95"/>
          <p:cNvSpPr/>
          <p:nvPr/>
        </p:nvSpPr>
        <p:spPr>
          <a:xfrm flipH="1">
            <a:off x="4587908" y="5567248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ight Arrow 102"/>
          <p:cNvSpPr/>
          <p:nvPr/>
        </p:nvSpPr>
        <p:spPr>
          <a:xfrm flipH="1">
            <a:off x="2076946" y="5567372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197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HoanTV</cp:lastModifiedBy>
  <cp:revision>68</cp:revision>
  <cp:lastPrinted>2022-03-26T17:42:19Z</cp:lastPrinted>
  <dcterms:created xsi:type="dcterms:W3CDTF">2022-03-23T07:43:35Z</dcterms:created>
  <dcterms:modified xsi:type="dcterms:W3CDTF">2022-03-28T08:21:46Z</dcterms:modified>
</cp:coreProperties>
</file>