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DCD2-728F-432D-970E-9A91E7310F2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F7A3-3608-4671-A3CD-2543E867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F7A3-3608-4671-A3CD-2543E8674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9CA0-F14C-4433-A523-8ECE1B71AA5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8505" y="80370"/>
            <a:ext cx="239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Parts needed to install the damper to your Clutch unit.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5698" y="81162"/>
            <a:ext cx="238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spring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326" y="81387"/>
            <a:ext cx="299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2: Replace the spring assembly with the damper cylinder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22346" y="69526"/>
            <a:ext cx="241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98738" y="357110"/>
            <a:ext cx="257522" cy="150056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1153402" y="777155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27231" y="1224860"/>
            <a:ext cx="11134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30" y="3146594"/>
            <a:ext cx="251118" cy="23204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37732" y="2723852"/>
            <a:ext cx="108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flat-headed grub screw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130" y="2438583"/>
            <a:ext cx="274429" cy="251705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637350" y="2060676"/>
            <a:ext cx="118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sp>
        <p:nvSpPr>
          <p:cNvPr id="143" name="Curved Right Arrow 142"/>
          <p:cNvSpPr/>
          <p:nvPr/>
        </p:nvSpPr>
        <p:spPr>
          <a:xfrm>
            <a:off x="3795550" y="1363506"/>
            <a:ext cx="71149" cy="23321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rved Left Arrow 143"/>
          <p:cNvSpPr/>
          <p:nvPr/>
        </p:nvSpPr>
        <p:spPr>
          <a:xfrm>
            <a:off x="4476039" y="1251821"/>
            <a:ext cx="53145" cy="223369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13" y="1176800"/>
            <a:ext cx="1269190" cy="228686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27243" y="1707883"/>
            <a:ext cx="6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Throttle Unit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418" y="978629"/>
            <a:ext cx="1267807" cy="2284372"/>
          </a:xfrm>
          <a:prstGeom prst="rect">
            <a:avLst/>
          </a:prstGeom>
        </p:spPr>
      </p:pic>
      <p:sp>
        <p:nvSpPr>
          <p:cNvPr id="69" name="Curved Right Arrow 68"/>
          <p:cNvSpPr/>
          <p:nvPr/>
        </p:nvSpPr>
        <p:spPr>
          <a:xfrm rot="10800000" flipH="1" flipV="1">
            <a:off x="3462168" y="1789842"/>
            <a:ext cx="244544" cy="185723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0002981">
            <a:off x="3959033" y="2153935"/>
            <a:ext cx="472797" cy="190898"/>
          </a:xfrm>
          <a:prstGeom prst="rightArrow">
            <a:avLst>
              <a:gd name="adj1" fmla="val 50000"/>
              <a:gd name="adj2" fmla="val 40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096417" y="2349965"/>
            <a:ext cx="1272978" cy="2851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403" y="2420351"/>
            <a:ext cx="2495184" cy="5898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652" y="808203"/>
            <a:ext cx="1905246" cy="426775"/>
          </a:xfrm>
          <a:prstGeom prst="rect">
            <a:avLst/>
          </a:prstGeom>
        </p:spPr>
      </p:pic>
      <p:sp>
        <p:nvSpPr>
          <p:cNvPr id="104" name="Curved Right Arrow 103"/>
          <p:cNvSpPr/>
          <p:nvPr/>
        </p:nvSpPr>
        <p:spPr>
          <a:xfrm rot="3632832" flipV="1">
            <a:off x="3575869" y="1927379"/>
            <a:ext cx="230775" cy="519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624895" y="1293607"/>
            <a:ext cx="194646" cy="8299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815" y="861366"/>
            <a:ext cx="1536257" cy="2191188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 rot="20903162">
            <a:off x="9660430" y="1351127"/>
            <a:ext cx="251165" cy="7381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rved Down Arrow 44"/>
          <p:cNvSpPr/>
          <p:nvPr/>
        </p:nvSpPr>
        <p:spPr>
          <a:xfrm flipV="1">
            <a:off x="9171599" y="1646333"/>
            <a:ext cx="521381" cy="1683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9035" y="3960928"/>
            <a:ext cx="1931301" cy="2887927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12435192">
            <a:off x="9481129" y="5590075"/>
            <a:ext cx="503652" cy="12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rved Down Arrow 49"/>
          <p:cNvSpPr/>
          <p:nvPr/>
        </p:nvSpPr>
        <p:spPr>
          <a:xfrm rot="18708891">
            <a:off x="10076944" y="6100018"/>
            <a:ext cx="358244" cy="1602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321" y="4146147"/>
            <a:ext cx="1630845" cy="16112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696240" y="3475359"/>
            <a:ext cx="232783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4: Fix the damper rod’s end to the pedal arm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339256" y="5075968"/>
            <a:ext cx="859536" cy="40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rved Down Arrow 116"/>
          <p:cNvSpPr/>
          <p:nvPr/>
        </p:nvSpPr>
        <p:spPr>
          <a:xfrm rot="19291453">
            <a:off x="9743909" y="5838800"/>
            <a:ext cx="358244" cy="1602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5400000">
            <a:off x="8793096" y="2793931"/>
            <a:ext cx="437137" cy="705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8561" y="4044076"/>
            <a:ext cx="2544438" cy="2813924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 rot="12668032">
            <a:off x="6209141" y="6212454"/>
            <a:ext cx="270872" cy="2502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rved Down Arrow 58"/>
          <p:cNvSpPr/>
          <p:nvPr/>
        </p:nvSpPr>
        <p:spPr>
          <a:xfrm rot="18090032">
            <a:off x="5809310" y="6054692"/>
            <a:ext cx="458108" cy="150399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6578" y="4044076"/>
            <a:ext cx="1379087" cy="133482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525370" y="3732756"/>
            <a:ext cx="2158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5: Adjust the damper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790035" y="5222464"/>
            <a:ext cx="248330" cy="6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268" y="3986354"/>
            <a:ext cx="2089144" cy="2759431"/>
          </a:xfrm>
          <a:prstGeom prst="rect">
            <a:avLst/>
          </a:prstGeom>
        </p:spPr>
      </p:pic>
      <p:sp>
        <p:nvSpPr>
          <p:cNvPr id="76" name="Up-Down Arrow 75"/>
          <p:cNvSpPr/>
          <p:nvPr/>
        </p:nvSpPr>
        <p:spPr>
          <a:xfrm>
            <a:off x="2069227" y="4603802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06396" y="3732756"/>
            <a:ext cx="200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6: Adjust the pedal face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ight Arrow 138"/>
          <p:cNvSpPr/>
          <p:nvPr/>
        </p:nvSpPr>
        <p:spPr>
          <a:xfrm rot="10800000">
            <a:off x="3060772" y="4828608"/>
            <a:ext cx="427622" cy="680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ight Arrow 144"/>
          <p:cNvSpPr/>
          <p:nvPr/>
        </p:nvSpPr>
        <p:spPr>
          <a:xfrm rot="10800000">
            <a:off x="7832388" y="4801076"/>
            <a:ext cx="427622" cy="680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1096" y="1491711"/>
            <a:ext cx="645498" cy="547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5699" y="538514"/>
            <a:ext cx="10158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1.1: Remove the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5431" y="1121363"/>
            <a:ext cx="434283" cy="65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8561" y="1315404"/>
            <a:ext cx="10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the spring assembly from the throttle unit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1940" y="1442254"/>
            <a:ext cx="1236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included spring to the damper to replace the basic spring assembly.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68759" y="500156"/>
            <a:ext cx="1077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hole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588215" y="992331"/>
            <a:ext cx="395110" cy="3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58245" y="2054104"/>
            <a:ext cx="8105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Rotate the damper bracket so that it faces upwards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732940" y="2344543"/>
            <a:ext cx="343973" cy="9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19639" y="6063067"/>
            <a:ext cx="1241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the damper rod’s end into the hole and tighten with the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58678" y="5744753"/>
            <a:ext cx="629897" cy="4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96022" y="4441610"/>
            <a:ext cx="1103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Push the 3D printed adjuster into the cylinder and twist until it touches the damper bracket. Tighten using the grub screw and remove the adjuster.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322468" y="5957624"/>
            <a:ext cx="220415" cy="2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40448" y="2859910"/>
            <a:ext cx="114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1.2: Loosen the spring preload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33783" y="2187220"/>
            <a:ext cx="319104" cy="64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5426" y="4487426"/>
            <a:ext cx="99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face, choose a suitable pedal height, then tighten.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492000" y="4801076"/>
            <a:ext cx="564689" cy="17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10</cp:lastModifiedBy>
  <cp:revision>43</cp:revision>
  <dcterms:created xsi:type="dcterms:W3CDTF">2022-03-23T07:43:35Z</dcterms:created>
  <dcterms:modified xsi:type="dcterms:W3CDTF">2022-03-26T16:29:44Z</dcterms:modified>
</cp:coreProperties>
</file>