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EDCD2-728F-432D-970E-9A91E7310F21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CF7A3-3608-4671-A3CD-2543E867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6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ACF7A3-3608-4671-A3CD-2543E86748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2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4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8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3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2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8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6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6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0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9CA0-F14C-4433-A523-8ECE1B71AA5B}" type="datetimeFigureOut">
              <a:rPr lang="en-US" smtClean="0"/>
              <a:t>7/1/2022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00067-142C-4269-82F7-4D77649E4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2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8505" y="80370"/>
            <a:ext cx="2396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Parts needed to install the damper </a:t>
            </a: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to throttle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unit.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15698" y="81162"/>
            <a:ext cx="2382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1: Remove the spring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326" y="81387"/>
            <a:ext cx="2999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2: Replace the spring assembly with the damper cylinder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422346" y="69526"/>
            <a:ext cx="241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3: Install the damper</a:t>
            </a: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398738" y="357110"/>
            <a:ext cx="257522" cy="1500560"/>
          </a:xfrm>
          <a:prstGeom prst="rect">
            <a:avLst/>
          </a:prstGeom>
        </p:spPr>
      </p:pic>
      <p:sp>
        <p:nvSpPr>
          <p:cNvPr id="128" name="Rectangle 127"/>
          <p:cNvSpPr/>
          <p:nvPr/>
        </p:nvSpPr>
        <p:spPr>
          <a:xfrm>
            <a:off x="1153402" y="777155"/>
            <a:ext cx="71308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Damper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1627231" y="1224860"/>
            <a:ext cx="111347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3D printed spacer</a:t>
            </a:r>
          </a:p>
        </p:txBody>
      </p:sp>
      <p:pic>
        <p:nvPicPr>
          <p:cNvPr id="130" name="Picture 1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130" y="3146594"/>
            <a:ext cx="251118" cy="232046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1637732" y="2723852"/>
            <a:ext cx="1083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flat-headed grub screw</a:t>
            </a:r>
          </a:p>
        </p:txBody>
      </p:sp>
      <p:pic>
        <p:nvPicPr>
          <p:cNvPr id="132" name="Picture 1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130" y="2438583"/>
            <a:ext cx="274429" cy="251705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1637350" y="2060676"/>
            <a:ext cx="1186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M5x4 plastic-headed grub screw</a:t>
            </a:r>
          </a:p>
        </p:txBody>
      </p:sp>
      <p:sp>
        <p:nvSpPr>
          <p:cNvPr id="143" name="Curved Right Arrow 142"/>
          <p:cNvSpPr/>
          <p:nvPr/>
        </p:nvSpPr>
        <p:spPr>
          <a:xfrm>
            <a:off x="3795550" y="1363506"/>
            <a:ext cx="71149" cy="23321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Curved Left Arrow 143"/>
          <p:cNvSpPr/>
          <p:nvPr/>
        </p:nvSpPr>
        <p:spPr>
          <a:xfrm>
            <a:off x="4476039" y="1251821"/>
            <a:ext cx="53145" cy="223369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613" y="1176800"/>
            <a:ext cx="1269190" cy="228686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27243" y="1707883"/>
            <a:ext cx="666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Throttle Unit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418" y="978629"/>
            <a:ext cx="1267807" cy="2284372"/>
          </a:xfrm>
          <a:prstGeom prst="rect">
            <a:avLst/>
          </a:prstGeom>
        </p:spPr>
      </p:pic>
      <p:sp>
        <p:nvSpPr>
          <p:cNvPr id="69" name="Curved Right Arrow 68"/>
          <p:cNvSpPr/>
          <p:nvPr/>
        </p:nvSpPr>
        <p:spPr>
          <a:xfrm rot="10800000" flipH="1" flipV="1">
            <a:off x="3462168" y="1789842"/>
            <a:ext cx="244544" cy="185723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20002981">
            <a:off x="3959033" y="2153935"/>
            <a:ext cx="472797" cy="190898"/>
          </a:xfrm>
          <a:prstGeom prst="rightArrow">
            <a:avLst>
              <a:gd name="adj1" fmla="val 50000"/>
              <a:gd name="adj2" fmla="val 4074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096417" y="2349965"/>
            <a:ext cx="1272978" cy="28514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5403" y="2420351"/>
            <a:ext cx="2495184" cy="589848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4652" y="808203"/>
            <a:ext cx="1905246" cy="426775"/>
          </a:xfrm>
          <a:prstGeom prst="rect">
            <a:avLst/>
          </a:prstGeom>
        </p:spPr>
      </p:pic>
      <p:sp>
        <p:nvSpPr>
          <p:cNvPr id="104" name="Curved Right Arrow 103"/>
          <p:cNvSpPr/>
          <p:nvPr/>
        </p:nvSpPr>
        <p:spPr>
          <a:xfrm rot="3632832" flipV="1">
            <a:off x="3575869" y="1927379"/>
            <a:ext cx="230775" cy="519680"/>
          </a:xfrm>
          <a:prstGeom prst="curv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Down Arrow 34"/>
          <p:cNvSpPr/>
          <p:nvPr/>
        </p:nvSpPr>
        <p:spPr>
          <a:xfrm>
            <a:off x="5624895" y="1293607"/>
            <a:ext cx="194646" cy="82994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02815" y="861366"/>
            <a:ext cx="1536257" cy="2191188"/>
          </a:xfrm>
          <a:prstGeom prst="rect">
            <a:avLst/>
          </a:prstGeom>
        </p:spPr>
      </p:pic>
      <p:sp>
        <p:nvSpPr>
          <p:cNvPr id="42" name="Down Arrow 41"/>
          <p:cNvSpPr/>
          <p:nvPr/>
        </p:nvSpPr>
        <p:spPr>
          <a:xfrm rot="20903162">
            <a:off x="9660430" y="1351127"/>
            <a:ext cx="251165" cy="7381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urved Down Arrow 44"/>
          <p:cNvSpPr/>
          <p:nvPr/>
        </p:nvSpPr>
        <p:spPr>
          <a:xfrm flipV="1">
            <a:off x="9171599" y="1646333"/>
            <a:ext cx="521381" cy="168391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9035" y="3960928"/>
            <a:ext cx="1931301" cy="2887927"/>
          </a:xfrm>
          <a:prstGeom prst="rect">
            <a:avLst/>
          </a:prstGeom>
        </p:spPr>
      </p:pic>
      <p:sp>
        <p:nvSpPr>
          <p:cNvPr id="49" name="Right Arrow 48"/>
          <p:cNvSpPr/>
          <p:nvPr/>
        </p:nvSpPr>
        <p:spPr>
          <a:xfrm rot="12435192">
            <a:off x="9481129" y="5590075"/>
            <a:ext cx="503652" cy="12422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rved Down Arrow 49"/>
          <p:cNvSpPr/>
          <p:nvPr/>
        </p:nvSpPr>
        <p:spPr>
          <a:xfrm rot="18708891">
            <a:off x="10076944" y="6100018"/>
            <a:ext cx="358244" cy="160277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63321" y="4146147"/>
            <a:ext cx="1630845" cy="1611275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8696240" y="3475359"/>
            <a:ext cx="2327834" cy="4616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4: Fix the damper rod’s end to the pedal arm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9339256" y="5075968"/>
            <a:ext cx="859536" cy="40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urved Down Arrow 116"/>
          <p:cNvSpPr/>
          <p:nvPr/>
        </p:nvSpPr>
        <p:spPr>
          <a:xfrm rot="19291453">
            <a:off x="9743909" y="5838800"/>
            <a:ext cx="358244" cy="160277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Right Arrow 117"/>
          <p:cNvSpPr/>
          <p:nvPr/>
        </p:nvSpPr>
        <p:spPr>
          <a:xfrm rot="5400000">
            <a:off x="8793096" y="2793931"/>
            <a:ext cx="437137" cy="705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8561" y="4044076"/>
            <a:ext cx="2544438" cy="2813924"/>
          </a:xfrm>
          <a:prstGeom prst="rect">
            <a:avLst/>
          </a:prstGeom>
        </p:spPr>
      </p:pic>
      <p:sp>
        <p:nvSpPr>
          <p:cNvPr id="57" name="Right Arrow 56"/>
          <p:cNvSpPr/>
          <p:nvPr/>
        </p:nvSpPr>
        <p:spPr>
          <a:xfrm rot="12668032">
            <a:off x="6209141" y="6212454"/>
            <a:ext cx="270872" cy="25024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Curved Down Arrow 58"/>
          <p:cNvSpPr/>
          <p:nvPr/>
        </p:nvSpPr>
        <p:spPr>
          <a:xfrm rot="18090032">
            <a:off x="5809310" y="6054692"/>
            <a:ext cx="458108" cy="150399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76578" y="4044076"/>
            <a:ext cx="1379087" cy="1334820"/>
          </a:xfrm>
          <a:prstGeom prst="rect">
            <a:avLst/>
          </a:prstGeom>
        </p:spPr>
      </p:pic>
      <p:sp>
        <p:nvSpPr>
          <p:cNvPr id="135" name="TextBox 134"/>
          <p:cNvSpPr txBox="1"/>
          <p:nvPr/>
        </p:nvSpPr>
        <p:spPr>
          <a:xfrm>
            <a:off x="4525370" y="3732756"/>
            <a:ext cx="2158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5: Adjust the damper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 flipV="1">
            <a:off x="5790035" y="5222464"/>
            <a:ext cx="248330" cy="6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0268" y="3986354"/>
            <a:ext cx="2089144" cy="2759431"/>
          </a:xfrm>
          <a:prstGeom prst="rect">
            <a:avLst/>
          </a:prstGeom>
        </p:spPr>
      </p:pic>
      <p:sp>
        <p:nvSpPr>
          <p:cNvPr id="76" name="Up-Down Arrow 75"/>
          <p:cNvSpPr/>
          <p:nvPr/>
        </p:nvSpPr>
        <p:spPr>
          <a:xfrm>
            <a:off x="2069227" y="4603802"/>
            <a:ext cx="195166" cy="369409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506396" y="3732756"/>
            <a:ext cx="20070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Step 6: Adjust the pedal face</a:t>
            </a:r>
          </a:p>
        </p:txBody>
      </p:sp>
      <p:sp>
        <p:nvSpPr>
          <p:cNvPr id="139" name="Right Arrow 138"/>
          <p:cNvSpPr/>
          <p:nvPr/>
        </p:nvSpPr>
        <p:spPr>
          <a:xfrm rot="10800000">
            <a:off x="3060772" y="4828608"/>
            <a:ext cx="427622" cy="680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ight Arrow 144"/>
          <p:cNvSpPr/>
          <p:nvPr/>
        </p:nvSpPr>
        <p:spPr>
          <a:xfrm rot="10800000">
            <a:off x="7832388" y="4801076"/>
            <a:ext cx="427622" cy="680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1096" y="1491711"/>
            <a:ext cx="645498" cy="54741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25699" y="538514"/>
            <a:ext cx="10158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1.1: Remove the grub screw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65431" y="1121363"/>
            <a:ext cx="434283" cy="655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8561" y="1315404"/>
            <a:ext cx="10210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3: Remove the spring assembly from the throttle unit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1940" y="1442254"/>
            <a:ext cx="1236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Install the included spring to the damper to replace the basic spring assembly.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68759" y="500156"/>
            <a:ext cx="107768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Twist the damper into the large threaded hole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588215" y="992331"/>
            <a:ext cx="395110" cy="36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0058245" y="2054104"/>
            <a:ext cx="8105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Rotate the damper bracket so that it faces upwards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9732940" y="2344543"/>
            <a:ext cx="343973" cy="9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619639" y="6063067"/>
            <a:ext cx="1241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Insert the damper rod’s end into the hole and tighten with the grub screw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658678" y="5744753"/>
            <a:ext cx="629897" cy="435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196022" y="4441610"/>
            <a:ext cx="11034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Push the 3D printed adjuster into the cylinder and twist until it touches the damper bracket. Tighten using the grub screw and remove the adjuster.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322468" y="5957624"/>
            <a:ext cx="220415" cy="20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640448" y="2859910"/>
            <a:ext cx="1145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Step 1.2: Loosen the spring preload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333783" y="2187220"/>
            <a:ext cx="319104" cy="641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05426" y="4487426"/>
            <a:ext cx="991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Loosen the 4 screws on the sides behind the pedal face, choose a suitable pedal height, then tighten.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492000" y="4801076"/>
            <a:ext cx="564689" cy="172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4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191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HoanTV</cp:lastModifiedBy>
  <cp:revision>45</cp:revision>
  <dcterms:created xsi:type="dcterms:W3CDTF">2022-03-23T07:43:35Z</dcterms:created>
  <dcterms:modified xsi:type="dcterms:W3CDTF">2022-07-01T14:41:32Z</dcterms:modified>
</cp:coreProperties>
</file>