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5087600" cy="10698163"/>
  <p:notesSz cx="9601200" cy="7315200"/>
  <p:defaultTextStyle>
    <a:defPPr>
      <a:defRPr lang="en-US"/>
    </a:defPPr>
    <a:lvl1pPr marL="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1pPr>
    <a:lvl2pPr marL="61882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2pPr>
    <a:lvl3pPr marL="1237640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3pPr>
    <a:lvl4pPr marL="185646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4pPr>
    <a:lvl5pPr marL="247528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5pPr>
    <a:lvl6pPr marL="309410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6pPr>
    <a:lvl7pPr marL="371292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7pPr>
    <a:lvl8pPr marL="4331741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8pPr>
    <a:lvl9pPr marL="4950562" algn="l" defTabSz="1237640" rtl="0" eaLnBrk="1" latinLnBrk="0" hangingPunct="1">
      <a:defRPr sz="24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70" userDrawn="1">
          <p15:clr>
            <a:srgbClr val="A4A3A4"/>
          </p15:clr>
        </p15:guide>
        <p15:guide id="2" pos="47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9" autoAdjust="0"/>
    <p:restoredTop sz="82932" autoAdjust="0"/>
  </p:normalViewPr>
  <p:slideViewPr>
    <p:cSldViewPr snapToGrid="0">
      <p:cViewPr>
        <p:scale>
          <a:sx n="75" d="100"/>
          <a:sy n="75" d="100"/>
        </p:scale>
        <p:origin x="350" y="43"/>
      </p:cViewPr>
      <p:guideLst>
        <p:guide orient="horz" pos="3370"/>
        <p:guide pos="4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4" d="100"/>
          <a:sy n="114" d="100"/>
        </p:scale>
        <p:origin x="23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5BA789D-39B9-46E0-840D-9EA089D923F9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9999C93-A3F8-4272-A726-6326C0FB3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4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745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63882D9-5CA4-4D39-A7C4-1F558E9CAEF6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60700" y="914400"/>
            <a:ext cx="34798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59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8"/>
            <a:ext cx="4160520" cy="367453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8"/>
            <a:ext cx="4160520" cy="367453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58CEDDE-20F7-497C-8ED6-AB9539605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58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CEDDE-20F7-497C-8ED6-AB95396058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7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1750834"/>
            <a:ext cx="12824460" cy="3724546"/>
          </a:xfrm>
        </p:spPr>
        <p:txBody>
          <a:bodyPr anchor="b"/>
          <a:lstStyle>
            <a:lvl1pPr algn="ctr">
              <a:defRPr sz="9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5619013"/>
            <a:ext cx="11315700" cy="2582912"/>
          </a:xfrm>
        </p:spPr>
        <p:txBody>
          <a:bodyPr/>
          <a:lstStyle>
            <a:lvl1pPr marL="0" indent="0" algn="ctr">
              <a:buNone/>
              <a:defRPr sz="3744"/>
            </a:lvl1pPr>
            <a:lvl2pPr marL="713232" indent="0" algn="ctr">
              <a:buNone/>
              <a:defRPr sz="3120"/>
            </a:lvl2pPr>
            <a:lvl3pPr marL="1426464" indent="0" algn="ctr">
              <a:buNone/>
              <a:defRPr sz="2808"/>
            </a:lvl3pPr>
            <a:lvl4pPr marL="2139696" indent="0" algn="ctr">
              <a:buNone/>
              <a:defRPr sz="2496"/>
            </a:lvl4pPr>
            <a:lvl5pPr marL="2852928" indent="0" algn="ctr">
              <a:buNone/>
              <a:defRPr sz="2496"/>
            </a:lvl5pPr>
            <a:lvl6pPr marL="3566160" indent="0" algn="ctr">
              <a:buNone/>
              <a:defRPr sz="2496"/>
            </a:lvl6pPr>
            <a:lvl7pPr marL="4279392" indent="0" algn="ctr">
              <a:buNone/>
              <a:defRPr sz="2496"/>
            </a:lvl7pPr>
            <a:lvl8pPr marL="4992624" indent="0" algn="ctr">
              <a:buNone/>
              <a:defRPr sz="2496"/>
            </a:lvl8pPr>
            <a:lvl9pPr marL="5705856" indent="0" algn="ctr">
              <a:buNone/>
              <a:defRPr sz="249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4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569578"/>
            <a:ext cx="3253264" cy="9066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569578"/>
            <a:ext cx="9571196" cy="90661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3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2667115"/>
            <a:ext cx="13013055" cy="4450138"/>
          </a:xfrm>
        </p:spPr>
        <p:txBody>
          <a:bodyPr anchor="b"/>
          <a:lstStyle>
            <a:lvl1pPr>
              <a:defRPr sz="9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7159353"/>
            <a:ext cx="13013055" cy="2340222"/>
          </a:xfrm>
        </p:spPr>
        <p:txBody>
          <a:bodyPr/>
          <a:lstStyle>
            <a:lvl1pPr marL="0" indent="0">
              <a:buNone/>
              <a:defRPr sz="3744">
                <a:solidFill>
                  <a:schemeClr val="tx1"/>
                </a:solidFill>
              </a:defRPr>
            </a:lvl1pPr>
            <a:lvl2pPr marL="713232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2pPr>
            <a:lvl3pPr marL="1426464" indent="0">
              <a:buNone/>
              <a:defRPr sz="2808">
                <a:solidFill>
                  <a:schemeClr val="tx1">
                    <a:tint val="75000"/>
                  </a:schemeClr>
                </a:solidFill>
              </a:defRPr>
            </a:lvl3pPr>
            <a:lvl4pPr marL="213969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4pPr>
            <a:lvl5pPr marL="2852928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5pPr>
            <a:lvl6pPr marL="3566160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6pPr>
            <a:lvl7pPr marL="4279392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7pPr>
            <a:lvl8pPr marL="4992624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8pPr>
            <a:lvl9pPr marL="5705856" indent="0">
              <a:buNone/>
              <a:defRPr sz="24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9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2847891"/>
            <a:ext cx="6412230" cy="67878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2847891"/>
            <a:ext cx="6412230" cy="67878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9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569580"/>
            <a:ext cx="13013055" cy="20678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2622536"/>
            <a:ext cx="6382761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3907801"/>
            <a:ext cx="6382761" cy="57477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2622536"/>
            <a:ext cx="6414195" cy="1285265"/>
          </a:xfrm>
        </p:spPr>
        <p:txBody>
          <a:bodyPr anchor="b"/>
          <a:lstStyle>
            <a:lvl1pPr marL="0" indent="0">
              <a:buNone/>
              <a:defRPr sz="3744" b="1"/>
            </a:lvl1pPr>
            <a:lvl2pPr marL="713232" indent="0">
              <a:buNone/>
              <a:defRPr sz="3120" b="1"/>
            </a:lvl2pPr>
            <a:lvl3pPr marL="1426464" indent="0">
              <a:buNone/>
              <a:defRPr sz="2808" b="1"/>
            </a:lvl3pPr>
            <a:lvl4pPr marL="2139696" indent="0">
              <a:buNone/>
              <a:defRPr sz="2496" b="1"/>
            </a:lvl4pPr>
            <a:lvl5pPr marL="2852928" indent="0">
              <a:buNone/>
              <a:defRPr sz="2496" b="1"/>
            </a:lvl5pPr>
            <a:lvl6pPr marL="3566160" indent="0">
              <a:buNone/>
              <a:defRPr sz="2496" b="1"/>
            </a:lvl6pPr>
            <a:lvl7pPr marL="4279392" indent="0">
              <a:buNone/>
              <a:defRPr sz="2496" b="1"/>
            </a:lvl7pPr>
            <a:lvl8pPr marL="4992624" indent="0">
              <a:buNone/>
              <a:defRPr sz="2496" b="1"/>
            </a:lvl8pPr>
            <a:lvl9pPr marL="5705856" indent="0">
              <a:buNone/>
              <a:defRPr sz="249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3907801"/>
            <a:ext cx="6414195" cy="57477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1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1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1540340"/>
            <a:ext cx="7638098" cy="7602630"/>
          </a:xfrm>
        </p:spPr>
        <p:txBody>
          <a:bodyPr/>
          <a:lstStyle>
            <a:lvl1pPr>
              <a:defRPr sz="4992"/>
            </a:lvl1pPr>
            <a:lvl2pPr>
              <a:defRPr sz="4368"/>
            </a:lvl2pPr>
            <a:lvl3pPr>
              <a:defRPr sz="3744"/>
            </a:lvl3pPr>
            <a:lvl4pPr>
              <a:defRPr sz="3120"/>
            </a:lvl4pPr>
            <a:lvl5pPr>
              <a:defRPr sz="3120"/>
            </a:lvl5pPr>
            <a:lvl6pPr>
              <a:defRPr sz="3120"/>
            </a:lvl6pPr>
            <a:lvl7pPr>
              <a:defRPr sz="3120"/>
            </a:lvl7pPr>
            <a:lvl8pPr>
              <a:defRPr sz="3120"/>
            </a:lvl8pPr>
            <a:lvl9pPr>
              <a:defRPr sz="312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713211"/>
            <a:ext cx="4866144" cy="2496238"/>
          </a:xfrm>
        </p:spPr>
        <p:txBody>
          <a:bodyPr anchor="b"/>
          <a:lstStyle>
            <a:lvl1pPr>
              <a:defRPr sz="499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1540340"/>
            <a:ext cx="7638098" cy="7602630"/>
          </a:xfrm>
        </p:spPr>
        <p:txBody>
          <a:bodyPr anchor="t"/>
          <a:lstStyle>
            <a:lvl1pPr marL="0" indent="0">
              <a:buNone/>
              <a:defRPr sz="4992"/>
            </a:lvl1pPr>
            <a:lvl2pPr marL="713232" indent="0">
              <a:buNone/>
              <a:defRPr sz="4368"/>
            </a:lvl2pPr>
            <a:lvl3pPr marL="1426464" indent="0">
              <a:buNone/>
              <a:defRPr sz="3744"/>
            </a:lvl3pPr>
            <a:lvl4pPr marL="2139696" indent="0">
              <a:buNone/>
              <a:defRPr sz="3120"/>
            </a:lvl4pPr>
            <a:lvl5pPr marL="2852928" indent="0">
              <a:buNone/>
              <a:defRPr sz="3120"/>
            </a:lvl5pPr>
            <a:lvl6pPr marL="3566160" indent="0">
              <a:buNone/>
              <a:defRPr sz="3120"/>
            </a:lvl6pPr>
            <a:lvl7pPr marL="4279392" indent="0">
              <a:buNone/>
              <a:defRPr sz="3120"/>
            </a:lvl7pPr>
            <a:lvl8pPr marL="4992624" indent="0">
              <a:buNone/>
              <a:defRPr sz="3120"/>
            </a:lvl8pPr>
            <a:lvl9pPr marL="5705856" indent="0">
              <a:buNone/>
              <a:defRPr sz="31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3209449"/>
            <a:ext cx="4866144" cy="5945901"/>
          </a:xfrm>
        </p:spPr>
        <p:txBody>
          <a:bodyPr/>
          <a:lstStyle>
            <a:lvl1pPr marL="0" indent="0">
              <a:buNone/>
              <a:defRPr sz="2496"/>
            </a:lvl1pPr>
            <a:lvl2pPr marL="713232" indent="0">
              <a:buNone/>
              <a:defRPr sz="2184"/>
            </a:lvl2pPr>
            <a:lvl3pPr marL="1426464" indent="0">
              <a:buNone/>
              <a:defRPr sz="1872"/>
            </a:lvl3pPr>
            <a:lvl4pPr marL="2139696" indent="0">
              <a:buNone/>
              <a:defRPr sz="1560"/>
            </a:lvl4pPr>
            <a:lvl5pPr marL="2852928" indent="0">
              <a:buNone/>
              <a:defRPr sz="1560"/>
            </a:lvl5pPr>
            <a:lvl6pPr marL="3566160" indent="0">
              <a:buNone/>
              <a:defRPr sz="1560"/>
            </a:lvl6pPr>
            <a:lvl7pPr marL="4279392" indent="0">
              <a:buNone/>
              <a:defRPr sz="1560"/>
            </a:lvl7pPr>
            <a:lvl8pPr marL="4992624" indent="0">
              <a:buNone/>
              <a:defRPr sz="1560"/>
            </a:lvl8pPr>
            <a:lvl9pPr marL="5705856" indent="0">
              <a:buNone/>
              <a:defRPr sz="156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1BF61-08EF-48B6-8A93-9B121669E37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0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569580"/>
            <a:ext cx="13013055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2847891"/>
            <a:ext cx="13013055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1BF61-08EF-48B6-8A93-9B121669E37E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9915615"/>
            <a:ext cx="5092065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9915615"/>
            <a:ext cx="3394710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D5BAD-5734-4102-A6C7-129B1E934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6464" rtl="0" eaLnBrk="1" latinLnBrk="0" hangingPunct="1">
        <a:lnSpc>
          <a:spcPct val="90000"/>
        </a:lnSpc>
        <a:spcBef>
          <a:spcPct val="0"/>
        </a:spcBef>
        <a:buNone/>
        <a:defRPr sz="68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616" indent="-356616" algn="l" defTabSz="1426464" rtl="0" eaLnBrk="1" latinLnBrk="0" hangingPunct="1">
        <a:lnSpc>
          <a:spcPct val="90000"/>
        </a:lnSpc>
        <a:spcBef>
          <a:spcPts val="1560"/>
        </a:spcBef>
        <a:buFont typeface="Arial" panose="020B0604020202020204" pitchFamily="34" charset="0"/>
        <a:buChar char="•"/>
        <a:defRPr sz="4368" kern="1200">
          <a:solidFill>
            <a:schemeClr val="tx1"/>
          </a:solidFill>
          <a:latin typeface="+mn-lt"/>
          <a:ea typeface="+mn-ea"/>
          <a:cs typeface="+mn-cs"/>
        </a:defRPr>
      </a:lvl1pPr>
      <a:lvl2pPr marL="106984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4" kern="1200">
          <a:solidFill>
            <a:schemeClr val="tx1"/>
          </a:solidFill>
          <a:latin typeface="+mn-lt"/>
          <a:ea typeface="+mn-ea"/>
          <a:cs typeface="+mn-cs"/>
        </a:defRPr>
      </a:lvl2pPr>
      <a:lvl3pPr marL="178308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49631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3209544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922776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636008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5349240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6062472" indent="-356616" algn="l" defTabSz="1426464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1pPr>
      <a:lvl2pPr marL="71323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2pPr>
      <a:lvl3pPr marL="142646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3pPr>
      <a:lvl4pPr marL="213969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4pPr>
      <a:lvl5pPr marL="2852928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5pPr>
      <a:lvl6pPr marL="3566160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6pPr>
      <a:lvl7pPr marL="4279392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7pPr>
      <a:lvl8pPr marL="4992624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8pPr>
      <a:lvl9pPr marL="5705856" algn="l" defTabSz="1426464" rtl="0" eaLnBrk="1" latinLnBrk="0" hangingPunct="1">
        <a:defRPr sz="28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70023"/>
              </p:ext>
            </p:extLst>
          </p:nvPr>
        </p:nvGraphicFramePr>
        <p:xfrm>
          <a:off x="33060" y="76523"/>
          <a:ext cx="15087600" cy="1069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656316829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182090935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1165199330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3115986703"/>
                    </a:ext>
                  </a:extLst>
                </a:gridCol>
              </a:tblGrid>
              <a:tr h="5349082"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26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426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Connection</a:t>
                      </a:r>
                    </a:p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Spring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9991745"/>
                  </a:ext>
                </a:extLst>
              </a:tr>
              <a:tr h="5349082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Clamp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142646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Exchange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plate 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Knob</a:t>
                      </a:r>
                      <a:endParaRPr lang="en-US" sz="20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201684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5118" y="215153"/>
            <a:ext cx="2716306" cy="84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Bodoni MT Black" panose="02070A03080606020203" pitchFamily="18" charset="0"/>
              </a:rPr>
              <a:t>VNM SHIFTER</a:t>
            </a:r>
          </a:p>
          <a:p>
            <a:pPr algn="ctr"/>
            <a:r>
              <a:rPr lang="en-US" dirty="0" smtClean="0">
                <a:latin typeface="Bodoni MT Black" panose="02070A03080606020203" pitchFamily="18" charset="0"/>
              </a:rPr>
              <a:t>Quick Guide</a:t>
            </a:r>
            <a:endParaRPr lang="en-US" dirty="0">
              <a:latin typeface="Bodoni MT Black" panose="02070A03080606020203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911" y="1079276"/>
            <a:ext cx="1065451" cy="1166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767505" y="4491394"/>
            <a:ext cx="2030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Shifter with grid SEQ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Grid H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Knob SEQ       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Knob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86063" y="4566235"/>
            <a:ext cx="2030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cable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Hexagon alley key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C Clamp</a:t>
            </a:r>
          </a:p>
          <a:p>
            <a:pPr marL="342900" indent="-342900">
              <a:buAutoNum type="arabicPeriod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150" y="2149240"/>
            <a:ext cx="766953" cy="6533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25" y="2584315"/>
            <a:ext cx="2349044" cy="264524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9792" y="1462943"/>
            <a:ext cx="1105409" cy="2242744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8889913" y="7361094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Up Arrow 32"/>
          <p:cNvSpPr/>
          <p:nvPr/>
        </p:nvSpPr>
        <p:spPr>
          <a:xfrm>
            <a:off x="11471378" y="5968750"/>
            <a:ext cx="200025" cy="240207"/>
          </a:xfrm>
          <a:prstGeom prst="upArrow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29064" y="6382358"/>
            <a:ext cx="1062038" cy="189598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54232" y="6351928"/>
            <a:ext cx="998329" cy="1951997"/>
          </a:xfrm>
          <a:prstGeom prst="rect">
            <a:avLst/>
          </a:prstGeom>
        </p:spPr>
      </p:pic>
      <p:sp>
        <p:nvSpPr>
          <p:cNvPr id="39" name="Up Arrow 38"/>
          <p:cNvSpPr/>
          <p:nvPr/>
        </p:nvSpPr>
        <p:spPr>
          <a:xfrm>
            <a:off x="14484240" y="6080711"/>
            <a:ext cx="200025" cy="240207"/>
          </a:xfrm>
          <a:prstGeom prst="up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28338" y="8531150"/>
            <a:ext cx="1080206" cy="1995717"/>
          </a:xfrm>
          <a:prstGeom prst="rect">
            <a:avLst/>
          </a:prstGeom>
        </p:spPr>
      </p:pic>
      <p:sp>
        <p:nvSpPr>
          <p:cNvPr id="40" name="Down Arrow 39"/>
          <p:cNvSpPr/>
          <p:nvPr/>
        </p:nvSpPr>
        <p:spPr>
          <a:xfrm>
            <a:off x="14484240" y="8442943"/>
            <a:ext cx="200025" cy="271403"/>
          </a:xfrm>
          <a:prstGeom prst="down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330154" y="8681714"/>
            <a:ext cx="1016695" cy="1823329"/>
          </a:xfrm>
          <a:prstGeom prst="rect">
            <a:avLst/>
          </a:prstGeom>
        </p:spPr>
      </p:pic>
      <p:sp>
        <p:nvSpPr>
          <p:cNvPr id="63" name="TextBox 62"/>
          <p:cNvSpPr txBox="1"/>
          <p:nvPr/>
        </p:nvSpPr>
        <p:spPr>
          <a:xfrm>
            <a:off x="9219577" y="829626"/>
            <a:ext cx="21182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connection is placed on the low-behind of shifter.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icon is:</a:t>
            </a:r>
          </a:p>
          <a:p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" name="Picture 102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35678" y="1862508"/>
            <a:ext cx="354238" cy="229098"/>
          </a:xfrm>
          <a:prstGeom prst="rect">
            <a:avLst/>
          </a:prstGeom>
        </p:spPr>
      </p:pic>
      <p:sp>
        <p:nvSpPr>
          <p:cNvPr id="1025" name="TextBox 1024"/>
          <p:cNvSpPr txBox="1"/>
          <p:nvPr/>
        </p:nvSpPr>
        <p:spPr>
          <a:xfrm>
            <a:off x="9784903" y="1765185"/>
            <a:ext cx="1552915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Plug in USB cable to connect to PC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shifter mode (select by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swich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      )</a:t>
            </a:r>
          </a:p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equence mode</a:t>
            </a:r>
          </a:p>
          <a:p>
            <a:endParaRPr lang="en-US" sz="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lug in truck knob</a:t>
            </a:r>
          </a:p>
          <a:p>
            <a:endPara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switch 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firmware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10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35678" y="2152581"/>
            <a:ext cx="322777" cy="31174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94846" y="2346068"/>
            <a:ext cx="192903" cy="186308"/>
          </a:xfrm>
          <a:prstGeom prst="rect">
            <a:avLst/>
          </a:prstGeom>
        </p:spPr>
      </p:pic>
      <p:pic>
        <p:nvPicPr>
          <p:cNvPr id="1028" name="Picture 102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9550786" y="2482028"/>
            <a:ext cx="92558" cy="292684"/>
          </a:xfrm>
          <a:prstGeom prst="rect">
            <a:avLst/>
          </a:prstGeom>
        </p:spPr>
      </p:pic>
      <p:pic>
        <p:nvPicPr>
          <p:cNvPr id="1029" name="Picture 102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01090" y="2792417"/>
            <a:ext cx="191951" cy="261143"/>
          </a:xfrm>
          <a:prstGeom prst="rect">
            <a:avLst/>
          </a:prstGeom>
        </p:spPr>
      </p:pic>
      <p:pic>
        <p:nvPicPr>
          <p:cNvPr id="1030" name="Picture 102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60137" y="3122685"/>
            <a:ext cx="300307" cy="324331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11362277" y="1433956"/>
            <a:ext cx="1760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 Y axis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Clockwise to increase force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8430" y="5947573"/>
            <a:ext cx="1364422" cy="1957764"/>
          </a:xfrm>
          <a:prstGeom prst="rect">
            <a:avLst/>
          </a:prstGeom>
        </p:spPr>
      </p:pic>
      <p:sp>
        <p:nvSpPr>
          <p:cNvPr id="70" name="Curved Right Arrow 69"/>
          <p:cNvSpPr/>
          <p:nvPr/>
        </p:nvSpPr>
        <p:spPr>
          <a:xfrm flipV="1">
            <a:off x="428430" y="7673110"/>
            <a:ext cx="311003" cy="232602"/>
          </a:xfrm>
          <a:prstGeom prst="curvedRightArrow">
            <a:avLst>
              <a:gd name="adj1" fmla="val 23954"/>
              <a:gd name="adj2" fmla="val 36775"/>
              <a:gd name="adj3" fmla="val 27555"/>
            </a:avLst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14435" y="5938166"/>
            <a:ext cx="1381151" cy="18397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22429" y="5938166"/>
            <a:ext cx="1308511" cy="20205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89232" y="8202216"/>
            <a:ext cx="1607347" cy="22886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208014" y="8083244"/>
            <a:ext cx="1339514" cy="238135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42829" y="8125802"/>
            <a:ext cx="1426598" cy="211791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697469" y="8046709"/>
            <a:ext cx="1378043" cy="2421901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15737" y="6009896"/>
            <a:ext cx="1365013" cy="2128047"/>
          </a:xfrm>
          <a:prstGeom prst="rect">
            <a:avLst/>
          </a:prstGeom>
        </p:spPr>
      </p:pic>
      <p:cxnSp>
        <p:nvCxnSpPr>
          <p:cNvPr id="49" name="Straight Connector 48"/>
          <p:cNvCxnSpPr/>
          <p:nvPr/>
        </p:nvCxnSpPr>
        <p:spPr>
          <a:xfrm>
            <a:off x="0" y="0"/>
            <a:ext cx="1508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5087600" y="0"/>
            <a:ext cx="0" cy="10698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0" y="10698163"/>
            <a:ext cx="150876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0" y="0"/>
            <a:ext cx="0" cy="10698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ight Arrow 99"/>
          <p:cNvSpPr/>
          <p:nvPr/>
        </p:nvSpPr>
        <p:spPr>
          <a:xfrm>
            <a:off x="10375481" y="7386200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11979123" y="7398870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ight Arrow 101"/>
          <p:cNvSpPr/>
          <p:nvPr/>
        </p:nvSpPr>
        <p:spPr>
          <a:xfrm>
            <a:off x="13459586" y="7361093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ight Arrow 102"/>
          <p:cNvSpPr/>
          <p:nvPr/>
        </p:nvSpPr>
        <p:spPr>
          <a:xfrm rot="10800000">
            <a:off x="13412289" y="9696323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4" name="Right Arrow 103"/>
          <p:cNvSpPr/>
          <p:nvPr/>
        </p:nvSpPr>
        <p:spPr>
          <a:xfrm rot="10800000">
            <a:off x="11889575" y="9710344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5" name="Right Arrow 104"/>
          <p:cNvSpPr/>
          <p:nvPr/>
        </p:nvSpPr>
        <p:spPr>
          <a:xfrm rot="10800000">
            <a:off x="10420396" y="9746808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06" name="Right Arrow 105"/>
          <p:cNvSpPr/>
          <p:nvPr/>
        </p:nvSpPr>
        <p:spPr>
          <a:xfrm rot="10800000">
            <a:off x="8814241" y="9710344"/>
            <a:ext cx="416048" cy="416859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05062" y="816730"/>
            <a:ext cx="1034096" cy="10340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128180" y="1925176"/>
            <a:ext cx="455459" cy="9774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063274" y="845603"/>
            <a:ext cx="598999" cy="81242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857324" y="3122685"/>
            <a:ext cx="957055" cy="95950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611725" y="2996565"/>
            <a:ext cx="634680" cy="123585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832514" y="785719"/>
            <a:ext cx="1418345" cy="289215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102671" y="3904386"/>
            <a:ext cx="2936034" cy="12378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865142" y="6279213"/>
            <a:ext cx="875568" cy="19088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383509" y="6247929"/>
            <a:ext cx="901508" cy="1965401"/>
          </a:xfrm>
          <a:prstGeom prst="rect">
            <a:avLst/>
          </a:prstGeom>
        </p:spPr>
      </p:pic>
      <p:sp>
        <p:nvSpPr>
          <p:cNvPr id="78" name="Curved Right Arrow 77"/>
          <p:cNvSpPr/>
          <p:nvPr/>
        </p:nvSpPr>
        <p:spPr>
          <a:xfrm>
            <a:off x="9406240" y="6190992"/>
            <a:ext cx="688800" cy="372215"/>
          </a:xfrm>
          <a:prstGeom prst="curvedRightArrow">
            <a:avLst>
              <a:gd name="adj1" fmla="val 16172"/>
              <a:gd name="adj2" fmla="val 36775"/>
              <a:gd name="adj3" fmla="val 27555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913617" y="5804536"/>
            <a:ext cx="909495" cy="2431505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9463486" y="6830641"/>
            <a:ext cx="253418" cy="1502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276086" y="6666231"/>
            <a:ext cx="45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Hold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83" name="Up Arrow 82"/>
          <p:cNvSpPr/>
          <p:nvPr/>
        </p:nvSpPr>
        <p:spPr>
          <a:xfrm>
            <a:off x="11544792" y="6116188"/>
            <a:ext cx="200025" cy="240207"/>
          </a:xfrm>
          <a:prstGeom prst="up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855934" y="8325672"/>
            <a:ext cx="950465" cy="2155933"/>
          </a:xfrm>
          <a:prstGeom prst="rect">
            <a:avLst/>
          </a:prstGeom>
        </p:spPr>
      </p:pic>
      <p:sp>
        <p:nvSpPr>
          <p:cNvPr id="88" name="Down Arrow 87"/>
          <p:cNvSpPr/>
          <p:nvPr/>
        </p:nvSpPr>
        <p:spPr>
          <a:xfrm>
            <a:off x="11592189" y="8543211"/>
            <a:ext cx="200025" cy="271403"/>
          </a:xfrm>
          <a:prstGeom prst="downArrow">
            <a:avLst/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369610" y="8435045"/>
            <a:ext cx="991335" cy="2029557"/>
          </a:xfrm>
          <a:prstGeom prst="rect">
            <a:avLst/>
          </a:prstGeom>
        </p:spPr>
      </p:pic>
      <p:sp>
        <p:nvSpPr>
          <p:cNvPr id="89" name="Curved Right Arrow 88"/>
          <p:cNvSpPr/>
          <p:nvPr/>
        </p:nvSpPr>
        <p:spPr>
          <a:xfrm rot="10800000" flipV="1">
            <a:off x="9548501" y="8365893"/>
            <a:ext cx="688800" cy="440651"/>
          </a:xfrm>
          <a:prstGeom prst="curvedRightArrow">
            <a:avLst>
              <a:gd name="adj1" fmla="val 16172"/>
              <a:gd name="adj2" fmla="val 36775"/>
              <a:gd name="adj3" fmla="val 27555"/>
            </a:avLst>
          </a:prstGeom>
          <a:solidFill>
            <a:srgbClr val="FF0000"/>
          </a:solidFill>
          <a:ln>
            <a:solidFill>
              <a:srgbClr val="0070C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Right Arrow 89"/>
          <p:cNvSpPr/>
          <p:nvPr/>
        </p:nvSpPr>
        <p:spPr>
          <a:xfrm>
            <a:off x="9477957" y="8887230"/>
            <a:ext cx="280497" cy="1502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260136" y="8951655"/>
            <a:ext cx="4500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Hold</a:t>
            </a:r>
            <a:endParaRPr lang="en-US" sz="1000" b="1" dirty="0">
              <a:solidFill>
                <a:srgbClr val="FF0000"/>
              </a:solidFill>
            </a:endParaRPr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749813" y="8435045"/>
            <a:ext cx="977014" cy="200023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1531922" y="3742417"/>
            <a:ext cx="3185514" cy="1519806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3054404" y="445457"/>
            <a:ext cx="1739905" cy="2577637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13285113" y="3181240"/>
            <a:ext cx="1760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Adjust SEQUENCE grid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Clockwise to increase force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9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2096</TotalTime>
  <Words>114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 Black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Laptop88</dc:creator>
  <cp:lastModifiedBy>Admin</cp:lastModifiedBy>
  <cp:revision>66</cp:revision>
  <cp:lastPrinted>2021-02-24T03:55:36Z</cp:lastPrinted>
  <dcterms:created xsi:type="dcterms:W3CDTF">2020-12-02T07:57:28Z</dcterms:created>
  <dcterms:modified xsi:type="dcterms:W3CDTF">2022-03-28T06:03:13Z</dcterms:modified>
</cp:coreProperties>
</file>