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1" r:id="rId16"/>
    <p:sldId id="260" r:id="rId17"/>
  </p:sldIdLst>
  <p:sldSz cx="21315363" cy="13322300"/>
  <p:notesSz cx="6858000" cy="9144000"/>
  <p:defaultTextStyle>
    <a:defPPr>
      <a:defRPr lang="en-US"/>
    </a:defPPr>
    <a:lvl1pPr marL="0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8960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7921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6882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5843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48047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3765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2726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16875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pos="67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21518-A6F8-4CAE-880B-720D42855AF9}" v="598" dt="2024-03-11T18:47:32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1074" y="60"/>
      </p:cViewPr>
      <p:guideLst>
        <p:guide orient="horz" pos="4196"/>
        <p:guide pos="67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̀a lê" userId="1c713b9eb7e4d68a" providerId="Windows Live" clId="Web-{62421518-A6F8-4CAE-880B-720D42855AF9}"/>
    <pc:docChg chg="addSld delSld modSld">
      <pc:chgData name="hòa lê" userId="1c713b9eb7e4d68a" providerId="Windows Live" clId="Web-{62421518-A6F8-4CAE-880B-720D42855AF9}" dt="2024-03-11T18:47:32.321" v="501" actId="1076"/>
      <pc:docMkLst>
        <pc:docMk/>
      </pc:docMkLst>
      <pc:sldChg chg="modSp">
        <pc:chgData name="hòa lê" userId="1c713b9eb7e4d68a" providerId="Windows Live" clId="Web-{62421518-A6F8-4CAE-880B-720D42855AF9}" dt="2024-03-11T17:45:07.268" v="11" actId="20577"/>
        <pc:sldMkLst>
          <pc:docMk/>
          <pc:sldMk cId="2337727492" sldId="256"/>
        </pc:sldMkLst>
        <pc:spChg chg="mod">
          <ac:chgData name="hòa lê" userId="1c713b9eb7e4d68a" providerId="Windows Live" clId="Web-{62421518-A6F8-4CAE-880B-720D42855AF9}" dt="2024-03-11T17:44:25.501" v="3" actId="20577"/>
          <ac:spMkLst>
            <pc:docMk/>
            <pc:sldMk cId="2337727492" sldId="256"/>
            <ac:spMk id="14" creationId="{00000000-0000-0000-0000-000000000000}"/>
          </ac:spMkLst>
        </pc:spChg>
        <pc:spChg chg="mod">
          <ac:chgData name="hòa lê" userId="1c713b9eb7e4d68a" providerId="Windows Live" clId="Web-{62421518-A6F8-4CAE-880B-720D42855AF9}" dt="2024-03-11T17:45:07.268" v="11" actId="20577"/>
          <ac:spMkLst>
            <pc:docMk/>
            <pc:sldMk cId="2337727492" sldId="256"/>
            <ac:spMk id="15" creationId="{00000000-0000-0000-0000-000000000000}"/>
          </ac:spMkLst>
        </pc:spChg>
        <pc:spChg chg="mod">
          <ac:chgData name="hòa lê" userId="1c713b9eb7e4d68a" providerId="Windows Live" clId="Web-{62421518-A6F8-4CAE-880B-720D42855AF9}" dt="2024-03-11T17:44:54.689" v="5" actId="20577"/>
          <ac:spMkLst>
            <pc:docMk/>
            <pc:sldMk cId="2337727492" sldId="256"/>
            <ac:spMk id="16" creationId="{00000000-0000-0000-0000-000000000000}"/>
          </ac:spMkLst>
        </pc:spChg>
      </pc:sldChg>
      <pc:sldChg chg="modSp">
        <pc:chgData name="hòa lê" userId="1c713b9eb7e4d68a" providerId="Windows Live" clId="Web-{62421518-A6F8-4CAE-880B-720D42855AF9}" dt="2024-03-11T17:49:35.653" v="28" actId="20577"/>
        <pc:sldMkLst>
          <pc:docMk/>
          <pc:sldMk cId="2115595282" sldId="262"/>
        </pc:sldMkLst>
        <pc:spChg chg="mod">
          <ac:chgData name="hòa lê" userId="1c713b9eb7e4d68a" providerId="Windows Live" clId="Web-{62421518-A6F8-4CAE-880B-720D42855AF9}" dt="2024-03-11T17:49:35.653" v="28" actId="20577"/>
          <ac:spMkLst>
            <pc:docMk/>
            <pc:sldMk cId="2115595282" sldId="262"/>
            <ac:spMk id="10" creationId="{00000000-0000-0000-0000-000000000000}"/>
          </ac:spMkLst>
        </pc:spChg>
      </pc:sldChg>
      <pc:sldChg chg="addSp modSp">
        <pc:chgData name="hòa lê" userId="1c713b9eb7e4d68a" providerId="Windows Live" clId="Web-{62421518-A6F8-4CAE-880B-720D42855AF9}" dt="2024-03-11T18:11:05.300" v="41" actId="20577"/>
        <pc:sldMkLst>
          <pc:docMk/>
          <pc:sldMk cId="2505229671" sldId="268"/>
        </pc:sldMkLst>
        <pc:spChg chg="add mod">
          <ac:chgData name="hòa lê" userId="1c713b9eb7e4d68a" providerId="Windows Live" clId="Web-{62421518-A6F8-4CAE-880B-720D42855AF9}" dt="2024-03-11T18:06:55.009" v="32" actId="20577"/>
          <ac:spMkLst>
            <pc:docMk/>
            <pc:sldMk cId="2505229671" sldId="268"/>
            <ac:spMk id="2" creationId="{1EC868E3-4266-994B-B4BC-FDF5C65AD500}"/>
          </ac:spMkLst>
        </pc:spChg>
        <pc:spChg chg="add mod">
          <ac:chgData name="hòa lê" userId="1c713b9eb7e4d68a" providerId="Windows Live" clId="Web-{62421518-A6F8-4CAE-880B-720D42855AF9}" dt="2024-03-11T18:07:15.963" v="35" actId="20577"/>
          <ac:spMkLst>
            <pc:docMk/>
            <pc:sldMk cId="2505229671" sldId="268"/>
            <ac:spMk id="3" creationId="{B7FBF155-779F-1AE6-41FB-8A27D8AB26F2}"/>
          </ac:spMkLst>
        </pc:spChg>
        <pc:spChg chg="add mod">
          <ac:chgData name="hòa lê" userId="1c713b9eb7e4d68a" providerId="Windows Live" clId="Web-{62421518-A6F8-4CAE-880B-720D42855AF9}" dt="2024-03-11T18:08:00.230" v="38" actId="20577"/>
          <ac:spMkLst>
            <pc:docMk/>
            <pc:sldMk cId="2505229671" sldId="268"/>
            <ac:spMk id="4" creationId="{57A535D2-C62F-4983-E268-6BD7425E92ED}"/>
          </ac:spMkLst>
        </pc:spChg>
        <pc:spChg chg="add mod">
          <ac:chgData name="hòa lê" userId="1c713b9eb7e4d68a" providerId="Windows Live" clId="Web-{62421518-A6F8-4CAE-880B-720D42855AF9}" dt="2024-03-11T18:11:05.300" v="41" actId="20577"/>
          <ac:spMkLst>
            <pc:docMk/>
            <pc:sldMk cId="2505229671" sldId="268"/>
            <ac:spMk id="5" creationId="{3A74664D-2018-3D08-3867-1DBCEE32BB96}"/>
          </ac:spMkLst>
        </pc:spChg>
      </pc:sldChg>
      <pc:sldChg chg="del">
        <pc:chgData name="hòa lê" userId="1c713b9eb7e4d68a" providerId="Windows Live" clId="Web-{62421518-A6F8-4CAE-880B-720D42855AF9}" dt="2024-03-11T18:39:55.788" v="387"/>
        <pc:sldMkLst>
          <pc:docMk/>
          <pc:sldMk cId="673145822" sldId="270"/>
        </pc:sldMkLst>
      </pc:sldChg>
      <pc:sldChg chg="addSp delSp modSp mod modClrScheme chgLayout">
        <pc:chgData name="hòa lê" userId="1c713b9eb7e4d68a" providerId="Windows Live" clId="Web-{62421518-A6F8-4CAE-880B-720D42855AF9}" dt="2024-03-11T18:47:32.321" v="501" actId="1076"/>
        <pc:sldMkLst>
          <pc:docMk/>
          <pc:sldMk cId="1721130947" sldId="271"/>
        </pc:sldMkLst>
        <pc:spChg chg="del">
          <ac:chgData name="hòa lê" userId="1c713b9eb7e4d68a" providerId="Windows Live" clId="Web-{62421518-A6F8-4CAE-880B-720D42855AF9}" dt="2024-03-11T18:11:24.707" v="47"/>
          <ac:spMkLst>
            <pc:docMk/>
            <pc:sldMk cId="1721130947" sldId="271"/>
            <ac:spMk id="20" creationId="{00000000-0000-0000-0000-000000000000}"/>
          </ac:spMkLst>
        </pc:spChg>
        <pc:spChg chg="del">
          <ac:chgData name="hòa lê" userId="1c713b9eb7e4d68a" providerId="Windows Live" clId="Web-{62421518-A6F8-4CAE-880B-720D42855AF9}" dt="2024-03-11T18:11:24.707" v="46"/>
          <ac:spMkLst>
            <pc:docMk/>
            <pc:sldMk cId="1721130947" sldId="271"/>
            <ac:spMk id="21" creationId="{00000000-0000-0000-0000-000000000000}"/>
          </ac:spMkLst>
        </pc:spChg>
        <pc:spChg chg="del">
          <ac:chgData name="hòa lê" userId="1c713b9eb7e4d68a" providerId="Windows Live" clId="Web-{62421518-A6F8-4CAE-880B-720D42855AF9}" dt="2024-03-11T18:11:24.707" v="45"/>
          <ac:spMkLst>
            <pc:docMk/>
            <pc:sldMk cId="1721130947" sldId="271"/>
            <ac:spMk id="22" creationId="{00000000-0000-0000-0000-000000000000}"/>
          </ac:spMkLst>
        </pc:spChg>
        <pc:spChg chg="del">
          <ac:chgData name="hòa lê" userId="1c713b9eb7e4d68a" providerId="Windows Live" clId="Web-{62421518-A6F8-4CAE-880B-720D42855AF9}" dt="2024-03-11T18:11:24.707" v="44"/>
          <ac:spMkLst>
            <pc:docMk/>
            <pc:sldMk cId="1721130947" sldId="271"/>
            <ac:spMk id="23" creationId="{00000000-0000-0000-0000-000000000000}"/>
          </ac:spMkLst>
        </pc:spChg>
        <pc:spChg chg="add">
          <ac:chgData name="hòa lê" userId="1c713b9eb7e4d68a" providerId="Windows Live" clId="Web-{62421518-A6F8-4CAE-880B-720D42855AF9}" dt="2024-03-11T18:11:26.160" v="49"/>
          <ac:spMkLst>
            <pc:docMk/>
            <pc:sldMk cId="1721130947" sldId="271"/>
            <ac:spMk id="26" creationId="{54D2FB50-1520-E983-25E3-BA51A37003F7}"/>
          </ac:spMkLst>
        </pc:spChg>
        <pc:spChg chg="add">
          <ac:chgData name="hòa lê" userId="1c713b9eb7e4d68a" providerId="Windows Live" clId="Web-{62421518-A6F8-4CAE-880B-720D42855AF9}" dt="2024-03-11T18:11:26.160" v="49"/>
          <ac:spMkLst>
            <pc:docMk/>
            <pc:sldMk cId="1721130947" sldId="271"/>
            <ac:spMk id="27" creationId="{402FCF8D-A8BB-C7A1-32FA-0A314DD190E5}"/>
          </ac:spMkLst>
        </pc:spChg>
        <pc:spChg chg="add mod">
          <ac:chgData name="hòa lê" userId="1c713b9eb7e4d68a" providerId="Windows Live" clId="Web-{62421518-A6F8-4CAE-880B-720D42855AF9}" dt="2024-03-11T18:11:53.661" v="54" actId="14100"/>
          <ac:spMkLst>
            <pc:docMk/>
            <pc:sldMk cId="1721130947" sldId="271"/>
            <ac:spMk id="28" creationId="{C83FDEB7-87CF-18DE-A3E6-3ED7F43E868F}"/>
          </ac:spMkLst>
        </pc:spChg>
        <pc:spChg chg="add">
          <ac:chgData name="hòa lê" userId="1c713b9eb7e4d68a" providerId="Windows Live" clId="Web-{62421518-A6F8-4CAE-880B-720D42855AF9}" dt="2024-03-11T18:11:26.160" v="49"/>
          <ac:spMkLst>
            <pc:docMk/>
            <pc:sldMk cId="1721130947" sldId="271"/>
            <ac:spMk id="29" creationId="{693BCC52-F10B-E426-AF38-1318B8028AF6}"/>
          </ac:spMkLst>
        </pc:spChg>
        <pc:spChg chg="add del mod">
          <ac:chgData name="hòa lê" userId="1c713b9eb7e4d68a" providerId="Windows Live" clId="Web-{62421518-A6F8-4CAE-880B-720D42855AF9}" dt="2024-03-11T18:16:14.656" v="118"/>
          <ac:spMkLst>
            <pc:docMk/>
            <pc:sldMk cId="1721130947" sldId="271"/>
            <ac:spMk id="31" creationId="{D81948AD-572E-CB77-1367-570B7F223169}"/>
          </ac:spMkLst>
        </pc:spChg>
        <pc:spChg chg="add del">
          <ac:chgData name="hòa lê" userId="1c713b9eb7e4d68a" providerId="Windows Live" clId="Web-{62421518-A6F8-4CAE-880B-720D42855AF9}" dt="2024-03-11T18:12:35.991" v="56"/>
          <ac:spMkLst>
            <pc:docMk/>
            <pc:sldMk cId="1721130947" sldId="271"/>
            <ac:spMk id="32" creationId="{DEE8D493-C653-9D19-F6C0-FC6CA397A49B}"/>
          </ac:spMkLst>
        </pc:spChg>
        <pc:spChg chg="add del">
          <ac:chgData name="hòa lê" userId="1c713b9eb7e4d68a" providerId="Windows Live" clId="Web-{62421518-A6F8-4CAE-880B-720D42855AF9}" dt="2024-03-11T18:12:35.991" v="55"/>
          <ac:spMkLst>
            <pc:docMk/>
            <pc:sldMk cId="1721130947" sldId="271"/>
            <ac:spMk id="33" creationId="{3BB49CBD-79AB-2472-5135-053D4C2B49CE}"/>
          </ac:spMkLst>
        </pc:spChg>
        <pc:spChg chg="add del">
          <ac:chgData name="hòa lê" userId="1c713b9eb7e4d68a" providerId="Windows Live" clId="Web-{62421518-A6F8-4CAE-880B-720D42855AF9}" dt="2024-03-11T18:12:45.351" v="60"/>
          <ac:spMkLst>
            <pc:docMk/>
            <pc:sldMk cId="1721130947" sldId="271"/>
            <ac:spMk id="34" creationId="{DEE8D493-C653-9D19-F6C0-FC6CA397A49B}"/>
          </ac:spMkLst>
        </pc:spChg>
        <pc:spChg chg="add del">
          <ac:chgData name="hòa lê" userId="1c713b9eb7e4d68a" providerId="Windows Live" clId="Web-{62421518-A6F8-4CAE-880B-720D42855AF9}" dt="2024-03-11T18:12:45.351" v="60"/>
          <ac:spMkLst>
            <pc:docMk/>
            <pc:sldMk cId="1721130947" sldId="271"/>
            <ac:spMk id="35" creationId="{3BB49CBD-79AB-2472-5135-053D4C2B49CE}"/>
          </ac:spMkLst>
        </pc:spChg>
        <pc:spChg chg="add del mod ord">
          <ac:chgData name="hòa lê" userId="1c713b9eb7e4d68a" providerId="Windows Live" clId="Web-{62421518-A6F8-4CAE-880B-720D42855AF9}" dt="2024-03-11T18:17:13.767" v="124"/>
          <ac:spMkLst>
            <pc:docMk/>
            <pc:sldMk cId="1721130947" sldId="271"/>
            <ac:spMk id="36" creationId="{AC8AFF11-398E-3C5D-F523-518CEC72F73B}"/>
          </ac:spMkLst>
        </pc:spChg>
        <pc:spChg chg="add del mod ord">
          <ac:chgData name="hòa lê" userId="1c713b9eb7e4d68a" providerId="Windows Live" clId="Web-{62421518-A6F8-4CAE-880B-720D42855AF9}" dt="2024-03-11T18:45:09.596" v="471"/>
          <ac:spMkLst>
            <pc:docMk/>
            <pc:sldMk cId="1721130947" sldId="271"/>
            <ac:spMk id="37" creationId="{62C6285C-3427-BD31-D846-3F4CA1138785}"/>
          </ac:spMkLst>
        </pc:spChg>
        <pc:spChg chg="add del mod ord">
          <ac:chgData name="hòa lê" userId="1c713b9eb7e4d68a" providerId="Windows Live" clId="Web-{62421518-A6F8-4CAE-880B-720D42855AF9}" dt="2024-03-11T18:45:24.316" v="474"/>
          <ac:spMkLst>
            <pc:docMk/>
            <pc:sldMk cId="1721130947" sldId="271"/>
            <ac:spMk id="38" creationId="{061A7D75-E248-E329-8545-8D5B2736C636}"/>
          </ac:spMkLst>
        </pc:spChg>
        <pc:spChg chg="add del mod ord">
          <ac:chgData name="hòa lê" userId="1c713b9eb7e4d68a" providerId="Windows Live" clId="Web-{62421518-A6F8-4CAE-880B-720D42855AF9}" dt="2024-03-11T18:45:24.316" v="473"/>
          <ac:spMkLst>
            <pc:docMk/>
            <pc:sldMk cId="1721130947" sldId="271"/>
            <ac:spMk id="39" creationId="{EBBCDDA2-B3F8-418C-7299-6043D2984EE9}"/>
          </ac:spMkLst>
        </pc:spChg>
        <pc:spChg chg="add del mod ord">
          <ac:chgData name="hòa lê" userId="1c713b9eb7e4d68a" providerId="Windows Live" clId="Web-{62421518-A6F8-4CAE-880B-720D42855AF9}" dt="2024-03-11T18:45:31.332" v="476"/>
          <ac:spMkLst>
            <pc:docMk/>
            <pc:sldMk cId="1721130947" sldId="271"/>
            <ac:spMk id="40" creationId="{EF797A68-5D76-C050-4C38-8DDDC6FB3526}"/>
          </ac:spMkLst>
        </pc:spChg>
        <pc:spChg chg="add mod ord">
          <ac:chgData name="hòa lê" userId="1c713b9eb7e4d68a" providerId="Windows Live" clId="Web-{62421518-A6F8-4CAE-880B-720D42855AF9}" dt="2024-03-11T18:47:32.321" v="501" actId="1076"/>
          <ac:spMkLst>
            <pc:docMk/>
            <pc:sldMk cId="1721130947" sldId="271"/>
            <ac:spMk id="41" creationId="{8B7D8CFE-3F73-FE2C-A548-A5E0CF4AD69B}"/>
          </ac:spMkLst>
        </pc:spChg>
        <pc:graphicFrameChg chg="del">
          <ac:chgData name="hòa lê" userId="1c713b9eb7e4d68a" providerId="Windows Live" clId="Web-{62421518-A6F8-4CAE-880B-720D42855AF9}" dt="2024-03-11T18:11:24.707" v="42"/>
          <ac:graphicFrameMkLst>
            <pc:docMk/>
            <pc:sldMk cId="1721130947" sldId="271"/>
            <ac:graphicFrameMk id="4" creationId="{8B8E1653-0FCE-9B44-A937-45E831A48982}"/>
          </ac:graphicFrameMkLst>
        </pc:graphicFrameChg>
        <pc:picChg chg="del">
          <ac:chgData name="hòa lê" userId="1c713b9eb7e4d68a" providerId="Windows Live" clId="Web-{62421518-A6F8-4CAE-880B-720D42855AF9}" dt="2024-03-11T18:11:24.707" v="48"/>
          <ac:picMkLst>
            <pc:docMk/>
            <pc:sldMk cId="1721130947" sldId="271"/>
            <ac:picMk id="10" creationId="{00000000-0000-0000-0000-000000000000}"/>
          </ac:picMkLst>
        </pc:picChg>
        <pc:picChg chg="add">
          <ac:chgData name="hòa lê" userId="1c713b9eb7e4d68a" providerId="Windows Live" clId="Web-{62421518-A6F8-4CAE-880B-720D42855AF9}" dt="2024-03-11T18:11:26.160" v="49"/>
          <ac:picMkLst>
            <pc:docMk/>
            <pc:sldMk cId="1721130947" sldId="271"/>
            <ac:picMk id="24" creationId="{237AF2C7-888A-90DD-8BBC-4066BCDF011D}"/>
          </ac:picMkLst>
        </pc:picChg>
        <pc:picChg chg="del">
          <ac:chgData name="hòa lê" userId="1c713b9eb7e4d68a" providerId="Windows Live" clId="Web-{62421518-A6F8-4CAE-880B-720D42855AF9}" dt="2024-03-11T18:11:24.707" v="43"/>
          <ac:picMkLst>
            <pc:docMk/>
            <pc:sldMk cId="1721130947" sldId="271"/>
            <ac:picMk id="25" creationId="{00000000-0000-0000-0000-000000000000}"/>
          </ac:picMkLst>
        </pc:picChg>
        <pc:picChg chg="add">
          <ac:chgData name="hòa lê" userId="1c713b9eb7e4d68a" providerId="Windows Live" clId="Web-{62421518-A6F8-4CAE-880B-720D42855AF9}" dt="2024-03-11T18:11:26.160" v="49"/>
          <ac:picMkLst>
            <pc:docMk/>
            <pc:sldMk cId="1721130947" sldId="271"/>
            <ac:picMk id="30" creationId="{11FAA318-D998-1FEC-D053-B920FD93CC7A}"/>
          </ac:picMkLst>
        </pc:picChg>
      </pc:sldChg>
      <pc:sldChg chg="addSp delSp modSp new mod modClrScheme chgLayout">
        <pc:chgData name="hòa lê" userId="1c713b9eb7e4d68a" providerId="Windows Live" clId="Web-{62421518-A6F8-4CAE-880B-720D42855AF9}" dt="2024-03-11T18:26:02.068" v="208" actId="20577"/>
        <pc:sldMkLst>
          <pc:docMk/>
          <pc:sldMk cId="3226210811" sldId="272"/>
        </pc:sldMkLst>
        <pc:spChg chg="del">
          <ac:chgData name="hòa lê" userId="1c713b9eb7e4d68a" providerId="Windows Live" clId="Web-{62421518-A6F8-4CAE-880B-720D42855AF9}" dt="2024-03-11T18:20:24.071" v="161"/>
          <ac:spMkLst>
            <pc:docMk/>
            <pc:sldMk cId="3226210811" sldId="272"/>
            <ac:spMk id="2" creationId="{60F6391A-9A60-E4B4-3DCC-883EAD09D32A}"/>
          </ac:spMkLst>
        </pc:spChg>
        <pc:spChg chg="del">
          <ac:chgData name="hòa lê" userId="1c713b9eb7e4d68a" providerId="Windows Live" clId="Web-{62421518-A6F8-4CAE-880B-720D42855AF9}" dt="2024-03-11T18:20:24.056" v="160"/>
          <ac:spMkLst>
            <pc:docMk/>
            <pc:sldMk cId="3226210811" sldId="272"/>
            <ac:spMk id="3" creationId="{CD8C9BCD-2C69-ADAD-55B5-295DA063F56D}"/>
          </ac:spMkLst>
        </pc:spChg>
        <pc:spChg chg="add del mod">
          <ac:chgData name="hòa lê" userId="1c713b9eb7e4d68a" providerId="Windows Live" clId="Web-{62421518-A6F8-4CAE-880B-720D42855AF9}" dt="2024-03-11T18:21:36.293" v="164"/>
          <ac:spMkLst>
            <pc:docMk/>
            <pc:sldMk cId="3226210811" sldId="272"/>
            <ac:spMk id="4" creationId="{622FBA0E-A96F-7DFC-C4A8-E85E087730A6}"/>
          </ac:spMkLst>
        </pc:spChg>
        <pc:spChg chg="add del mod">
          <ac:chgData name="hòa lê" userId="1c713b9eb7e4d68a" providerId="Windows Live" clId="Web-{62421518-A6F8-4CAE-880B-720D42855AF9}" dt="2024-03-11T18:21:36.293" v="163"/>
          <ac:spMkLst>
            <pc:docMk/>
            <pc:sldMk cId="3226210811" sldId="272"/>
            <ac:spMk id="5" creationId="{822900B7-A4D3-3002-C7AD-B8D8690BE9C4}"/>
          </ac:spMkLst>
        </pc:spChg>
        <pc:spChg chg="add">
          <ac:chgData name="hòa lê" userId="1c713b9eb7e4d68a" providerId="Windows Live" clId="Web-{62421518-A6F8-4CAE-880B-720D42855AF9}" dt="2024-03-11T18:21:37.543" v="166"/>
          <ac:spMkLst>
            <pc:docMk/>
            <pc:sldMk cId="3226210811" sldId="272"/>
            <ac:spMk id="9" creationId="{A01DC0D3-802A-6D43-1449-67B7B31C9030}"/>
          </ac:spMkLst>
        </pc:spChg>
        <pc:spChg chg="add">
          <ac:chgData name="hòa lê" userId="1c713b9eb7e4d68a" providerId="Windows Live" clId="Web-{62421518-A6F8-4CAE-880B-720D42855AF9}" dt="2024-03-11T18:21:37.558" v="167"/>
          <ac:spMkLst>
            <pc:docMk/>
            <pc:sldMk cId="3226210811" sldId="272"/>
            <ac:spMk id="11" creationId="{53ACFD1B-DECA-018F-CB9F-036275127B63}"/>
          </ac:spMkLst>
        </pc:spChg>
        <pc:spChg chg="add mod">
          <ac:chgData name="hòa lê" userId="1c713b9eb7e4d68a" providerId="Windows Live" clId="Web-{62421518-A6F8-4CAE-880B-720D42855AF9}" dt="2024-03-11T18:23:01.905" v="193" actId="1076"/>
          <ac:spMkLst>
            <pc:docMk/>
            <pc:sldMk cId="3226210811" sldId="272"/>
            <ac:spMk id="13" creationId="{8081B200-603C-4FC8-DBC7-FA9B7CBCBF4A}"/>
          </ac:spMkLst>
        </pc:spChg>
        <pc:spChg chg="add">
          <ac:chgData name="hòa lê" userId="1c713b9eb7e4d68a" providerId="Windows Live" clId="Web-{62421518-A6F8-4CAE-880B-720D42855AF9}" dt="2024-03-11T18:21:37.574" v="169"/>
          <ac:spMkLst>
            <pc:docMk/>
            <pc:sldMk cId="3226210811" sldId="272"/>
            <ac:spMk id="15" creationId="{896BA0C9-5F98-F3C2-3AF3-7AF481CDD8CB}"/>
          </ac:spMkLst>
        </pc:spChg>
        <pc:spChg chg="add del mod">
          <ac:chgData name="hòa lê" userId="1c713b9eb7e4d68a" providerId="Windows Live" clId="Web-{62421518-A6F8-4CAE-880B-720D42855AF9}" dt="2024-03-11T18:25:17.582" v="200"/>
          <ac:spMkLst>
            <pc:docMk/>
            <pc:sldMk cId="3226210811" sldId="272"/>
            <ac:spMk id="19" creationId="{22400F56-6A79-05FB-B457-68243917072A}"/>
          </ac:spMkLst>
        </pc:spChg>
        <pc:spChg chg="add del mod ord">
          <ac:chgData name="hòa lê" userId="1c713b9eb7e4d68a" providerId="Windows Live" clId="Web-{62421518-A6F8-4CAE-880B-720D42855AF9}" dt="2024-03-11T18:25:36.849" v="202"/>
          <ac:spMkLst>
            <pc:docMk/>
            <pc:sldMk cId="3226210811" sldId="272"/>
            <ac:spMk id="20" creationId="{49A522BA-60F4-C214-D665-5DCB200CE2D7}"/>
          </ac:spMkLst>
        </pc:spChg>
        <pc:spChg chg="add mod ord">
          <ac:chgData name="hòa lê" userId="1c713b9eb7e4d68a" providerId="Windows Live" clId="Web-{62421518-A6F8-4CAE-880B-720D42855AF9}" dt="2024-03-11T18:26:02.068" v="208" actId="20577"/>
          <ac:spMkLst>
            <pc:docMk/>
            <pc:sldMk cId="3226210811" sldId="272"/>
            <ac:spMk id="21" creationId="{A169B48D-6BF2-ACB3-70D1-A61617D72B16}"/>
          </ac:spMkLst>
        </pc:spChg>
        <pc:spChg chg="add del">
          <ac:chgData name="hòa lê" userId="1c713b9eb7e4d68a" providerId="Windows Live" clId="Web-{62421518-A6F8-4CAE-880B-720D42855AF9}" dt="2024-03-11T18:25:44.131" v="205"/>
          <ac:spMkLst>
            <pc:docMk/>
            <pc:sldMk cId="3226210811" sldId="272"/>
            <ac:spMk id="22" creationId="{22400F56-6A79-05FB-B457-68243917072A}"/>
          </ac:spMkLst>
        </pc:spChg>
        <pc:picChg chg="add">
          <ac:chgData name="hòa lê" userId="1c713b9eb7e4d68a" providerId="Windows Live" clId="Web-{62421518-A6F8-4CAE-880B-720D42855AF9}" dt="2024-03-11T18:21:37.543" v="165"/>
          <ac:picMkLst>
            <pc:docMk/>
            <pc:sldMk cId="3226210811" sldId="272"/>
            <ac:picMk id="7" creationId="{AE74DEC3-66A1-BBBC-EA6B-5598C6771F9C}"/>
          </ac:picMkLst>
        </pc:picChg>
        <pc:picChg chg="add">
          <ac:chgData name="hòa lê" userId="1c713b9eb7e4d68a" providerId="Windows Live" clId="Web-{62421518-A6F8-4CAE-880B-720D42855AF9}" dt="2024-03-11T18:21:37.590" v="170"/>
          <ac:picMkLst>
            <pc:docMk/>
            <pc:sldMk cId="3226210811" sldId="272"/>
            <ac:picMk id="17" creationId="{D6E1A2A5-BA84-0D4F-99C8-F1335907CFF9}"/>
          </ac:picMkLst>
        </pc:picChg>
      </pc:sldChg>
      <pc:sldChg chg="addSp delSp modSp new">
        <pc:chgData name="hòa lê" userId="1c713b9eb7e4d68a" providerId="Windows Live" clId="Web-{62421518-A6F8-4CAE-880B-720D42855AF9}" dt="2024-03-11T18:28:49.028" v="250" actId="20577"/>
        <pc:sldMkLst>
          <pc:docMk/>
          <pc:sldMk cId="554620728" sldId="273"/>
        </pc:sldMkLst>
        <pc:spChg chg="del">
          <ac:chgData name="hòa lê" userId="1c713b9eb7e4d68a" providerId="Windows Live" clId="Web-{62421518-A6F8-4CAE-880B-720D42855AF9}" dt="2024-03-11T18:26:18.116" v="211"/>
          <ac:spMkLst>
            <pc:docMk/>
            <pc:sldMk cId="554620728" sldId="273"/>
            <ac:spMk id="2" creationId="{8DF44A89-48C8-CAEE-0E3F-76173F43E7CA}"/>
          </ac:spMkLst>
        </pc:spChg>
        <pc:spChg chg="del">
          <ac:chgData name="hòa lê" userId="1c713b9eb7e4d68a" providerId="Windows Live" clId="Web-{62421518-A6F8-4CAE-880B-720D42855AF9}" dt="2024-03-11T18:26:18.116" v="210"/>
          <ac:spMkLst>
            <pc:docMk/>
            <pc:sldMk cId="554620728" sldId="273"/>
            <ac:spMk id="3" creationId="{75A13914-DEEB-E862-EFEB-B2FBE74E74D8}"/>
          </ac:spMkLst>
        </pc:spChg>
        <pc:spChg chg="add">
          <ac:chgData name="hòa lê" userId="1c713b9eb7e4d68a" providerId="Windows Live" clId="Web-{62421518-A6F8-4CAE-880B-720D42855AF9}" dt="2024-03-11T18:26:19.147" v="213"/>
          <ac:spMkLst>
            <pc:docMk/>
            <pc:sldMk cId="554620728" sldId="273"/>
            <ac:spMk id="7" creationId="{4FBF47C0-3704-FAA4-B59F-52FEACC2659A}"/>
          </ac:spMkLst>
        </pc:spChg>
        <pc:spChg chg="add">
          <ac:chgData name="hòa lê" userId="1c713b9eb7e4d68a" providerId="Windows Live" clId="Web-{62421518-A6F8-4CAE-880B-720D42855AF9}" dt="2024-03-11T18:26:19.163" v="214"/>
          <ac:spMkLst>
            <pc:docMk/>
            <pc:sldMk cId="554620728" sldId="273"/>
            <ac:spMk id="9" creationId="{61E37B63-81BD-F1A5-E2CA-EFC8F021C1DF}"/>
          </ac:spMkLst>
        </pc:spChg>
        <pc:spChg chg="add">
          <ac:chgData name="hòa lê" userId="1c713b9eb7e4d68a" providerId="Windows Live" clId="Web-{62421518-A6F8-4CAE-880B-720D42855AF9}" dt="2024-03-11T18:26:19.178" v="215"/>
          <ac:spMkLst>
            <pc:docMk/>
            <pc:sldMk cId="554620728" sldId="273"/>
            <ac:spMk id="11" creationId="{3D730B68-E367-4596-26DF-421F78126FA4}"/>
          </ac:spMkLst>
        </pc:spChg>
        <pc:spChg chg="add">
          <ac:chgData name="hòa lê" userId="1c713b9eb7e4d68a" providerId="Windows Live" clId="Web-{62421518-A6F8-4CAE-880B-720D42855AF9}" dt="2024-03-11T18:26:19.178" v="216"/>
          <ac:spMkLst>
            <pc:docMk/>
            <pc:sldMk cId="554620728" sldId="273"/>
            <ac:spMk id="13" creationId="{0B3A1D1B-7AC8-D9C9-D099-8F3A76390F38}"/>
          </ac:spMkLst>
        </pc:spChg>
        <pc:spChg chg="add mod">
          <ac:chgData name="hòa lê" userId="1c713b9eb7e4d68a" providerId="Windows Live" clId="Web-{62421518-A6F8-4CAE-880B-720D42855AF9}" dt="2024-03-11T18:28:49.028" v="250" actId="20577"/>
          <ac:spMkLst>
            <pc:docMk/>
            <pc:sldMk cId="554620728" sldId="273"/>
            <ac:spMk id="17" creationId="{0BC86222-2A6B-B377-FB29-5EB0EE763EE2}"/>
          </ac:spMkLst>
        </pc:spChg>
        <pc:picChg chg="add">
          <ac:chgData name="hòa lê" userId="1c713b9eb7e4d68a" providerId="Windows Live" clId="Web-{62421518-A6F8-4CAE-880B-720D42855AF9}" dt="2024-03-11T18:26:19.147" v="212"/>
          <ac:picMkLst>
            <pc:docMk/>
            <pc:sldMk cId="554620728" sldId="273"/>
            <ac:picMk id="5" creationId="{06D8E889-CB61-9842-0069-DA49119AE89F}"/>
          </ac:picMkLst>
        </pc:picChg>
        <pc:picChg chg="add">
          <ac:chgData name="hòa lê" userId="1c713b9eb7e4d68a" providerId="Windows Live" clId="Web-{62421518-A6F8-4CAE-880B-720D42855AF9}" dt="2024-03-11T18:26:19.194" v="217"/>
          <ac:picMkLst>
            <pc:docMk/>
            <pc:sldMk cId="554620728" sldId="273"/>
            <ac:picMk id="15" creationId="{1880AD34-9F95-6B17-955C-292822B495A5}"/>
          </ac:picMkLst>
        </pc:picChg>
      </pc:sldChg>
      <pc:sldChg chg="addSp delSp modSp new">
        <pc:chgData name="hòa lê" userId="1c713b9eb7e4d68a" providerId="Windows Live" clId="Web-{62421518-A6F8-4CAE-880B-720D42855AF9}" dt="2024-03-11T18:27:53.870" v="242" actId="1076"/>
        <pc:sldMkLst>
          <pc:docMk/>
          <pc:sldMk cId="1337222218" sldId="274"/>
        </pc:sldMkLst>
        <pc:spChg chg="del">
          <ac:chgData name="hòa lê" userId="1c713b9eb7e4d68a" providerId="Windows Live" clId="Web-{62421518-A6F8-4CAE-880B-720D42855AF9}" dt="2024-03-11T18:26:48.992" v="224"/>
          <ac:spMkLst>
            <pc:docMk/>
            <pc:sldMk cId="1337222218" sldId="274"/>
            <ac:spMk id="2" creationId="{6CF045AA-DA79-FA7D-0EB1-BB7436D9DDBA}"/>
          </ac:spMkLst>
        </pc:spChg>
        <pc:spChg chg="del">
          <ac:chgData name="hòa lê" userId="1c713b9eb7e4d68a" providerId="Windows Live" clId="Web-{62421518-A6F8-4CAE-880B-720D42855AF9}" dt="2024-03-11T18:26:48.992" v="223"/>
          <ac:spMkLst>
            <pc:docMk/>
            <pc:sldMk cId="1337222218" sldId="274"/>
            <ac:spMk id="3" creationId="{B15DE030-E9C8-9A54-3956-8D25654F0448}"/>
          </ac:spMkLst>
        </pc:spChg>
        <pc:spChg chg="add">
          <ac:chgData name="hòa lê" userId="1c713b9eb7e4d68a" providerId="Windows Live" clId="Web-{62421518-A6F8-4CAE-880B-720D42855AF9}" dt="2024-03-11T18:26:49.883" v="226"/>
          <ac:spMkLst>
            <pc:docMk/>
            <pc:sldMk cId="1337222218" sldId="274"/>
            <ac:spMk id="7" creationId="{3611C7C6-014E-0B44-7D71-AAAA348FEF61}"/>
          </ac:spMkLst>
        </pc:spChg>
        <pc:spChg chg="add">
          <ac:chgData name="hòa lê" userId="1c713b9eb7e4d68a" providerId="Windows Live" clId="Web-{62421518-A6F8-4CAE-880B-720D42855AF9}" dt="2024-03-11T18:26:49.883" v="227"/>
          <ac:spMkLst>
            <pc:docMk/>
            <pc:sldMk cId="1337222218" sldId="274"/>
            <ac:spMk id="9" creationId="{1F33B15C-4B43-3C84-B3C3-090ED8643325}"/>
          </ac:spMkLst>
        </pc:spChg>
        <pc:spChg chg="add">
          <ac:chgData name="hòa lê" userId="1c713b9eb7e4d68a" providerId="Windows Live" clId="Web-{62421518-A6F8-4CAE-880B-720D42855AF9}" dt="2024-03-11T18:26:49.898" v="228"/>
          <ac:spMkLst>
            <pc:docMk/>
            <pc:sldMk cId="1337222218" sldId="274"/>
            <ac:spMk id="11" creationId="{8E6F9A62-1375-7C3F-89D4-8954CB1E5CDA}"/>
          </ac:spMkLst>
        </pc:spChg>
        <pc:spChg chg="add">
          <ac:chgData name="hòa lê" userId="1c713b9eb7e4d68a" providerId="Windows Live" clId="Web-{62421518-A6F8-4CAE-880B-720D42855AF9}" dt="2024-03-11T18:26:49.914" v="229"/>
          <ac:spMkLst>
            <pc:docMk/>
            <pc:sldMk cId="1337222218" sldId="274"/>
            <ac:spMk id="13" creationId="{38A69EA3-B1B1-1C74-F708-D60B78945769}"/>
          </ac:spMkLst>
        </pc:spChg>
        <pc:spChg chg="add mod">
          <ac:chgData name="hòa lê" userId="1c713b9eb7e4d68a" providerId="Windows Live" clId="Web-{62421518-A6F8-4CAE-880B-720D42855AF9}" dt="2024-03-11T18:27:53.870" v="242" actId="1076"/>
          <ac:spMkLst>
            <pc:docMk/>
            <pc:sldMk cId="1337222218" sldId="274"/>
            <ac:spMk id="17" creationId="{A676FEFE-7E3D-6CA8-1C6C-336CBFBC3899}"/>
          </ac:spMkLst>
        </pc:spChg>
        <pc:picChg chg="add">
          <ac:chgData name="hòa lê" userId="1c713b9eb7e4d68a" providerId="Windows Live" clId="Web-{62421518-A6F8-4CAE-880B-720D42855AF9}" dt="2024-03-11T18:26:49.867" v="225"/>
          <ac:picMkLst>
            <pc:docMk/>
            <pc:sldMk cId="1337222218" sldId="274"/>
            <ac:picMk id="5" creationId="{D99FC014-F851-0330-F048-069F8C20E77B}"/>
          </ac:picMkLst>
        </pc:picChg>
        <pc:picChg chg="add">
          <ac:chgData name="hòa lê" userId="1c713b9eb7e4d68a" providerId="Windows Live" clId="Web-{62421518-A6F8-4CAE-880B-720D42855AF9}" dt="2024-03-11T18:26:49.914" v="230"/>
          <ac:picMkLst>
            <pc:docMk/>
            <pc:sldMk cId="1337222218" sldId="274"/>
            <ac:picMk id="15" creationId="{1E86D6C6-FB0A-0E0F-9741-934FF4D1921F}"/>
          </ac:picMkLst>
        </pc:picChg>
      </pc:sldChg>
      <pc:sldChg chg="addSp delSp modSp new">
        <pc:chgData name="hòa lê" userId="1c713b9eb7e4d68a" providerId="Windows Live" clId="Web-{62421518-A6F8-4CAE-880B-720D42855AF9}" dt="2024-03-11T18:31:23.549" v="281" actId="20577"/>
        <pc:sldMkLst>
          <pc:docMk/>
          <pc:sldMk cId="2869216132" sldId="275"/>
        </pc:sldMkLst>
        <pc:spChg chg="del">
          <ac:chgData name="hòa lê" userId="1c713b9eb7e4d68a" providerId="Windows Live" clId="Web-{62421518-A6F8-4CAE-880B-720D42855AF9}" dt="2024-03-11T18:29:26.373" v="253"/>
          <ac:spMkLst>
            <pc:docMk/>
            <pc:sldMk cId="2869216132" sldId="275"/>
            <ac:spMk id="2" creationId="{57A21D59-4E4B-D74F-DEB1-BC08457318A7}"/>
          </ac:spMkLst>
        </pc:spChg>
        <pc:spChg chg="del">
          <ac:chgData name="hòa lê" userId="1c713b9eb7e4d68a" providerId="Windows Live" clId="Web-{62421518-A6F8-4CAE-880B-720D42855AF9}" dt="2024-03-11T18:29:26.373" v="252"/>
          <ac:spMkLst>
            <pc:docMk/>
            <pc:sldMk cId="2869216132" sldId="275"/>
            <ac:spMk id="3" creationId="{69B32000-DD1D-7262-E81C-C34B8DEA061D}"/>
          </ac:spMkLst>
        </pc:spChg>
        <pc:spChg chg="add">
          <ac:chgData name="hòa lê" userId="1c713b9eb7e4d68a" providerId="Windows Live" clId="Web-{62421518-A6F8-4CAE-880B-720D42855AF9}" dt="2024-03-11T18:29:31.108" v="255"/>
          <ac:spMkLst>
            <pc:docMk/>
            <pc:sldMk cId="2869216132" sldId="275"/>
            <ac:spMk id="7" creationId="{9E08E99B-D85D-B9F6-AA4B-9CDD1833FC45}"/>
          </ac:spMkLst>
        </pc:spChg>
        <pc:spChg chg="add">
          <ac:chgData name="hòa lê" userId="1c713b9eb7e4d68a" providerId="Windows Live" clId="Web-{62421518-A6F8-4CAE-880B-720D42855AF9}" dt="2024-03-11T18:29:31.108" v="256"/>
          <ac:spMkLst>
            <pc:docMk/>
            <pc:sldMk cId="2869216132" sldId="275"/>
            <ac:spMk id="9" creationId="{389A7519-7CD9-2E15-AA3E-5FAC266FD48E}"/>
          </ac:spMkLst>
        </pc:spChg>
        <pc:spChg chg="add mod">
          <ac:chgData name="hòa lê" userId="1c713b9eb7e4d68a" providerId="Windows Live" clId="Web-{62421518-A6F8-4CAE-880B-720D42855AF9}" dt="2024-03-11T18:29:49.811" v="266" actId="14100"/>
          <ac:spMkLst>
            <pc:docMk/>
            <pc:sldMk cId="2869216132" sldId="275"/>
            <ac:spMk id="11" creationId="{2D8DDBD4-2F46-AA13-2737-3B46E43DE37C}"/>
          </ac:spMkLst>
        </pc:spChg>
        <pc:spChg chg="add">
          <ac:chgData name="hòa lê" userId="1c713b9eb7e4d68a" providerId="Windows Live" clId="Web-{62421518-A6F8-4CAE-880B-720D42855AF9}" dt="2024-03-11T18:29:31.139" v="258"/>
          <ac:spMkLst>
            <pc:docMk/>
            <pc:sldMk cId="2869216132" sldId="275"/>
            <ac:spMk id="13" creationId="{718C72B4-4682-DAE6-79B8-A87CBFB9DFDC}"/>
          </ac:spMkLst>
        </pc:spChg>
        <pc:spChg chg="add mod">
          <ac:chgData name="hòa lê" userId="1c713b9eb7e4d68a" providerId="Windows Live" clId="Web-{62421518-A6F8-4CAE-880B-720D42855AF9}" dt="2024-03-11T18:31:23.549" v="281" actId="20577"/>
          <ac:spMkLst>
            <pc:docMk/>
            <pc:sldMk cId="2869216132" sldId="275"/>
            <ac:spMk id="17" creationId="{A2FAF323-B6E6-0AD7-83BA-4451E5EA80BB}"/>
          </ac:spMkLst>
        </pc:spChg>
        <pc:picChg chg="add mod">
          <ac:chgData name="hòa lê" userId="1c713b9eb7e4d68a" providerId="Windows Live" clId="Web-{62421518-A6F8-4CAE-880B-720D42855AF9}" dt="2024-03-11T18:31:15.580" v="278" actId="1076"/>
          <ac:picMkLst>
            <pc:docMk/>
            <pc:sldMk cId="2869216132" sldId="275"/>
            <ac:picMk id="5" creationId="{CA31E88B-18E4-41DE-BB92-850849A98F80}"/>
          </ac:picMkLst>
        </pc:picChg>
        <pc:picChg chg="add">
          <ac:chgData name="hòa lê" userId="1c713b9eb7e4d68a" providerId="Windows Live" clId="Web-{62421518-A6F8-4CAE-880B-720D42855AF9}" dt="2024-03-11T18:29:31.154" v="259"/>
          <ac:picMkLst>
            <pc:docMk/>
            <pc:sldMk cId="2869216132" sldId="275"/>
            <ac:picMk id="15" creationId="{300C12C2-3FFB-6D1E-6164-A919029D2D2E}"/>
          </ac:picMkLst>
        </pc:picChg>
      </pc:sldChg>
      <pc:sldChg chg="addSp delSp modSp new">
        <pc:chgData name="hòa lê" userId="1c713b9eb7e4d68a" providerId="Windows Live" clId="Web-{62421518-A6F8-4CAE-880B-720D42855AF9}" dt="2024-03-11T18:32:01.754" v="294" actId="20577"/>
        <pc:sldMkLst>
          <pc:docMk/>
          <pc:sldMk cId="478348842" sldId="276"/>
        </pc:sldMkLst>
        <pc:spChg chg="del">
          <ac:chgData name="hòa lê" userId="1c713b9eb7e4d68a" providerId="Windows Live" clId="Web-{62421518-A6F8-4CAE-880B-720D42855AF9}" dt="2024-03-11T18:31:37.862" v="284"/>
          <ac:spMkLst>
            <pc:docMk/>
            <pc:sldMk cId="478348842" sldId="276"/>
            <ac:spMk id="2" creationId="{2A3C68CC-4D29-BCB6-83D4-CD7B5AD5D3D7}"/>
          </ac:spMkLst>
        </pc:spChg>
        <pc:spChg chg="del">
          <ac:chgData name="hòa lê" userId="1c713b9eb7e4d68a" providerId="Windows Live" clId="Web-{62421518-A6F8-4CAE-880B-720D42855AF9}" dt="2024-03-11T18:31:37.862" v="283"/>
          <ac:spMkLst>
            <pc:docMk/>
            <pc:sldMk cId="478348842" sldId="276"/>
            <ac:spMk id="3" creationId="{4FE6FD10-6FE1-58A0-1FC1-323496822050}"/>
          </ac:spMkLst>
        </pc:spChg>
        <pc:spChg chg="add">
          <ac:chgData name="hòa lê" userId="1c713b9eb7e4d68a" providerId="Windows Live" clId="Web-{62421518-A6F8-4CAE-880B-720D42855AF9}" dt="2024-03-11T18:31:38.862" v="286"/>
          <ac:spMkLst>
            <pc:docMk/>
            <pc:sldMk cId="478348842" sldId="276"/>
            <ac:spMk id="7" creationId="{C3A3B345-A1C4-BA9D-B243-0B2A57067117}"/>
          </ac:spMkLst>
        </pc:spChg>
        <pc:spChg chg="add">
          <ac:chgData name="hòa lê" userId="1c713b9eb7e4d68a" providerId="Windows Live" clId="Web-{62421518-A6F8-4CAE-880B-720D42855AF9}" dt="2024-03-11T18:31:38.878" v="287"/>
          <ac:spMkLst>
            <pc:docMk/>
            <pc:sldMk cId="478348842" sldId="276"/>
            <ac:spMk id="9" creationId="{97109CFB-5792-E84E-BEA5-E23E2568F19F}"/>
          </ac:spMkLst>
        </pc:spChg>
        <pc:spChg chg="add">
          <ac:chgData name="hòa lê" userId="1c713b9eb7e4d68a" providerId="Windows Live" clId="Web-{62421518-A6F8-4CAE-880B-720D42855AF9}" dt="2024-03-11T18:31:38.894" v="288"/>
          <ac:spMkLst>
            <pc:docMk/>
            <pc:sldMk cId="478348842" sldId="276"/>
            <ac:spMk id="11" creationId="{8717E3FF-E723-0735-4F14-6DC271D69125}"/>
          </ac:spMkLst>
        </pc:spChg>
        <pc:spChg chg="add">
          <ac:chgData name="hòa lê" userId="1c713b9eb7e4d68a" providerId="Windows Live" clId="Web-{62421518-A6F8-4CAE-880B-720D42855AF9}" dt="2024-03-11T18:31:38.909" v="289"/>
          <ac:spMkLst>
            <pc:docMk/>
            <pc:sldMk cId="478348842" sldId="276"/>
            <ac:spMk id="13" creationId="{C6BC78FC-D08E-C111-6D4F-05258F4A58B6}"/>
          </ac:spMkLst>
        </pc:spChg>
        <pc:spChg chg="add mod">
          <ac:chgData name="hòa lê" userId="1c713b9eb7e4d68a" providerId="Windows Live" clId="Web-{62421518-A6F8-4CAE-880B-720D42855AF9}" dt="2024-03-11T18:32:01.754" v="294" actId="20577"/>
          <ac:spMkLst>
            <pc:docMk/>
            <pc:sldMk cId="478348842" sldId="276"/>
            <ac:spMk id="17" creationId="{AA293B0F-46A5-EB66-065C-DC5916F79417}"/>
          </ac:spMkLst>
        </pc:spChg>
        <pc:picChg chg="add">
          <ac:chgData name="hòa lê" userId="1c713b9eb7e4d68a" providerId="Windows Live" clId="Web-{62421518-A6F8-4CAE-880B-720D42855AF9}" dt="2024-03-11T18:31:38.862" v="285"/>
          <ac:picMkLst>
            <pc:docMk/>
            <pc:sldMk cId="478348842" sldId="276"/>
            <ac:picMk id="5" creationId="{3E3D2535-2CDF-236B-26F8-5A787F8079D8}"/>
          </ac:picMkLst>
        </pc:picChg>
        <pc:picChg chg="add">
          <ac:chgData name="hòa lê" userId="1c713b9eb7e4d68a" providerId="Windows Live" clId="Web-{62421518-A6F8-4CAE-880B-720D42855AF9}" dt="2024-03-11T18:31:38.909" v="290"/>
          <ac:picMkLst>
            <pc:docMk/>
            <pc:sldMk cId="478348842" sldId="276"/>
            <ac:picMk id="15" creationId="{E192E705-AB26-405D-7CF8-08CDA38C1C61}"/>
          </ac:picMkLst>
        </pc:picChg>
      </pc:sldChg>
      <pc:sldChg chg="addSp delSp modSp new">
        <pc:chgData name="hòa lê" userId="1c713b9eb7e4d68a" providerId="Windows Live" clId="Web-{62421518-A6F8-4CAE-880B-720D42855AF9}" dt="2024-03-11T18:33:38.304" v="313" actId="14100"/>
        <pc:sldMkLst>
          <pc:docMk/>
          <pc:sldMk cId="3068755533" sldId="277"/>
        </pc:sldMkLst>
        <pc:spChg chg="del">
          <ac:chgData name="hòa lê" userId="1c713b9eb7e4d68a" providerId="Windows Live" clId="Web-{62421518-A6F8-4CAE-880B-720D42855AF9}" dt="2024-03-11T18:32:15.801" v="297"/>
          <ac:spMkLst>
            <pc:docMk/>
            <pc:sldMk cId="3068755533" sldId="277"/>
            <ac:spMk id="2" creationId="{7A5AE4AD-D8C7-3EFB-8BEE-606672F139DD}"/>
          </ac:spMkLst>
        </pc:spChg>
        <pc:spChg chg="del">
          <ac:chgData name="hòa lê" userId="1c713b9eb7e4d68a" providerId="Windows Live" clId="Web-{62421518-A6F8-4CAE-880B-720D42855AF9}" dt="2024-03-11T18:32:15.801" v="296"/>
          <ac:spMkLst>
            <pc:docMk/>
            <pc:sldMk cId="3068755533" sldId="277"/>
            <ac:spMk id="3" creationId="{FDAA2BE3-BC15-65F1-248B-23F8B079FAE6}"/>
          </ac:spMkLst>
        </pc:spChg>
        <pc:spChg chg="add">
          <ac:chgData name="hòa lê" userId="1c713b9eb7e4d68a" providerId="Windows Live" clId="Web-{62421518-A6F8-4CAE-880B-720D42855AF9}" dt="2024-03-11T18:32:16.348" v="299"/>
          <ac:spMkLst>
            <pc:docMk/>
            <pc:sldMk cId="3068755533" sldId="277"/>
            <ac:spMk id="7" creationId="{0198A0C5-420C-7F0B-49F1-2706D0E3881E}"/>
          </ac:spMkLst>
        </pc:spChg>
        <pc:spChg chg="add">
          <ac:chgData name="hòa lê" userId="1c713b9eb7e4d68a" providerId="Windows Live" clId="Web-{62421518-A6F8-4CAE-880B-720D42855AF9}" dt="2024-03-11T18:32:16.364" v="300"/>
          <ac:spMkLst>
            <pc:docMk/>
            <pc:sldMk cId="3068755533" sldId="277"/>
            <ac:spMk id="9" creationId="{5581F852-6DF0-6F34-66FF-3FDF5F992D88}"/>
          </ac:spMkLst>
        </pc:spChg>
        <pc:spChg chg="add">
          <ac:chgData name="hòa lê" userId="1c713b9eb7e4d68a" providerId="Windows Live" clId="Web-{62421518-A6F8-4CAE-880B-720D42855AF9}" dt="2024-03-11T18:32:16.380" v="301"/>
          <ac:spMkLst>
            <pc:docMk/>
            <pc:sldMk cId="3068755533" sldId="277"/>
            <ac:spMk id="11" creationId="{9F7A6BFC-9C16-258C-AB94-FD84236ED807}"/>
          </ac:spMkLst>
        </pc:spChg>
        <pc:spChg chg="add">
          <ac:chgData name="hòa lê" userId="1c713b9eb7e4d68a" providerId="Windows Live" clId="Web-{62421518-A6F8-4CAE-880B-720D42855AF9}" dt="2024-03-11T18:32:16.395" v="302"/>
          <ac:spMkLst>
            <pc:docMk/>
            <pc:sldMk cId="3068755533" sldId="277"/>
            <ac:spMk id="13" creationId="{A4EB7207-37F2-C371-70F2-92B81CAA9E9C}"/>
          </ac:spMkLst>
        </pc:spChg>
        <pc:spChg chg="add mod">
          <ac:chgData name="hòa lê" userId="1c713b9eb7e4d68a" providerId="Windows Live" clId="Web-{62421518-A6F8-4CAE-880B-720D42855AF9}" dt="2024-03-11T18:33:38.304" v="313" actId="14100"/>
          <ac:spMkLst>
            <pc:docMk/>
            <pc:sldMk cId="3068755533" sldId="277"/>
            <ac:spMk id="17" creationId="{FD7EAC61-B856-F037-6E49-CC6867619F93}"/>
          </ac:spMkLst>
        </pc:spChg>
        <pc:picChg chg="add">
          <ac:chgData name="hòa lê" userId="1c713b9eb7e4d68a" providerId="Windows Live" clId="Web-{62421518-A6F8-4CAE-880B-720D42855AF9}" dt="2024-03-11T18:32:16.348" v="298"/>
          <ac:picMkLst>
            <pc:docMk/>
            <pc:sldMk cId="3068755533" sldId="277"/>
            <ac:picMk id="5" creationId="{A5661AA3-42DE-F4D0-E080-2795D2AFE2DA}"/>
          </ac:picMkLst>
        </pc:picChg>
        <pc:picChg chg="add">
          <ac:chgData name="hòa lê" userId="1c713b9eb7e4d68a" providerId="Windows Live" clId="Web-{62421518-A6F8-4CAE-880B-720D42855AF9}" dt="2024-03-11T18:32:16.395" v="303"/>
          <ac:picMkLst>
            <pc:docMk/>
            <pc:sldMk cId="3068755533" sldId="277"/>
            <ac:picMk id="15" creationId="{E811042F-0DA5-177A-432E-2D290584115F}"/>
          </ac:picMkLst>
        </pc:picChg>
      </pc:sldChg>
      <pc:sldChg chg="addSp delSp modSp new">
        <pc:chgData name="hòa lê" userId="1c713b9eb7e4d68a" providerId="Windows Live" clId="Web-{62421518-A6F8-4CAE-880B-720D42855AF9}" dt="2024-03-11T18:34:21.416" v="326" actId="20577"/>
        <pc:sldMkLst>
          <pc:docMk/>
          <pc:sldMk cId="3361931629" sldId="278"/>
        </pc:sldMkLst>
        <pc:spChg chg="del">
          <ac:chgData name="hòa lê" userId="1c713b9eb7e4d68a" providerId="Windows Live" clId="Web-{62421518-A6F8-4CAE-880B-720D42855AF9}" dt="2024-03-11T18:33:49.305" v="316"/>
          <ac:spMkLst>
            <pc:docMk/>
            <pc:sldMk cId="3361931629" sldId="278"/>
            <ac:spMk id="2" creationId="{CD0BC192-01BA-9D7A-926D-8EBEBEF2B5DE}"/>
          </ac:spMkLst>
        </pc:spChg>
        <pc:spChg chg="del">
          <ac:chgData name="hòa lê" userId="1c713b9eb7e4d68a" providerId="Windows Live" clId="Web-{62421518-A6F8-4CAE-880B-720D42855AF9}" dt="2024-03-11T18:33:49.305" v="315"/>
          <ac:spMkLst>
            <pc:docMk/>
            <pc:sldMk cId="3361931629" sldId="278"/>
            <ac:spMk id="3" creationId="{6648E299-B901-6FE3-2CEB-3818732207CF}"/>
          </ac:spMkLst>
        </pc:spChg>
        <pc:spChg chg="add">
          <ac:chgData name="hòa lê" userId="1c713b9eb7e4d68a" providerId="Windows Live" clId="Web-{62421518-A6F8-4CAE-880B-720D42855AF9}" dt="2024-03-11T18:33:55.790" v="318"/>
          <ac:spMkLst>
            <pc:docMk/>
            <pc:sldMk cId="3361931629" sldId="278"/>
            <ac:spMk id="7" creationId="{E936121A-7A91-433D-3AC3-5EB0D1AEA924}"/>
          </ac:spMkLst>
        </pc:spChg>
        <pc:spChg chg="add">
          <ac:chgData name="hòa lê" userId="1c713b9eb7e4d68a" providerId="Windows Live" clId="Web-{62421518-A6F8-4CAE-880B-720D42855AF9}" dt="2024-03-11T18:33:55.805" v="319"/>
          <ac:spMkLst>
            <pc:docMk/>
            <pc:sldMk cId="3361931629" sldId="278"/>
            <ac:spMk id="9" creationId="{F9240F63-9D9F-5877-399F-619F30032DC7}"/>
          </ac:spMkLst>
        </pc:spChg>
        <pc:spChg chg="add">
          <ac:chgData name="hòa lê" userId="1c713b9eb7e4d68a" providerId="Windows Live" clId="Web-{62421518-A6F8-4CAE-880B-720D42855AF9}" dt="2024-03-11T18:33:55.821" v="320"/>
          <ac:spMkLst>
            <pc:docMk/>
            <pc:sldMk cId="3361931629" sldId="278"/>
            <ac:spMk id="11" creationId="{8FEFAB45-D780-1169-4F3D-C2047F504F38}"/>
          </ac:spMkLst>
        </pc:spChg>
        <pc:spChg chg="add">
          <ac:chgData name="hòa lê" userId="1c713b9eb7e4d68a" providerId="Windows Live" clId="Web-{62421518-A6F8-4CAE-880B-720D42855AF9}" dt="2024-03-11T18:33:55.821" v="321"/>
          <ac:spMkLst>
            <pc:docMk/>
            <pc:sldMk cId="3361931629" sldId="278"/>
            <ac:spMk id="13" creationId="{44665588-92DC-4C49-B25F-52E288C49FE0}"/>
          </ac:spMkLst>
        </pc:spChg>
        <pc:spChg chg="add mod">
          <ac:chgData name="hòa lê" userId="1c713b9eb7e4d68a" providerId="Windows Live" clId="Web-{62421518-A6F8-4CAE-880B-720D42855AF9}" dt="2024-03-11T18:34:21.416" v="326" actId="20577"/>
          <ac:spMkLst>
            <pc:docMk/>
            <pc:sldMk cId="3361931629" sldId="278"/>
            <ac:spMk id="17" creationId="{40732BC7-F60A-344C-7BB8-B3968BF68574}"/>
          </ac:spMkLst>
        </pc:spChg>
        <pc:picChg chg="add">
          <ac:chgData name="hòa lê" userId="1c713b9eb7e4d68a" providerId="Windows Live" clId="Web-{62421518-A6F8-4CAE-880B-720D42855AF9}" dt="2024-03-11T18:33:55.790" v="317"/>
          <ac:picMkLst>
            <pc:docMk/>
            <pc:sldMk cId="3361931629" sldId="278"/>
            <ac:picMk id="5" creationId="{13173E7F-E198-4020-B61E-B6E000D23E48}"/>
          </ac:picMkLst>
        </pc:picChg>
        <pc:picChg chg="add">
          <ac:chgData name="hòa lê" userId="1c713b9eb7e4d68a" providerId="Windows Live" clId="Web-{62421518-A6F8-4CAE-880B-720D42855AF9}" dt="2024-03-11T18:33:55.836" v="322"/>
          <ac:picMkLst>
            <pc:docMk/>
            <pc:sldMk cId="3361931629" sldId="278"/>
            <ac:picMk id="15" creationId="{4FCD07AE-9550-B141-7778-E44DF1411321}"/>
          </ac:picMkLst>
        </pc:picChg>
      </pc:sldChg>
      <pc:sldChg chg="addSp delSp modSp new">
        <pc:chgData name="hòa lê" userId="1c713b9eb7e4d68a" providerId="Windows Live" clId="Web-{62421518-A6F8-4CAE-880B-720D42855AF9}" dt="2024-03-11T18:35:07.261" v="339" actId="20577"/>
        <pc:sldMkLst>
          <pc:docMk/>
          <pc:sldMk cId="1657202292" sldId="279"/>
        </pc:sldMkLst>
        <pc:spChg chg="del">
          <ac:chgData name="hòa lê" userId="1c713b9eb7e4d68a" providerId="Windows Live" clId="Web-{62421518-A6F8-4CAE-880B-720D42855AF9}" dt="2024-03-11T18:34:43.557" v="329"/>
          <ac:spMkLst>
            <pc:docMk/>
            <pc:sldMk cId="1657202292" sldId="279"/>
            <ac:spMk id="2" creationId="{0C10561E-966A-AAAF-79C3-F874CD2A28A1}"/>
          </ac:spMkLst>
        </pc:spChg>
        <pc:spChg chg="del">
          <ac:chgData name="hòa lê" userId="1c713b9eb7e4d68a" providerId="Windows Live" clId="Web-{62421518-A6F8-4CAE-880B-720D42855AF9}" dt="2024-03-11T18:34:43.557" v="328"/>
          <ac:spMkLst>
            <pc:docMk/>
            <pc:sldMk cId="1657202292" sldId="279"/>
            <ac:spMk id="3" creationId="{80DFD149-547C-B8FB-21EB-FF91EA3F24AB}"/>
          </ac:spMkLst>
        </pc:spChg>
        <pc:spChg chg="add">
          <ac:chgData name="hòa lê" userId="1c713b9eb7e4d68a" providerId="Windows Live" clId="Web-{62421518-A6F8-4CAE-880B-720D42855AF9}" dt="2024-03-11T18:34:44.182" v="331"/>
          <ac:spMkLst>
            <pc:docMk/>
            <pc:sldMk cId="1657202292" sldId="279"/>
            <ac:spMk id="7" creationId="{4322D091-4A9D-7915-8C87-99BB57A25645}"/>
          </ac:spMkLst>
        </pc:spChg>
        <pc:spChg chg="add">
          <ac:chgData name="hòa lê" userId="1c713b9eb7e4d68a" providerId="Windows Live" clId="Web-{62421518-A6F8-4CAE-880B-720D42855AF9}" dt="2024-03-11T18:34:44.182" v="332"/>
          <ac:spMkLst>
            <pc:docMk/>
            <pc:sldMk cId="1657202292" sldId="279"/>
            <ac:spMk id="9" creationId="{7DCE4845-EF47-20FF-FE0D-EF61AF03F642}"/>
          </ac:spMkLst>
        </pc:spChg>
        <pc:spChg chg="add">
          <ac:chgData name="hòa lê" userId="1c713b9eb7e4d68a" providerId="Windows Live" clId="Web-{62421518-A6F8-4CAE-880B-720D42855AF9}" dt="2024-03-11T18:34:44.213" v="333"/>
          <ac:spMkLst>
            <pc:docMk/>
            <pc:sldMk cId="1657202292" sldId="279"/>
            <ac:spMk id="11" creationId="{0F4642BA-BED1-7C07-5323-54C7D91C7DCF}"/>
          </ac:spMkLst>
        </pc:spChg>
        <pc:spChg chg="add">
          <ac:chgData name="hòa lê" userId="1c713b9eb7e4d68a" providerId="Windows Live" clId="Web-{62421518-A6F8-4CAE-880B-720D42855AF9}" dt="2024-03-11T18:34:44.213" v="334"/>
          <ac:spMkLst>
            <pc:docMk/>
            <pc:sldMk cId="1657202292" sldId="279"/>
            <ac:spMk id="13" creationId="{22E0674D-5E1F-4693-34B4-57C86FEC4ACE}"/>
          </ac:spMkLst>
        </pc:spChg>
        <pc:spChg chg="add mod">
          <ac:chgData name="hòa lê" userId="1c713b9eb7e4d68a" providerId="Windows Live" clId="Web-{62421518-A6F8-4CAE-880B-720D42855AF9}" dt="2024-03-11T18:35:07.261" v="339" actId="20577"/>
          <ac:spMkLst>
            <pc:docMk/>
            <pc:sldMk cId="1657202292" sldId="279"/>
            <ac:spMk id="17" creationId="{1CAB1B7F-2480-F91B-D3EF-0B4446CF96E5}"/>
          </ac:spMkLst>
        </pc:spChg>
        <pc:picChg chg="add">
          <ac:chgData name="hòa lê" userId="1c713b9eb7e4d68a" providerId="Windows Live" clId="Web-{62421518-A6F8-4CAE-880B-720D42855AF9}" dt="2024-03-11T18:34:44.182" v="330"/>
          <ac:picMkLst>
            <pc:docMk/>
            <pc:sldMk cId="1657202292" sldId="279"/>
            <ac:picMk id="5" creationId="{D682A1C3-0AE4-3006-ED22-B92114501D92}"/>
          </ac:picMkLst>
        </pc:picChg>
        <pc:picChg chg="add">
          <ac:chgData name="hòa lê" userId="1c713b9eb7e4d68a" providerId="Windows Live" clId="Web-{62421518-A6F8-4CAE-880B-720D42855AF9}" dt="2024-03-11T18:34:44.229" v="335"/>
          <ac:picMkLst>
            <pc:docMk/>
            <pc:sldMk cId="1657202292" sldId="279"/>
            <ac:picMk id="15" creationId="{7BC0CD70-2A34-B6FF-10C0-16781656626E}"/>
          </ac:picMkLst>
        </pc:picChg>
      </pc:sldChg>
      <pc:sldChg chg="addSp delSp modSp new">
        <pc:chgData name="hòa lê" userId="1c713b9eb7e4d68a" providerId="Windows Live" clId="Web-{62421518-A6F8-4CAE-880B-720D42855AF9}" dt="2024-03-11T18:39:49.897" v="386" actId="1076"/>
        <pc:sldMkLst>
          <pc:docMk/>
          <pc:sldMk cId="1866065016" sldId="280"/>
        </pc:sldMkLst>
        <pc:spChg chg="del">
          <ac:chgData name="hòa lê" userId="1c713b9eb7e4d68a" providerId="Windows Live" clId="Web-{62421518-A6F8-4CAE-880B-720D42855AF9}" dt="2024-03-11T18:35:14.652" v="342"/>
          <ac:spMkLst>
            <pc:docMk/>
            <pc:sldMk cId="1866065016" sldId="280"/>
            <ac:spMk id="2" creationId="{67961897-2843-CE8D-086A-F3C1C99AFAD9}"/>
          </ac:spMkLst>
        </pc:spChg>
        <pc:spChg chg="del">
          <ac:chgData name="hòa lê" userId="1c713b9eb7e4d68a" providerId="Windows Live" clId="Web-{62421518-A6F8-4CAE-880B-720D42855AF9}" dt="2024-03-11T18:35:14.652" v="341"/>
          <ac:spMkLst>
            <pc:docMk/>
            <pc:sldMk cId="1866065016" sldId="280"/>
            <ac:spMk id="3" creationId="{37341839-42D4-4CD8-E788-EA045DDBA90F}"/>
          </ac:spMkLst>
        </pc:spChg>
        <pc:spChg chg="add">
          <ac:chgData name="hòa lê" userId="1c713b9eb7e4d68a" providerId="Windows Live" clId="Web-{62421518-A6F8-4CAE-880B-720D42855AF9}" dt="2024-03-11T18:35:25.262" v="344"/>
          <ac:spMkLst>
            <pc:docMk/>
            <pc:sldMk cId="1866065016" sldId="280"/>
            <ac:spMk id="7" creationId="{1C0A6757-A1B1-C609-6569-2B8002761DD5}"/>
          </ac:spMkLst>
        </pc:spChg>
        <pc:spChg chg="add">
          <ac:chgData name="hòa lê" userId="1c713b9eb7e4d68a" providerId="Windows Live" clId="Web-{62421518-A6F8-4CAE-880B-720D42855AF9}" dt="2024-03-11T18:35:25.262" v="345"/>
          <ac:spMkLst>
            <pc:docMk/>
            <pc:sldMk cId="1866065016" sldId="280"/>
            <ac:spMk id="9" creationId="{8ED068E1-9468-BB26-7A96-010CFE1E3D13}"/>
          </ac:spMkLst>
        </pc:spChg>
        <pc:spChg chg="add mod">
          <ac:chgData name="hòa lê" userId="1c713b9eb7e4d68a" providerId="Windows Live" clId="Web-{62421518-A6F8-4CAE-880B-720D42855AF9}" dt="2024-03-11T18:35:55.872" v="358" actId="14100"/>
          <ac:spMkLst>
            <pc:docMk/>
            <pc:sldMk cId="1866065016" sldId="280"/>
            <ac:spMk id="11" creationId="{4540CBC1-5AC1-42E0-1B9D-8452EA453494}"/>
          </ac:spMkLst>
        </pc:spChg>
        <pc:spChg chg="add">
          <ac:chgData name="hòa lê" userId="1c713b9eb7e4d68a" providerId="Windows Live" clId="Web-{62421518-A6F8-4CAE-880B-720D42855AF9}" dt="2024-03-11T18:35:25.293" v="347"/>
          <ac:spMkLst>
            <pc:docMk/>
            <pc:sldMk cId="1866065016" sldId="280"/>
            <ac:spMk id="13" creationId="{4F58B7F9-1F4A-682A-5B81-E6C8369CDAC2}"/>
          </ac:spMkLst>
        </pc:spChg>
        <pc:spChg chg="add mod">
          <ac:chgData name="hòa lê" userId="1c713b9eb7e4d68a" providerId="Windows Live" clId="Web-{62421518-A6F8-4CAE-880B-720D42855AF9}" dt="2024-03-11T18:37:01.640" v="363" actId="14100"/>
          <ac:spMkLst>
            <pc:docMk/>
            <pc:sldMk cId="1866065016" sldId="280"/>
            <ac:spMk id="17" creationId="{5DFD5D90-9213-4691-8D35-F867A9342448}"/>
          </ac:spMkLst>
        </pc:spChg>
        <pc:spChg chg="add mod">
          <ac:chgData name="hòa lê" userId="1c713b9eb7e4d68a" providerId="Windows Live" clId="Web-{62421518-A6F8-4CAE-880B-720D42855AF9}" dt="2024-03-11T18:38:46.019" v="373" actId="1076"/>
          <ac:spMkLst>
            <pc:docMk/>
            <pc:sldMk cId="1866065016" sldId="280"/>
            <ac:spMk id="19" creationId="{CE79DABE-140C-60EE-9FB6-D6CA1D04C871}"/>
          </ac:spMkLst>
        </pc:spChg>
        <pc:spChg chg="add del mod">
          <ac:chgData name="hòa lê" userId="1c713b9eb7e4d68a" providerId="Windows Live" clId="Web-{62421518-A6F8-4CAE-880B-720D42855AF9}" dt="2024-03-11T18:39:05.770" v="376"/>
          <ac:spMkLst>
            <pc:docMk/>
            <pc:sldMk cId="1866065016" sldId="280"/>
            <ac:spMk id="20" creationId="{25E13F6F-5EAD-A3A1-94A3-287DCC113B01}"/>
          </ac:spMkLst>
        </pc:spChg>
        <pc:spChg chg="add mod">
          <ac:chgData name="hòa lê" userId="1c713b9eb7e4d68a" providerId="Windows Live" clId="Web-{62421518-A6F8-4CAE-880B-720D42855AF9}" dt="2024-03-11T18:39:49.897" v="386" actId="1076"/>
          <ac:spMkLst>
            <pc:docMk/>
            <pc:sldMk cId="1866065016" sldId="280"/>
            <ac:spMk id="22" creationId="{F0C58D55-ED69-7A3C-6CE9-202A6EB31775}"/>
          </ac:spMkLst>
        </pc:spChg>
        <pc:picChg chg="add">
          <ac:chgData name="hòa lê" userId="1c713b9eb7e4d68a" providerId="Windows Live" clId="Web-{62421518-A6F8-4CAE-880B-720D42855AF9}" dt="2024-03-11T18:35:25.262" v="343"/>
          <ac:picMkLst>
            <pc:docMk/>
            <pc:sldMk cId="1866065016" sldId="280"/>
            <ac:picMk id="5" creationId="{453C9080-1708-3552-962E-3A3FBA8B502C}"/>
          </ac:picMkLst>
        </pc:picChg>
        <pc:picChg chg="add">
          <ac:chgData name="hòa lê" userId="1c713b9eb7e4d68a" providerId="Windows Live" clId="Web-{62421518-A6F8-4CAE-880B-720D42855AF9}" dt="2024-03-11T18:35:25.309" v="348"/>
          <ac:picMkLst>
            <pc:docMk/>
            <pc:sldMk cId="1866065016" sldId="280"/>
            <ac:picMk id="15" creationId="{D8CF575B-F5D1-5D63-1775-9DBF81717D27}"/>
          </ac:picMkLst>
        </pc:picChg>
        <pc:picChg chg="add mod">
          <ac:chgData name="hòa lê" userId="1c713b9eb7e4d68a" providerId="Windows Live" clId="Web-{62421518-A6F8-4CAE-880B-720D42855AF9}" dt="2024-03-11T18:38:19.518" v="369" actId="1076"/>
          <ac:picMkLst>
            <pc:docMk/>
            <pc:sldMk cId="1866065016" sldId="280"/>
            <ac:picMk id="18" creationId="{F9335203-65C7-A306-BD8A-BFC5FE4D2484}"/>
          </ac:picMkLst>
        </pc:picChg>
        <pc:picChg chg="add mod">
          <ac:chgData name="hòa lê" userId="1c713b9eb7e4d68a" providerId="Windows Live" clId="Web-{62421518-A6F8-4CAE-880B-720D42855AF9}" dt="2024-03-11T18:39:33.412" v="382" actId="1076"/>
          <ac:picMkLst>
            <pc:docMk/>
            <pc:sldMk cId="1866065016" sldId="280"/>
            <ac:picMk id="21" creationId="{7DF198BA-0210-9490-675B-89B94B4F1FC6}"/>
          </ac:picMkLst>
        </pc:picChg>
      </pc:sldChg>
      <pc:sldChg chg="addSp delSp modSp new">
        <pc:chgData name="hòa lê" userId="1c713b9eb7e4d68a" providerId="Windows Live" clId="Web-{62421518-A6F8-4CAE-880B-720D42855AF9}" dt="2024-03-11T18:42:56.154" v="431" actId="1076"/>
        <pc:sldMkLst>
          <pc:docMk/>
          <pc:sldMk cId="1091214973" sldId="281"/>
        </pc:sldMkLst>
        <pc:spChg chg="del">
          <ac:chgData name="hòa lê" userId="1c713b9eb7e4d68a" providerId="Windows Live" clId="Web-{62421518-A6F8-4CAE-880B-720D42855AF9}" dt="2024-03-11T18:40:08.944" v="390"/>
          <ac:spMkLst>
            <pc:docMk/>
            <pc:sldMk cId="1091214973" sldId="281"/>
            <ac:spMk id="2" creationId="{A004D2A8-8F09-6167-B837-C0D8448909A9}"/>
          </ac:spMkLst>
        </pc:spChg>
        <pc:spChg chg="del">
          <ac:chgData name="hòa lê" userId="1c713b9eb7e4d68a" providerId="Windows Live" clId="Web-{62421518-A6F8-4CAE-880B-720D42855AF9}" dt="2024-03-11T18:40:08.944" v="389"/>
          <ac:spMkLst>
            <pc:docMk/>
            <pc:sldMk cId="1091214973" sldId="281"/>
            <ac:spMk id="3" creationId="{78762315-3229-A563-4157-CF69C481FF48}"/>
          </ac:spMkLst>
        </pc:spChg>
        <pc:spChg chg="add">
          <ac:chgData name="hòa lê" userId="1c713b9eb7e4d68a" providerId="Windows Live" clId="Web-{62421518-A6F8-4CAE-880B-720D42855AF9}" dt="2024-03-11T18:40:09.944" v="392"/>
          <ac:spMkLst>
            <pc:docMk/>
            <pc:sldMk cId="1091214973" sldId="281"/>
            <ac:spMk id="7" creationId="{5A18CDD7-1330-7042-91EC-CF4D70E8752B}"/>
          </ac:spMkLst>
        </pc:spChg>
        <pc:spChg chg="add">
          <ac:chgData name="hòa lê" userId="1c713b9eb7e4d68a" providerId="Windows Live" clId="Web-{62421518-A6F8-4CAE-880B-720D42855AF9}" dt="2024-03-11T18:40:09.944" v="393"/>
          <ac:spMkLst>
            <pc:docMk/>
            <pc:sldMk cId="1091214973" sldId="281"/>
            <ac:spMk id="9" creationId="{A66F726C-382A-5921-57AE-911FB7FBF201}"/>
          </ac:spMkLst>
        </pc:spChg>
        <pc:spChg chg="add">
          <ac:chgData name="hòa lê" userId="1c713b9eb7e4d68a" providerId="Windows Live" clId="Web-{62421518-A6F8-4CAE-880B-720D42855AF9}" dt="2024-03-11T18:40:09.960" v="394"/>
          <ac:spMkLst>
            <pc:docMk/>
            <pc:sldMk cId="1091214973" sldId="281"/>
            <ac:spMk id="11" creationId="{2BDF281B-3158-E58C-43DD-4AA9A363C4A4}"/>
          </ac:spMkLst>
        </pc:spChg>
        <pc:spChg chg="add">
          <ac:chgData name="hòa lê" userId="1c713b9eb7e4d68a" providerId="Windows Live" clId="Web-{62421518-A6F8-4CAE-880B-720D42855AF9}" dt="2024-03-11T18:40:09.976" v="395"/>
          <ac:spMkLst>
            <pc:docMk/>
            <pc:sldMk cId="1091214973" sldId="281"/>
            <ac:spMk id="13" creationId="{C99E0BB7-A83C-F847-3C35-CDD13E98ACF5}"/>
          </ac:spMkLst>
        </pc:spChg>
        <pc:spChg chg="add mod">
          <ac:chgData name="hòa lê" userId="1c713b9eb7e4d68a" providerId="Windows Live" clId="Web-{62421518-A6F8-4CAE-880B-720D42855AF9}" dt="2024-03-11T18:40:09.991" v="397"/>
          <ac:spMkLst>
            <pc:docMk/>
            <pc:sldMk cId="1091214973" sldId="281"/>
            <ac:spMk id="17" creationId="{E81D5F00-AAD5-1E4C-B9BF-C34718D70B90}"/>
          </ac:spMkLst>
        </pc:spChg>
        <pc:spChg chg="add del mod">
          <ac:chgData name="hòa lê" userId="1c713b9eb7e4d68a" providerId="Windows Live" clId="Web-{62421518-A6F8-4CAE-880B-720D42855AF9}" dt="2024-03-11T18:41:42.745" v="415"/>
          <ac:spMkLst>
            <pc:docMk/>
            <pc:sldMk cId="1091214973" sldId="281"/>
            <ac:spMk id="21" creationId="{B825DF85-FE2D-DEA8-3AD1-5A7DAE523430}"/>
          </ac:spMkLst>
        </pc:spChg>
        <pc:spChg chg="add del">
          <ac:chgData name="hòa lê" userId="1c713b9eb7e4d68a" providerId="Windows Live" clId="Web-{62421518-A6F8-4CAE-880B-720D42855AF9}" dt="2024-03-11T18:42:08.043" v="423"/>
          <ac:spMkLst>
            <pc:docMk/>
            <pc:sldMk cId="1091214973" sldId="281"/>
            <ac:spMk id="25" creationId="{0F380E2E-915D-7639-0A91-AB29FBEBC511}"/>
          </ac:spMkLst>
        </pc:spChg>
        <pc:spChg chg="add del">
          <ac:chgData name="hòa lê" userId="1c713b9eb7e4d68a" providerId="Windows Live" clId="Web-{62421518-A6F8-4CAE-880B-720D42855AF9}" dt="2024-03-11T18:41:46.948" v="417"/>
          <ac:spMkLst>
            <pc:docMk/>
            <pc:sldMk cId="1091214973" sldId="281"/>
            <ac:spMk id="28" creationId="{B825DF85-FE2D-DEA8-3AD1-5A7DAE523430}"/>
          </ac:spMkLst>
        </pc:spChg>
        <pc:spChg chg="add mod">
          <ac:chgData name="hòa lê" userId="1c713b9eb7e4d68a" providerId="Windows Live" clId="Web-{62421518-A6F8-4CAE-880B-720D42855AF9}" dt="2024-03-11T18:42:00.308" v="421" actId="1076"/>
          <ac:spMkLst>
            <pc:docMk/>
            <pc:sldMk cId="1091214973" sldId="281"/>
            <ac:spMk id="29" creationId="{3048DFD7-864B-5017-09B4-BCD7B2974F5C}"/>
          </ac:spMkLst>
        </pc:spChg>
        <pc:spChg chg="add mod">
          <ac:chgData name="hòa lê" userId="1c713b9eb7e4d68a" providerId="Windows Live" clId="Web-{62421518-A6F8-4CAE-880B-720D42855AF9}" dt="2024-03-11T18:42:56.154" v="431" actId="1076"/>
          <ac:spMkLst>
            <pc:docMk/>
            <pc:sldMk cId="1091214973" sldId="281"/>
            <ac:spMk id="31" creationId="{49952653-4E17-B8E0-1D09-223944B32996}"/>
          </ac:spMkLst>
        </pc:spChg>
        <pc:picChg chg="add">
          <ac:chgData name="hòa lê" userId="1c713b9eb7e4d68a" providerId="Windows Live" clId="Web-{62421518-A6F8-4CAE-880B-720D42855AF9}" dt="2024-03-11T18:40:09.929" v="391"/>
          <ac:picMkLst>
            <pc:docMk/>
            <pc:sldMk cId="1091214973" sldId="281"/>
            <ac:picMk id="5" creationId="{32A1E90A-46D6-547F-BEFF-ADE08839610F}"/>
          </ac:picMkLst>
        </pc:picChg>
        <pc:picChg chg="add">
          <ac:chgData name="hòa lê" userId="1c713b9eb7e4d68a" providerId="Windows Live" clId="Web-{62421518-A6F8-4CAE-880B-720D42855AF9}" dt="2024-03-11T18:40:09.976" v="396"/>
          <ac:picMkLst>
            <pc:docMk/>
            <pc:sldMk cId="1091214973" sldId="281"/>
            <ac:picMk id="15" creationId="{E026792C-F300-964B-3C87-58F99DA1A072}"/>
          </ac:picMkLst>
        </pc:picChg>
        <pc:picChg chg="add del mod">
          <ac:chgData name="hòa lê" userId="1c713b9eb7e4d68a" providerId="Windows Live" clId="Web-{62421518-A6F8-4CAE-880B-720D42855AF9}" dt="2024-03-11T18:41:11.837" v="410"/>
          <ac:picMkLst>
            <pc:docMk/>
            <pc:sldMk cId="1091214973" sldId="281"/>
            <ac:picMk id="19" creationId="{650F4301-4FFF-AA54-19E0-89652E503A14}"/>
          </ac:picMkLst>
        </pc:picChg>
        <pc:picChg chg="add del">
          <ac:chgData name="hòa lê" userId="1c713b9eb7e4d68a" providerId="Windows Live" clId="Web-{62421518-A6F8-4CAE-880B-720D42855AF9}" dt="2024-03-11T18:42:03.433" v="422"/>
          <ac:picMkLst>
            <pc:docMk/>
            <pc:sldMk cId="1091214973" sldId="281"/>
            <ac:picMk id="23" creationId="{3B2E9A41-13E5-EF41-7099-06540ECDB597}"/>
          </ac:picMkLst>
        </pc:picChg>
        <pc:picChg chg="add del mod">
          <ac:chgData name="hòa lê" userId="1c713b9eb7e4d68a" providerId="Windows Live" clId="Web-{62421518-A6F8-4CAE-880B-720D42855AF9}" dt="2024-03-11T18:40:33.773" v="403"/>
          <ac:picMkLst>
            <pc:docMk/>
            <pc:sldMk cId="1091214973" sldId="281"/>
            <ac:picMk id="26" creationId="{FACA67D3-82F5-B857-C426-39E2F7BDC896}"/>
          </ac:picMkLst>
        </pc:picChg>
        <pc:picChg chg="add mod">
          <ac:chgData name="hòa lê" userId="1c713b9eb7e4d68a" providerId="Windows Live" clId="Web-{62421518-A6F8-4CAE-880B-720D42855AF9}" dt="2024-03-11T18:41:09.665" v="409" actId="1076"/>
          <ac:picMkLst>
            <pc:docMk/>
            <pc:sldMk cId="1091214973" sldId="281"/>
            <ac:picMk id="27" creationId="{4D64D13B-12B4-27F7-FB61-8AE5C15A20D0}"/>
          </ac:picMkLst>
        </pc:picChg>
        <pc:picChg chg="add mod">
          <ac:chgData name="hòa lê" userId="1c713b9eb7e4d68a" providerId="Windows Live" clId="Web-{62421518-A6F8-4CAE-880B-720D42855AF9}" dt="2024-03-11T18:42:34.981" v="427" actId="1076"/>
          <ac:picMkLst>
            <pc:docMk/>
            <pc:sldMk cId="1091214973" sldId="281"/>
            <ac:picMk id="30" creationId="{7365A0D8-64CF-0638-9AD9-7F715BF3B2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52" y="4138549"/>
            <a:ext cx="18118059" cy="28556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05" y="7549303"/>
            <a:ext cx="14920754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9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2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1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3638" y="533511"/>
            <a:ext cx="4795957" cy="113671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768" y="533511"/>
            <a:ext cx="14032614" cy="113671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0" y="311468"/>
            <a:ext cx="19183827" cy="22203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67" y="8560812"/>
            <a:ext cx="18118059" cy="2645957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767" y="5646560"/>
            <a:ext cx="18118059" cy="2914252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8960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7921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6882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584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94804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93765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92726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91687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768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5310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2982099"/>
            <a:ext cx="9417987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768" y="4224896"/>
            <a:ext cx="9417987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910" y="2982099"/>
            <a:ext cx="9421686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910" y="4224896"/>
            <a:ext cx="9421686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69" y="530425"/>
            <a:ext cx="7012608" cy="2257390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15" y="530426"/>
            <a:ext cx="11915880" cy="11370214"/>
          </a:xfrm>
        </p:spPr>
        <p:txBody>
          <a:bodyPr/>
          <a:lstStyle>
            <a:lvl1pPr>
              <a:defRPr sz="6900"/>
            </a:lvl1pPr>
            <a:lvl2pPr>
              <a:defRPr sz="6100"/>
            </a:lvl2pPr>
            <a:lvl3pPr>
              <a:defRPr sz="52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769" y="2787816"/>
            <a:ext cx="7012608" cy="9112824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960" y="9325610"/>
            <a:ext cx="12789218" cy="1100941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7960" y="1190372"/>
            <a:ext cx="12789218" cy="7993380"/>
          </a:xfrm>
        </p:spPr>
        <p:txBody>
          <a:bodyPr/>
          <a:lstStyle>
            <a:lvl1pPr marL="0" indent="0">
              <a:buNone/>
              <a:defRPr sz="6900"/>
            </a:lvl1pPr>
            <a:lvl2pPr marL="989609" indent="0">
              <a:buNone/>
              <a:defRPr sz="6100"/>
            </a:lvl2pPr>
            <a:lvl3pPr marL="1979219" indent="0">
              <a:buNone/>
              <a:defRPr sz="5200"/>
            </a:lvl3pPr>
            <a:lvl4pPr marL="2968828" indent="0">
              <a:buNone/>
              <a:defRPr sz="4300"/>
            </a:lvl4pPr>
            <a:lvl5pPr marL="3958438" indent="0">
              <a:buNone/>
              <a:defRPr sz="4300"/>
            </a:lvl5pPr>
            <a:lvl6pPr marL="4948047" indent="0">
              <a:buNone/>
              <a:defRPr sz="4300"/>
            </a:lvl6pPr>
            <a:lvl7pPr marL="5937656" indent="0">
              <a:buNone/>
              <a:defRPr sz="4300"/>
            </a:lvl7pPr>
            <a:lvl8pPr marL="6927266" indent="0">
              <a:buNone/>
              <a:defRPr sz="4300"/>
            </a:lvl8pPr>
            <a:lvl9pPr marL="7916875" indent="0">
              <a:buNone/>
              <a:defRPr sz="4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7960" y="10426551"/>
            <a:ext cx="12789218" cy="1563519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5913"/>
            <a:ext cx="21315363" cy="1767658"/>
          </a:xfrm>
          <a:prstGeom prst="rect">
            <a:avLst/>
          </a:prstGeom>
        </p:spPr>
        <p:txBody>
          <a:bodyPr vert="horz" lIns="197922" tIns="98961" rIns="197922" bIns="9896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3108538"/>
            <a:ext cx="19183827" cy="8792102"/>
          </a:xfrm>
          <a:prstGeom prst="rect">
            <a:avLst/>
          </a:prstGeom>
        </p:spPr>
        <p:txBody>
          <a:bodyPr vert="horz" lIns="197922" tIns="98961" rIns="197922" bIns="9896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768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976B-D4AB-1E4C-B38E-D0AADA5FC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2749" y="12347799"/>
            <a:ext cx="674986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6010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ai Nam [PPT] Template 10.png">
            <a:extLst>
              <a:ext uri="{FF2B5EF4-FFF2-40B4-BE49-F238E27FC236}">
                <a16:creationId xmlns:a16="http://schemas.microsoft.com/office/drawing/2014/main" id="{D3E61C71-BCF7-D001-8FA8-E11B15E2FE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5" y="354639"/>
            <a:ext cx="1796203" cy="1628932"/>
          </a:xfrm>
          <a:prstGeom prst="rect">
            <a:avLst/>
          </a:prstGeom>
        </p:spPr>
      </p:pic>
      <p:pic>
        <p:nvPicPr>
          <p:cNvPr id="8" name="Picture 7" descr="Dai Nam [PPT] Template 05.png">
            <a:extLst>
              <a:ext uri="{FF2B5EF4-FFF2-40B4-BE49-F238E27FC236}">
                <a16:creationId xmlns:a16="http://schemas.microsoft.com/office/drawing/2014/main" id="{5AF84EEB-6D0D-C645-194A-C1DBE9D430F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8D644-42E3-6F2C-CD8F-BC5A5AA47DDE}"/>
              </a:ext>
            </a:extLst>
          </p:cNvPr>
          <p:cNvSpPr txBox="1"/>
          <p:nvPr userDrawn="1"/>
        </p:nvSpPr>
        <p:spPr>
          <a:xfrm>
            <a:off x="15789623" y="12558057"/>
            <a:ext cx="3946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848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9609" rtl="0" eaLnBrk="1" latinLnBrk="0" hangingPunct="1">
        <a:spcBef>
          <a:spcPct val="0"/>
        </a:spcBef>
        <a:buNone/>
        <a:defRPr sz="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07" indent="-742207" algn="l" defTabSz="989609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08115" indent="-618506" algn="l" defTabSz="989609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74024" indent="-494805" algn="l" defTabSz="989609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63633" indent="-494805" algn="l" defTabSz="989609" rtl="0" eaLnBrk="1" latinLnBrk="0" hangingPunct="1">
        <a:spcBef>
          <a:spcPct val="20000"/>
        </a:spcBef>
        <a:buFont typeface="Arial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53242" indent="-494805" algn="l" defTabSz="989609" rtl="0" eaLnBrk="1" latinLnBrk="0" hangingPunct="1">
        <a:spcBef>
          <a:spcPct val="20000"/>
        </a:spcBef>
        <a:buFont typeface="Arial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852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3246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2207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11680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8960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7921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82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5843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48047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3765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2726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16875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18533" y="5703887"/>
            <a:ext cx="8548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bày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</p:txBody>
      </p:sp>
      <p:pic>
        <p:nvPicPr>
          <p:cNvPr id="13" name="Picture 12" descr="Dai Nam [PPT] Template 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59" y="1301619"/>
            <a:ext cx="3889248" cy="35295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3905" y="6924490"/>
            <a:ext cx="1362894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Lê Duy Hòa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3993" y="8228610"/>
            <a:ext cx="8548892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lớp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: CNTT 17-01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90147" y="9114771"/>
            <a:ext cx="8548892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Thời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gian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: 5 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phút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64024" y="10513685"/>
            <a:ext cx="104935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Đại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Nam,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ngày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01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tháng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01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năm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2022</a:t>
            </a:r>
          </a:p>
        </p:txBody>
      </p:sp>
      <p:pic>
        <p:nvPicPr>
          <p:cNvPr id="18" name="Picture 17" descr="Dai Nam [PPT] Template 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3" cy="1010957"/>
          </a:xfrm>
          <a:prstGeom prst="rect">
            <a:avLst/>
          </a:prstGeom>
        </p:spPr>
      </p:pic>
      <p:pic>
        <p:nvPicPr>
          <p:cNvPr id="3" name="Picture 2" descr="Dai Nam [PPT] Template 03.png">
            <a:extLst>
              <a:ext uri="{FF2B5EF4-FFF2-40B4-BE49-F238E27FC236}">
                <a16:creationId xmlns:a16="http://schemas.microsoft.com/office/drawing/2014/main" id="{B84424FB-DF3B-26B9-2025-6F01BCC14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5" name="Picture 4" descr="Dai Nam [PPT] Template 02.png">
            <a:extLst>
              <a:ext uri="{FF2B5EF4-FFF2-40B4-BE49-F238E27FC236}">
                <a16:creationId xmlns:a16="http://schemas.microsoft.com/office/drawing/2014/main" id="{9C5A93DA-A4E4-1CCD-6161-1F9C9A968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4">
            <a:extLst>
              <a:ext uri="{FF2B5EF4-FFF2-40B4-BE49-F238E27FC236}">
                <a16:creationId xmlns:a16="http://schemas.microsoft.com/office/drawing/2014/main" id="{A5661AA3-42DE-F4D0-E080-2795D2AFE2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4">
            <a:extLst>
              <a:ext uri="{FF2B5EF4-FFF2-40B4-BE49-F238E27FC236}">
                <a16:creationId xmlns:a16="http://schemas.microsoft.com/office/drawing/2014/main" id="{0198A0C5-420C-7F0B-49F1-2706D0E3881E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9" name="Google Shape;127;p4">
            <a:extLst>
              <a:ext uri="{FF2B5EF4-FFF2-40B4-BE49-F238E27FC236}">
                <a16:creationId xmlns:a16="http://schemas.microsoft.com/office/drawing/2014/main" id="{5581F852-6DF0-6F34-66FF-3FDF5F992D88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1" name="Google Shape;128;p4">
            <a:extLst>
              <a:ext uri="{FF2B5EF4-FFF2-40B4-BE49-F238E27FC236}">
                <a16:creationId xmlns:a16="http://schemas.microsoft.com/office/drawing/2014/main" id="{9F7A6BFC-9C16-258C-AB94-FD84236ED807}"/>
              </a:ext>
            </a:extLst>
          </p:cNvPr>
          <p:cNvSpPr txBox="1"/>
          <p:nvPr/>
        </p:nvSpPr>
        <p:spPr>
          <a:xfrm>
            <a:off x="2033683" y="483711"/>
            <a:ext cx="1320981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 3: </a:t>
            </a:r>
            <a:r>
              <a:rPr lang="en-US" sz="6000" b="1" dirty="0" err="1">
                <a:latin typeface="Times New Roman"/>
                <a:cs typeface="Times New Roman"/>
              </a:rPr>
              <a:t>Thiết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kế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 Web </a:t>
            </a:r>
            <a:r>
              <a:rPr lang="en-US" sz="6000" b="1" dirty="0" err="1">
                <a:latin typeface="Times New Roman"/>
                <a:cs typeface="Times New Roman"/>
              </a:rPr>
              <a:t>bằng</a:t>
            </a:r>
            <a:r>
              <a:rPr lang="en-US" sz="6000" b="1" dirty="0">
                <a:latin typeface="Times New Roman"/>
                <a:cs typeface="Times New Roman"/>
              </a:rPr>
              <a:t> HTML </a:t>
            </a:r>
            <a:r>
              <a:rPr lang="en-US" sz="6000" b="1" dirty="0" err="1">
                <a:latin typeface="Times New Roman"/>
                <a:cs typeface="Times New Roman"/>
              </a:rPr>
              <a:t>và</a:t>
            </a:r>
            <a:r>
              <a:rPr lang="en-US" sz="6000" b="1" dirty="0">
                <a:latin typeface="Times New Roman"/>
                <a:cs typeface="Times New Roman"/>
              </a:rPr>
              <a:t> CSS</a:t>
            </a:r>
            <a:r>
              <a:rPr lang="en-US" sz="6000" b="1" dirty="0">
                <a:solidFill>
                  <a:srgbClr val="000090"/>
                </a:solidFill>
                <a:latin typeface="Times New Roman"/>
                <a:cs typeface="Times New Roman"/>
              </a:rPr>
              <a:t> 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b="1" dirty="0">
              <a:solidFill>
                <a:srgbClr val="000090"/>
              </a:solidFill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3" name="Google Shape;129;p4">
            <a:extLst>
              <a:ext uri="{FF2B5EF4-FFF2-40B4-BE49-F238E27FC236}">
                <a16:creationId xmlns:a16="http://schemas.microsoft.com/office/drawing/2014/main" id="{A4EB7207-37F2-C371-70F2-92B81CAA9E9C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5" name="Google Shape;130;p4">
            <a:extLst>
              <a:ext uri="{FF2B5EF4-FFF2-40B4-BE49-F238E27FC236}">
                <a16:creationId xmlns:a16="http://schemas.microsoft.com/office/drawing/2014/main" id="{E811042F-0DA5-177A-432E-2D29058411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hỗ dành sẵn cho Nội dung 20">
            <a:extLst>
              <a:ext uri="{FF2B5EF4-FFF2-40B4-BE49-F238E27FC236}">
                <a16:creationId xmlns:a16="http://schemas.microsoft.com/office/drawing/2014/main" id="{FD7EAC61-B856-F037-6E49-CC686761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935" y="2142275"/>
            <a:ext cx="21761926" cy="9942558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CSS:  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Trong CSS, </a:t>
            </a:r>
            <a:r>
              <a:rPr lang="en-US" sz="5000" dirty="0" err="1">
                <a:latin typeface="Times New Roman"/>
                <a:cs typeface="Times New Roman"/>
              </a:rPr>
              <a:t>em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những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thẻ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như</a:t>
            </a:r>
            <a:r>
              <a:rPr lang="en-US" sz="5000" dirty="0">
                <a:latin typeface="Times New Roman"/>
                <a:cs typeface="Times New Roman"/>
              </a:rPr>
              <a:t>: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Color: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đổi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màu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sắc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chữ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trên</a:t>
            </a:r>
            <a:r>
              <a:rPr lang="en-US" sz="5000" dirty="0">
                <a:latin typeface="Times New Roman"/>
                <a:cs typeface="Times New Roman"/>
              </a:rPr>
              <a:t> menu </a:t>
            </a:r>
            <a:r>
              <a:rPr lang="en-US" sz="5000" err="1">
                <a:latin typeface="Times New Roman"/>
                <a:cs typeface="Times New Roman"/>
              </a:rPr>
              <a:t>đa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cấp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 Box-sizing: </a:t>
            </a:r>
            <a:r>
              <a:rPr lang="en-US" sz="5000" dirty="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tính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kích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thước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xem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thuộc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tính“width</a:t>
            </a:r>
            <a:r>
              <a:rPr lang="en-US" sz="5000" dirty="0">
                <a:latin typeface="Times New Roman"/>
                <a:cs typeface="Times New Roman"/>
              </a:rPr>
              <a:t>” </a:t>
            </a:r>
            <a:r>
              <a:rPr lang="en-US" sz="5000" dirty="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“height” </a:t>
            </a:r>
            <a:r>
              <a:rPr lang="en-US" sz="5000" dirty="0" err="1">
                <a:latin typeface="Times New Roman"/>
                <a:cs typeface="Times New Roman"/>
              </a:rPr>
              <a:t>áp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kích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thước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nội</a:t>
            </a:r>
            <a:r>
              <a:rPr lang="en-US" sz="5000" dirty="0">
                <a:latin typeface="Times New Roman"/>
                <a:cs typeface="Times New Roman"/>
              </a:rPr>
              <a:t> dung </a:t>
            </a:r>
            <a:r>
              <a:rPr lang="en-US" sz="5000" dirty="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Margin: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đạt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giá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độ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dày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vùng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lề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Padding: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thiết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lập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khoảng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giữa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nội</a:t>
            </a:r>
            <a:r>
              <a:rPr lang="en-US" sz="5000" dirty="0">
                <a:latin typeface="Times New Roman"/>
                <a:cs typeface="Times New Roman"/>
              </a:rPr>
              <a:t> dung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biên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đó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Float: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vị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từ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List-style: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kiểm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soát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kiểu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đánh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dấu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dnah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sách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HTML.</a:t>
            </a: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875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4">
            <a:extLst>
              <a:ext uri="{FF2B5EF4-FFF2-40B4-BE49-F238E27FC236}">
                <a16:creationId xmlns:a16="http://schemas.microsoft.com/office/drawing/2014/main" id="{13173E7F-E198-4020-B61E-B6E000D23E4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4">
            <a:extLst>
              <a:ext uri="{FF2B5EF4-FFF2-40B4-BE49-F238E27FC236}">
                <a16:creationId xmlns:a16="http://schemas.microsoft.com/office/drawing/2014/main" id="{E936121A-7A91-433D-3AC3-5EB0D1AEA924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9" name="Google Shape;127;p4">
            <a:extLst>
              <a:ext uri="{FF2B5EF4-FFF2-40B4-BE49-F238E27FC236}">
                <a16:creationId xmlns:a16="http://schemas.microsoft.com/office/drawing/2014/main" id="{F9240F63-9D9F-5877-399F-619F30032DC7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1" name="Google Shape;128;p4">
            <a:extLst>
              <a:ext uri="{FF2B5EF4-FFF2-40B4-BE49-F238E27FC236}">
                <a16:creationId xmlns:a16="http://schemas.microsoft.com/office/drawing/2014/main" id="{8FEFAB45-D780-1169-4F3D-C2047F504F38}"/>
              </a:ext>
            </a:extLst>
          </p:cNvPr>
          <p:cNvSpPr txBox="1"/>
          <p:nvPr/>
        </p:nvSpPr>
        <p:spPr>
          <a:xfrm>
            <a:off x="2033683" y="483711"/>
            <a:ext cx="1320981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 3: </a:t>
            </a:r>
            <a:r>
              <a:rPr lang="en-US" sz="6000" b="1" dirty="0" err="1">
                <a:latin typeface="Times New Roman"/>
                <a:cs typeface="Times New Roman"/>
              </a:rPr>
              <a:t>Thiết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kế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 Web </a:t>
            </a:r>
            <a:r>
              <a:rPr lang="en-US" sz="6000" b="1" dirty="0" err="1">
                <a:latin typeface="Times New Roman"/>
                <a:cs typeface="Times New Roman"/>
              </a:rPr>
              <a:t>bằng</a:t>
            </a:r>
            <a:r>
              <a:rPr lang="en-US" sz="6000" b="1" dirty="0">
                <a:latin typeface="Times New Roman"/>
                <a:cs typeface="Times New Roman"/>
              </a:rPr>
              <a:t> HTML </a:t>
            </a:r>
            <a:r>
              <a:rPr lang="en-US" sz="6000" b="1" dirty="0" err="1">
                <a:latin typeface="Times New Roman"/>
                <a:cs typeface="Times New Roman"/>
              </a:rPr>
              <a:t>và</a:t>
            </a:r>
            <a:r>
              <a:rPr lang="en-US" sz="6000" b="1" dirty="0">
                <a:latin typeface="Times New Roman"/>
                <a:cs typeface="Times New Roman"/>
              </a:rPr>
              <a:t> CSS</a:t>
            </a:r>
            <a:r>
              <a:rPr lang="en-US" sz="6000" b="1" dirty="0">
                <a:solidFill>
                  <a:srgbClr val="000090"/>
                </a:solidFill>
                <a:latin typeface="Times New Roman"/>
                <a:cs typeface="Times New Roman"/>
              </a:rPr>
              <a:t> 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b="1" dirty="0">
              <a:solidFill>
                <a:srgbClr val="000090"/>
              </a:solidFill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3" name="Google Shape;129;p4">
            <a:extLst>
              <a:ext uri="{FF2B5EF4-FFF2-40B4-BE49-F238E27FC236}">
                <a16:creationId xmlns:a16="http://schemas.microsoft.com/office/drawing/2014/main" id="{44665588-92DC-4C49-B25F-52E288C49FE0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5" name="Google Shape;130;p4">
            <a:extLst>
              <a:ext uri="{FF2B5EF4-FFF2-40B4-BE49-F238E27FC236}">
                <a16:creationId xmlns:a16="http://schemas.microsoft.com/office/drawing/2014/main" id="{4FCD07AE-9550-B141-7778-E44DF14113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hỗ dành sẵn cho Nội dung 20">
            <a:extLst>
              <a:ext uri="{FF2B5EF4-FFF2-40B4-BE49-F238E27FC236}">
                <a16:creationId xmlns:a16="http://schemas.microsoft.com/office/drawing/2014/main" id="{40732BC7-F60A-344C-7BB8-B3968BF6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935" y="2142275"/>
            <a:ext cx="21761926" cy="9942558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CSS:  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Display: </a:t>
            </a:r>
            <a:r>
              <a:rPr lang="en-US" sz="5000" dirty="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hiển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Position: </a:t>
            </a:r>
            <a:r>
              <a:rPr lang="en-US" sz="5000" dirty="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HTML </a:t>
            </a:r>
            <a:r>
              <a:rPr lang="en-US" sz="5000" dirty="0" err="1">
                <a:latin typeface="Times New Roman"/>
                <a:cs typeface="Times New Roman"/>
              </a:rPr>
              <a:t>sẽ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Text-decoration: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kiểu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văn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bản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Line-height: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độ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cao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dòng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văn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bản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Background-color: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thiết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lập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màu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nền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HTML.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Width: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chiều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rộng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HTML.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Height: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chiều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cao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HTML.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Text-align: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chỉnh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văn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bản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. </a:t>
            </a: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193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4">
            <a:extLst>
              <a:ext uri="{FF2B5EF4-FFF2-40B4-BE49-F238E27FC236}">
                <a16:creationId xmlns:a16="http://schemas.microsoft.com/office/drawing/2014/main" id="{D682A1C3-0AE4-3006-ED22-B92114501D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4">
            <a:extLst>
              <a:ext uri="{FF2B5EF4-FFF2-40B4-BE49-F238E27FC236}">
                <a16:creationId xmlns:a16="http://schemas.microsoft.com/office/drawing/2014/main" id="{4322D091-4A9D-7915-8C87-99BB57A25645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9" name="Google Shape;127;p4">
            <a:extLst>
              <a:ext uri="{FF2B5EF4-FFF2-40B4-BE49-F238E27FC236}">
                <a16:creationId xmlns:a16="http://schemas.microsoft.com/office/drawing/2014/main" id="{7DCE4845-EF47-20FF-FE0D-EF61AF03F642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1" name="Google Shape;128;p4">
            <a:extLst>
              <a:ext uri="{FF2B5EF4-FFF2-40B4-BE49-F238E27FC236}">
                <a16:creationId xmlns:a16="http://schemas.microsoft.com/office/drawing/2014/main" id="{0F4642BA-BED1-7C07-5323-54C7D91C7DCF}"/>
              </a:ext>
            </a:extLst>
          </p:cNvPr>
          <p:cNvSpPr txBox="1"/>
          <p:nvPr/>
        </p:nvSpPr>
        <p:spPr>
          <a:xfrm>
            <a:off x="2033683" y="483711"/>
            <a:ext cx="1320981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 3: </a:t>
            </a:r>
            <a:r>
              <a:rPr lang="en-US" sz="6000" b="1" dirty="0" err="1">
                <a:latin typeface="Times New Roman"/>
                <a:cs typeface="Times New Roman"/>
              </a:rPr>
              <a:t>Thiết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kế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 Web </a:t>
            </a:r>
            <a:r>
              <a:rPr lang="en-US" sz="6000" b="1" dirty="0" err="1">
                <a:latin typeface="Times New Roman"/>
                <a:cs typeface="Times New Roman"/>
              </a:rPr>
              <a:t>bằng</a:t>
            </a:r>
            <a:r>
              <a:rPr lang="en-US" sz="6000" b="1" dirty="0">
                <a:latin typeface="Times New Roman"/>
                <a:cs typeface="Times New Roman"/>
              </a:rPr>
              <a:t> HTML </a:t>
            </a:r>
            <a:r>
              <a:rPr lang="en-US" sz="6000" b="1" dirty="0" err="1">
                <a:latin typeface="Times New Roman"/>
                <a:cs typeface="Times New Roman"/>
              </a:rPr>
              <a:t>và</a:t>
            </a:r>
            <a:r>
              <a:rPr lang="en-US" sz="6000" b="1" dirty="0">
                <a:latin typeface="Times New Roman"/>
                <a:cs typeface="Times New Roman"/>
              </a:rPr>
              <a:t> CSS</a:t>
            </a:r>
            <a:r>
              <a:rPr lang="en-US" sz="6000" b="1" dirty="0">
                <a:solidFill>
                  <a:srgbClr val="000090"/>
                </a:solidFill>
                <a:latin typeface="Times New Roman"/>
                <a:cs typeface="Times New Roman"/>
              </a:rPr>
              <a:t> 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b="1" dirty="0">
              <a:solidFill>
                <a:srgbClr val="000090"/>
              </a:solidFill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3" name="Google Shape;129;p4">
            <a:extLst>
              <a:ext uri="{FF2B5EF4-FFF2-40B4-BE49-F238E27FC236}">
                <a16:creationId xmlns:a16="http://schemas.microsoft.com/office/drawing/2014/main" id="{22E0674D-5E1F-4693-34B4-57C86FEC4ACE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5" name="Google Shape;130;p4">
            <a:extLst>
              <a:ext uri="{FF2B5EF4-FFF2-40B4-BE49-F238E27FC236}">
                <a16:creationId xmlns:a16="http://schemas.microsoft.com/office/drawing/2014/main" id="{7BC0CD70-2A34-B6FF-10C0-1678165662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hỗ dành sẵn cho Nội dung 20">
            <a:extLst>
              <a:ext uri="{FF2B5EF4-FFF2-40B4-BE49-F238E27FC236}">
                <a16:creationId xmlns:a16="http://schemas.microsoft.com/office/drawing/2014/main" id="{1CAB1B7F-2480-F91B-D3EF-0B4446CF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935" y="2142275"/>
            <a:ext cx="21761926" cy="9942558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CSS:  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Text-Transform: </a:t>
            </a:r>
            <a:r>
              <a:rPr lang="en-US" sz="5000" dirty="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chuyển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đổi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bản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thành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kiểu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chữ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viết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khác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Border: </a:t>
            </a:r>
            <a:r>
              <a:rPr lang="en-US" sz="5000" dirty="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thiết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lập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đường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viền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xung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quanh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Max-width: </a:t>
            </a:r>
            <a:r>
              <a:rPr lang="en-US" sz="5000" dirty="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chiều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rộng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tối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Justify-content: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con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container </a:t>
            </a:r>
            <a:r>
              <a:rPr lang="en-US" sz="5000" err="1">
                <a:latin typeface="Times New Roman"/>
                <a:cs typeface="Times New Roman"/>
              </a:rPr>
              <a:t>sẽ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chỉnh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theo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chiều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ngang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Align-items: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xác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định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con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phần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tử</a:t>
            </a:r>
            <a:r>
              <a:rPr lang="en-US" sz="5000" dirty="0">
                <a:latin typeface="Times New Roman"/>
                <a:cs typeface="Times New Roman"/>
              </a:rPr>
              <a:t> container </a:t>
            </a:r>
            <a:r>
              <a:rPr lang="en-US" sz="5000" err="1">
                <a:latin typeface="Times New Roman"/>
                <a:cs typeface="Times New Roman"/>
              </a:rPr>
              <a:t>sẽ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chỉnh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theo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chiều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dọc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720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4">
            <a:extLst>
              <a:ext uri="{FF2B5EF4-FFF2-40B4-BE49-F238E27FC236}">
                <a16:creationId xmlns:a16="http://schemas.microsoft.com/office/drawing/2014/main" id="{453C9080-1708-3552-962E-3A3FBA8B50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4">
            <a:extLst>
              <a:ext uri="{FF2B5EF4-FFF2-40B4-BE49-F238E27FC236}">
                <a16:creationId xmlns:a16="http://schemas.microsoft.com/office/drawing/2014/main" id="{1C0A6757-A1B1-C609-6569-2B8002761DD5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9" name="Google Shape;127;p4">
            <a:extLst>
              <a:ext uri="{FF2B5EF4-FFF2-40B4-BE49-F238E27FC236}">
                <a16:creationId xmlns:a16="http://schemas.microsoft.com/office/drawing/2014/main" id="{8ED068E1-9468-BB26-7A96-010CFE1E3D13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1" name="Google Shape;128;p4">
            <a:extLst>
              <a:ext uri="{FF2B5EF4-FFF2-40B4-BE49-F238E27FC236}">
                <a16:creationId xmlns:a16="http://schemas.microsoft.com/office/drawing/2014/main" id="{4540CBC1-5AC1-42E0-1B9D-8452EA453494}"/>
              </a:ext>
            </a:extLst>
          </p:cNvPr>
          <p:cNvSpPr txBox="1"/>
          <p:nvPr/>
        </p:nvSpPr>
        <p:spPr>
          <a:xfrm>
            <a:off x="2033683" y="483711"/>
            <a:ext cx="1320981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 4: </a:t>
            </a:r>
            <a:r>
              <a:rPr lang="en-US" sz="6000" b="1" dirty="0" err="1">
                <a:latin typeface="Times New Roman"/>
                <a:cs typeface="Times New Roman"/>
              </a:rPr>
              <a:t>Kết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quả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đạt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được</a:t>
            </a:r>
            <a:endParaRPr lang="en-US" sz="6000" dirty="0" err="1">
              <a:latin typeface="Times New Roman"/>
              <a:cs typeface="Times New Roman"/>
            </a:endParaRPr>
          </a:p>
          <a:p>
            <a:endParaRPr lang="en-US" sz="6000" b="1" dirty="0">
              <a:solidFill>
                <a:srgbClr val="000090"/>
              </a:solidFill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3" name="Google Shape;129;p4">
            <a:extLst>
              <a:ext uri="{FF2B5EF4-FFF2-40B4-BE49-F238E27FC236}">
                <a16:creationId xmlns:a16="http://schemas.microsoft.com/office/drawing/2014/main" id="{4F58B7F9-1F4A-682A-5B81-E6C8369CDAC2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5" name="Google Shape;130;p4">
            <a:extLst>
              <a:ext uri="{FF2B5EF4-FFF2-40B4-BE49-F238E27FC236}">
                <a16:creationId xmlns:a16="http://schemas.microsoft.com/office/drawing/2014/main" id="{D8CF575B-F5D1-5D63-1775-9DBF81717D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hỗ dành sẵn cho Nội dung 20">
            <a:extLst>
              <a:ext uri="{FF2B5EF4-FFF2-40B4-BE49-F238E27FC236}">
                <a16:creationId xmlns:a16="http://schemas.microsoft.com/office/drawing/2014/main" id="{5DFD5D90-9213-4691-8D35-F867A934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935" y="2142275"/>
            <a:ext cx="6385401" cy="1199080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741680" indent="-741680"/>
            <a:r>
              <a:rPr lang="en-US" sz="5000" err="1">
                <a:latin typeface="Times New Roman"/>
                <a:cs typeface="Times New Roman"/>
              </a:rPr>
              <a:t>Kết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quả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đạt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là</a:t>
            </a:r>
            <a:r>
              <a:rPr lang="en-US" sz="5000" dirty="0">
                <a:latin typeface="Times New Roman"/>
                <a:cs typeface="Times New Roman"/>
              </a:rPr>
              <a:t>:</a:t>
            </a: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</p:txBody>
      </p:sp>
      <p:pic>
        <p:nvPicPr>
          <p:cNvPr id="18" name="Hình ảnh 17" descr="Ảnh có chứa văn bản, mây, ảnh chụp màn hình, bầu trời&#10;&#10;Mô tả được tự động tạo">
            <a:extLst>
              <a:ext uri="{FF2B5EF4-FFF2-40B4-BE49-F238E27FC236}">
                <a16:creationId xmlns:a16="http://schemas.microsoft.com/office/drawing/2014/main" id="{F9335203-65C7-A306-BD8A-BFC5FE4D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52" y="3669423"/>
            <a:ext cx="8962237" cy="4621868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E79DABE-140C-60EE-9FB6-D6CA1D04C871}"/>
              </a:ext>
            </a:extLst>
          </p:cNvPr>
          <p:cNvSpPr txBox="1"/>
          <p:nvPr/>
        </p:nvSpPr>
        <p:spPr>
          <a:xfrm>
            <a:off x="2912926" y="8870358"/>
            <a:ext cx="4193381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Trang chủ của web</a:t>
            </a:r>
            <a:endParaRPr lang="en-US"/>
          </a:p>
        </p:txBody>
      </p:sp>
      <p:pic>
        <p:nvPicPr>
          <p:cNvPr id="21" name="Hình ảnh 20" descr="Ảnh có chứa văn bản, ảnh chụp màn hình, phần mềm, Phần mềm đa phương tiện&#10;&#10;Mô tả được tự động tạo">
            <a:extLst>
              <a:ext uri="{FF2B5EF4-FFF2-40B4-BE49-F238E27FC236}">
                <a16:creationId xmlns:a16="http://schemas.microsoft.com/office/drawing/2014/main" id="{7DF198BA-0210-9490-675B-89B94B4F1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8783" y="3669421"/>
            <a:ext cx="8709033" cy="4621869"/>
          </a:xfrm>
          <a:prstGeom prst="rect">
            <a:avLst/>
          </a:prstGeom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F0C58D55-ED69-7A3C-6CE9-202A6EB31775}"/>
              </a:ext>
            </a:extLst>
          </p:cNvPr>
          <p:cNvSpPr txBox="1"/>
          <p:nvPr/>
        </p:nvSpPr>
        <p:spPr>
          <a:xfrm>
            <a:off x="12760255" y="8870358"/>
            <a:ext cx="476885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Các loại game free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4">
            <a:extLst>
              <a:ext uri="{FF2B5EF4-FFF2-40B4-BE49-F238E27FC236}">
                <a16:creationId xmlns:a16="http://schemas.microsoft.com/office/drawing/2014/main" id="{32A1E90A-46D6-547F-BEFF-ADE08839610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4">
            <a:extLst>
              <a:ext uri="{FF2B5EF4-FFF2-40B4-BE49-F238E27FC236}">
                <a16:creationId xmlns:a16="http://schemas.microsoft.com/office/drawing/2014/main" id="{5A18CDD7-1330-7042-91EC-CF4D70E8752B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9" name="Google Shape;127;p4">
            <a:extLst>
              <a:ext uri="{FF2B5EF4-FFF2-40B4-BE49-F238E27FC236}">
                <a16:creationId xmlns:a16="http://schemas.microsoft.com/office/drawing/2014/main" id="{A66F726C-382A-5921-57AE-911FB7FBF201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1" name="Google Shape;128;p4">
            <a:extLst>
              <a:ext uri="{FF2B5EF4-FFF2-40B4-BE49-F238E27FC236}">
                <a16:creationId xmlns:a16="http://schemas.microsoft.com/office/drawing/2014/main" id="{2BDF281B-3158-E58C-43DD-4AA9A363C4A4}"/>
              </a:ext>
            </a:extLst>
          </p:cNvPr>
          <p:cNvSpPr txBox="1"/>
          <p:nvPr/>
        </p:nvSpPr>
        <p:spPr>
          <a:xfrm>
            <a:off x="2033683" y="483711"/>
            <a:ext cx="1320981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 4: </a:t>
            </a:r>
            <a:r>
              <a:rPr lang="en-US" sz="6000" b="1" dirty="0" err="1">
                <a:latin typeface="Times New Roman"/>
                <a:cs typeface="Times New Roman"/>
              </a:rPr>
              <a:t>Kết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quả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đạt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được</a:t>
            </a:r>
            <a:endParaRPr lang="en-US" sz="6000" dirty="0" err="1">
              <a:latin typeface="Times New Roman"/>
              <a:cs typeface="Times New Roman"/>
            </a:endParaRPr>
          </a:p>
          <a:p>
            <a:endParaRPr lang="en-US" sz="6000" b="1" dirty="0">
              <a:solidFill>
                <a:srgbClr val="000090"/>
              </a:solidFill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3" name="Google Shape;129;p4">
            <a:extLst>
              <a:ext uri="{FF2B5EF4-FFF2-40B4-BE49-F238E27FC236}">
                <a16:creationId xmlns:a16="http://schemas.microsoft.com/office/drawing/2014/main" id="{C99E0BB7-A83C-F847-3C35-CDD13E98ACF5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5" name="Google Shape;130;p4">
            <a:extLst>
              <a:ext uri="{FF2B5EF4-FFF2-40B4-BE49-F238E27FC236}">
                <a16:creationId xmlns:a16="http://schemas.microsoft.com/office/drawing/2014/main" id="{E026792C-F300-964B-3C87-58F99DA1A0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hỗ dành sẵn cho Nội dung 20">
            <a:extLst>
              <a:ext uri="{FF2B5EF4-FFF2-40B4-BE49-F238E27FC236}">
                <a16:creationId xmlns:a16="http://schemas.microsoft.com/office/drawing/2014/main" id="{E81D5F00-AAD5-1E4C-B9BF-C34718D7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935" y="2142275"/>
            <a:ext cx="6385401" cy="1199080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741680" indent="-741680"/>
            <a:r>
              <a:rPr lang="en-US" sz="5000" err="1">
                <a:latin typeface="Times New Roman"/>
                <a:cs typeface="Times New Roman"/>
              </a:rPr>
              <a:t>Kết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quả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đạt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là</a:t>
            </a:r>
            <a:r>
              <a:rPr lang="en-US" sz="5000" dirty="0">
                <a:latin typeface="Times New Roman"/>
                <a:cs typeface="Times New Roman"/>
              </a:rPr>
              <a:t>:</a:t>
            </a: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</p:txBody>
      </p:sp>
      <p:pic>
        <p:nvPicPr>
          <p:cNvPr id="27" name="Hình ảnh 26" descr="Ảnh có chứa văn bản, ảnh chụp màn hình, phần mềm, Phần mềm đa phương tiện&#10;&#10;Mô tả được tự động tạo">
            <a:extLst>
              <a:ext uri="{FF2B5EF4-FFF2-40B4-BE49-F238E27FC236}">
                <a16:creationId xmlns:a16="http://schemas.microsoft.com/office/drawing/2014/main" id="{4D64D13B-12B4-27F7-FB61-8AE5C15A2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57" y="3669423"/>
            <a:ext cx="8709031" cy="4621867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3048DFD7-864B-5017-09B4-BCD7B2974F5C}"/>
              </a:ext>
            </a:extLst>
          </p:cNvPr>
          <p:cNvSpPr txBox="1"/>
          <p:nvPr/>
        </p:nvSpPr>
        <p:spPr>
          <a:xfrm>
            <a:off x="3119996" y="8870358"/>
            <a:ext cx="5344318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Các tựa game tính phí</a:t>
            </a:r>
            <a:endParaRPr lang="en-US"/>
          </a:p>
        </p:txBody>
      </p:sp>
      <p:pic>
        <p:nvPicPr>
          <p:cNvPr id="30" name="Hình ảnh 29" descr="Ảnh có chứa văn bản, ảnh chụp màn hình, phần mềm, Phần mềm đa phương tiện&#10;&#10;Mô tả được tự động tạo">
            <a:extLst>
              <a:ext uri="{FF2B5EF4-FFF2-40B4-BE49-F238E27FC236}">
                <a16:creationId xmlns:a16="http://schemas.microsoft.com/office/drawing/2014/main" id="{7365A0D8-64CF-0638-9AD9-7F715BF3B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866" y="3669422"/>
            <a:ext cx="8801106" cy="4621868"/>
          </a:xfrm>
          <a:prstGeom prst="rect">
            <a:avLst/>
          </a:prstGeom>
        </p:spPr>
      </p:pic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49952653-4E17-B8E0-1D09-223944B32996}"/>
              </a:ext>
            </a:extLst>
          </p:cNvPr>
          <p:cNvSpPr txBox="1"/>
          <p:nvPr/>
        </p:nvSpPr>
        <p:spPr>
          <a:xfrm>
            <a:off x="12783263" y="8870358"/>
            <a:ext cx="5942806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Trang đăng nhập tài khoản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947465" y="10283859"/>
            <a:ext cx="134204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rgbClr val="000090"/>
                </a:solidFill>
                <a:latin typeface="Arial"/>
                <a:cs typeface="Arial"/>
              </a:rPr>
              <a:t>Chú</a:t>
            </a:r>
            <a:r>
              <a:rPr lang="en-US" i="1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000090"/>
                </a:solidFill>
                <a:latin typeface="Arial"/>
                <a:cs typeface="Arial"/>
              </a:rPr>
              <a:t>thích</a:t>
            </a:r>
            <a:r>
              <a:rPr lang="en-US" i="1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rgbClr val="000090"/>
                </a:solidFill>
                <a:latin typeface="Arial"/>
                <a:cs typeface="Arial"/>
              </a:rPr>
              <a:t>ảnh</a:t>
            </a:r>
            <a:endParaRPr lang="en-US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3" name="Picture 2" descr="CỔNG TRƯỜNG ĐẠI HỌC ĐẠI NAM">
            <a:extLst>
              <a:ext uri="{FF2B5EF4-FFF2-40B4-BE49-F238E27FC236}">
                <a16:creationId xmlns:a16="http://schemas.microsoft.com/office/drawing/2014/main" id="{4D376EDA-580E-6D7F-4B19-FA29D9D0A6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3946844" y="2148767"/>
            <a:ext cx="14199060" cy="79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5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76" y="1083882"/>
            <a:ext cx="3889248" cy="3529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9643" y="8050378"/>
            <a:ext cx="92123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HỌ VÀ TÊN NGƯỜI CẢM ƠN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2013" y="5686789"/>
            <a:ext cx="12605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err="1">
                <a:solidFill>
                  <a:srgbClr val="FFFFFF"/>
                </a:solidFill>
                <a:latin typeface="Arial"/>
                <a:cs typeface="Arial"/>
              </a:rPr>
              <a:t>Lời</a:t>
            </a:r>
            <a:r>
              <a:rPr lang="en-US" sz="10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0000" b="1" dirty="0" err="1">
                <a:solidFill>
                  <a:srgbClr val="FFFFFF"/>
                </a:solidFill>
                <a:latin typeface="Arial"/>
                <a:cs typeface="Arial"/>
              </a:rPr>
              <a:t>cảm</a:t>
            </a:r>
            <a:r>
              <a:rPr lang="en-US" sz="10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0000" b="1" dirty="0" err="1">
                <a:solidFill>
                  <a:srgbClr val="FFFFFF"/>
                </a:solidFill>
                <a:latin typeface="Arial"/>
                <a:cs typeface="Arial"/>
              </a:rPr>
              <a:t>ơn</a:t>
            </a:r>
            <a:r>
              <a:rPr lang="en-US" sz="10000" b="1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79643" y="8742875"/>
            <a:ext cx="92123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chemeClr val="bg1"/>
                </a:solidFill>
                <a:latin typeface="Arial"/>
                <a:cs typeface="Arial"/>
              </a:rPr>
              <a:t>Lớp</a:t>
            </a:r>
            <a:endParaRPr lang="en-US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70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93" y="1196721"/>
            <a:ext cx="3422715" cy="3106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8191" y="5878171"/>
            <a:ext cx="1380858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/>
                <a:cs typeface="Times New Roman"/>
              </a:rPr>
              <a:t>THIẾT KẾ WEBSITE CÁC TRÒ </a:t>
            </a:r>
            <a:endParaRPr lang="en-US" sz="6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/>
                <a:cs typeface="Times New Roman"/>
              </a:rPr>
              <a:t>CHƠI GAMES</a:t>
            </a:r>
            <a:endParaRPr lang="en-US" sz="6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sz="6000" b="1" dirty="0">
              <a:solidFill>
                <a:schemeClr val="bg1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5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TÊN NGƯỜI TRÌNH BÀY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8357" y="614583"/>
            <a:ext cx="82230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TÊN MỤC</a:t>
            </a:r>
          </a:p>
          <a:p>
            <a:r>
              <a:rPr lang="en-US" sz="2400" dirty="0">
                <a:solidFill>
                  <a:srgbClr val="000090"/>
                </a:solidFill>
                <a:latin typeface="Arial"/>
                <a:cs typeface="Arial"/>
              </a:rPr>
              <a:t>NỘI DUNG CHÚ THÍCH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1EC868E3-4266-994B-B4BC-FDF5C65AD500}"/>
              </a:ext>
            </a:extLst>
          </p:cNvPr>
          <p:cNvSpPr txBox="1"/>
          <p:nvPr/>
        </p:nvSpPr>
        <p:spPr>
          <a:xfrm>
            <a:off x="1645919" y="2560556"/>
            <a:ext cx="18209311" cy="1010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err="1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6000" b="1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6000" b="1" dirty="0">
                <a:latin typeface="Times New Roman"/>
                <a:cs typeface="Times New Roman"/>
              </a:rPr>
              <a:t>Ý </a:t>
            </a:r>
            <a:r>
              <a:rPr lang="en-US" sz="6000" b="1" err="1">
                <a:latin typeface="Times New Roman"/>
                <a:cs typeface="Times New Roman"/>
              </a:rPr>
              <a:t>tưởng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của</a:t>
            </a:r>
            <a:r>
              <a:rPr lang="en-US" sz="6000" b="1" dirty="0">
                <a:latin typeface="Times New Roman"/>
                <a:cs typeface="Times New Roman"/>
              </a:rPr>
              <a:t> Website</a:t>
            </a:r>
            <a:r>
              <a:rPr lang="en-US" sz="6000" b="1" dirty="0">
                <a:solidFill>
                  <a:srgbClr val="000090"/>
                </a:solidFill>
              </a:rPr>
              <a:t> </a:t>
            </a:r>
            <a:endParaRPr dirty="0"/>
          </a:p>
        </p:txBody>
      </p:sp>
      <p:sp>
        <p:nvSpPr>
          <p:cNvPr id="3" name="Google Shape;118;p3">
            <a:extLst>
              <a:ext uri="{FF2B5EF4-FFF2-40B4-BE49-F238E27FC236}">
                <a16:creationId xmlns:a16="http://schemas.microsoft.com/office/drawing/2014/main" id="{B7FBF155-779F-1AE6-41FB-8A27D8AB26F2}"/>
              </a:ext>
            </a:extLst>
          </p:cNvPr>
          <p:cNvSpPr txBox="1"/>
          <p:nvPr/>
        </p:nvSpPr>
        <p:spPr>
          <a:xfrm>
            <a:off x="1645919" y="4513320"/>
            <a:ext cx="1820931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err="1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6000" b="1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 2: </a:t>
            </a:r>
            <a:r>
              <a:rPr lang="en-US" sz="6000" b="1" err="1">
                <a:latin typeface="Times New Roman"/>
                <a:cs typeface="Times New Roman"/>
              </a:rPr>
              <a:t>Xây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dựng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bố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cục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của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 Web</a:t>
            </a:r>
            <a:endParaRPr lang="vi-VN" sz="6000">
              <a:latin typeface="Times New Roman"/>
            </a:endParaRPr>
          </a:p>
        </p:txBody>
      </p:sp>
      <p:sp>
        <p:nvSpPr>
          <p:cNvPr id="4" name="Google Shape;119;p3">
            <a:extLst>
              <a:ext uri="{FF2B5EF4-FFF2-40B4-BE49-F238E27FC236}">
                <a16:creationId xmlns:a16="http://schemas.microsoft.com/office/drawing/2014/main" id="{57A535D2-C62F-4983-E268-6BD7425E92ED}"/>
              </a:ext>
            </a:extLst>
          </p:cNvPr>
          <p:cNvSpPr txBox="1"/>
          <p:nvPr/>
        </p:nvSpPr>
        <p:spPr>
          <a:xfrm>
            <a:off x="1645918" y="6495579"/>
            <a:ext cx="1820931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err="1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6000" b="1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 3: </a:t>
            </a:r>
            <a:r>
              <a:rPr lang="en-US" sz="6000" b="1" err="1">
                <a:latin typeface="Times New Roman"/>
                <a:cs typeface="Times New Roman"/>
              </a:rPr>
              <a:t>Thiết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kế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 Web </a:t>
            </a:r>
            <a:r>
              <a:rPr lang="en-US" sz="6000" b="1" err="1">
                <a:latin typeface="Times New Roman"/>
                <a:cs typeface="Times New Roman"/>
              </a:rPr>
              <a:t>bằng</a:t>
            </a:r>
            <a:r>
              <a:rPr lang="en-US" sz="6000" b="1" dirty="0">
                <a:latin typeface="Times New Roman"/>
                <a:cs typeface="Times New Roman"/>
              </a:rPr>
              <a:t> HTML </a:t>
            </a:r>
            <a:r>
              <a:rPr lang="en-US" sz="6000" b="1" err="1">
                <a:latin typeface="Times New Roman"/>
                <a:cs typeface="Times New Roman"/>
              </a:rPr>
              <a:t>và</a:t>
            </a:r>
            <a:r>
              <a:rPr lang="en-US" sz="6000" b="1" dirty="0">
                <a:latin typeface="Times New Roman"/>
                <a:cs typeface="Times New Roman"/>
              </a:rPr>
              <a:t> CSS</a:t>
            </a:r>
            <a:r>
              <a:rPr lang="en-US" sz="6000" b="1" dirty="0">
                <a:solidFill>
                  <a:srgbClr val="000090"/>
                </a:solidFill>
                <a:latin typeface="Times New Roman"/>
              </a:rPr>
              <a:t> </a:t>
            </a:r>
            <a:endParaRPr dirty="0">
              <a:latin typeface="Times New Roman"/>
            </a:endParaRPr>
          </a:p>
        </p:txBody>
      </p:sp>
      <p:sp>
        <p:nvSpPr>
          <p:cNvPr id="5" name="Google Shape;120;p3">
            <a:extLst>
              <a:ext uri="{FF2B5EF4-FFF2-40B4-BE49-F238E27FC236}">
                <a16:creationId xmlns:a16="http://schemas.microsoft.com/office/drawing/2014/main" id="{3A74664D-2018-3D08-3867-1DBCEE32BB96}"/>
              </a:ext>
            </a:extLst>
          </p:cNvPr>
          <p:cNvSpPr txBox="1"/>
          <p:nvPr/>
        </p:nvSpPr>
        <p:spPr>
          <a:xfrm>
            <a:off x="1645917" y="8246894"/>
            <a:ext cx="1820931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err="1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6000" b="1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 4: </a:t>
            </a:r>
            <a:r>
              <a:rPr lang="en-US" sz="6000" b="1" err="1">
                <a:latin typeface="Times New Roman"/>
                <a:cs typeface="Times New Roman"/>
                <a:sym typeface="Arial"/>
              </a:rPr>
              <a:t>Kết</a:t>
            </a:r>
            <a:r>
              <a:rPr lang="en-US" sz="6000" b="1" dirty="0">
                <a:latin typeface="Times New Roman"/>
                <a:cs typeface="Times New Roman"/>
                <a:sym typeface="Arial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quả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đạt</a:t>
            </a:r>
            <a:r>
              <a:rPr lang="en-US" sz="6000" b="1" dirty="0">
                <a:latin typeface="Times New Roman"/>
                <a:cs typeface="Times New Roman"/>
              </a:rPr>
              <a:t> </a:t>
            </a:r>
            <a:r>
              <a:rPr lang="en-US" sz="6000" b="1" err="1">
                <a:latin typeface="Times New Roman"/>
                <a:cs typeface="Times New Roman"/>
              </a:rPr>
              <a:t>được</a:t>
            </a:r>
            <a:r>
              <a:rPr lang="en-US" sz="6000" b="1" dirty="0">
                <a:solidFill>
                  <a:srgbClr val="000090"/>
                </a:solidFill>
              </a:rPr>
              <a:t>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22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25;p4">
            <a:extLst>
              <a:ext uri="{FF2B5EF4-FFF2-40B4-BE49-F238E27FC236}">
                <a16:creationId xmlns:a16="http://schemas.microsoft.com/office/drawing/2014/main" id="{237AF2C7-888A-90DD-8BBC-4066BCDF01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26;p4">
            <a:extLst>
              <a:ext uri="{FF2B5EF4-FFF2-40B4-BE49-F238E27FC236}">
                <a16:creationId xmlns:a16="http://schemas.microsoft.com/office/drawing/2014/main" id="{54D2FB50-1520-E983-25E3-BA51A37003F7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27" name="Google Shape;127;p4">
            <a:extLst>
              <a:ext uri="{FF2B5EF4-FFF2-40B4-BE49-F238E27FC236}">
                <a16:creationId xmlns:a16="http://schemas.microsoft.com/office/drawing/2014/main" id="{402FCF8D-A8BB-C7A1-32FA-0A314DD190E5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28" name="Google Shape;128;p4">
            <a:extLst>
              <a:ext uri="{FF2B5EF4-FFF2-40B4-BE49-F238E27FC236}">
                <a16:creationId xmlns:a16="http://schemas.microsoft.com/office/drawing/2014/main" id="{C83FDEB7-87CF-18DE-A3E6-3ED7F43E868F}"/>
              </a:ext>
            </a:extLst>
          </p:cNvPr>
          <p:cNvSpPr txBox="1"/>
          <p:nvPr/>
        </p:nvSpPr>
        <p:spPr>
          <a:xfrm>
            <a:off x="2401807" y="345722"/>
            <a:ext cx="1150642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6000" b="1" dirty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 1:</a:t>
            </a:r>
            <a:r>
              <a:rPr lang="en-US" sz="6000" b="1" dirty="0">
                <a:solidFill>
                  <a:srgbClr val="000090"/>
                </a:solidFill>
              </a:rPr>
              <a:t> </a:t>
            </a:r>
            <a:r>
              <a:rPr lang="en-US" sz="6000" b="1" dirty="0">
                <a:latin typeface="Times New Roman"/>
                <a:cs typeface="Times New Roman"/>
              </a:rPr>
              <a:t>Ý </a:t>
            </a:r>
            <a:r>
              <a:rPr lang="en-US" sz="6000" b="1" dirty="0" err="1">
                <a:latin typeface="Times New Roman"/>
                <a:cs typeface="Times New Roman"/>
              </a:rPr>
              <a:t>tưởng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của</a:t>
            </a:r>
            <a:r>
              <a:rPr lang="en-US" sz="6000" b="1" dirty="0">
                <a:latin typeface="Times New Roman"/>
                <a:cs typeface="Times New Roman"/>
              </a:rPr>
              <a:t> Website</a:t>
            </a:r>
            <a:r>
              <a:rPr lang="en-US" sz="6000" b="1" dirty="0">
                <a:solidFill>
                  <a:srgbClr val="000090"/>
                </a:solidFill>
              </a:rPr>
              <a:t> </a:t>
            </a:r>
            <a:endParaRPr sz="6000" b="1" dirty="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29;p4">
            <a:extLst>
              <a:ext uri="{FF2B5EF4-FFF2-40B4-BE49-F238E27FC236}">
                <a16:creationId xmlns:a16="http://schemas.microsoft.com/office/drawing/2014/main" id="{693BCC52-F10B-E426-AF38-1318B8028AF6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30" name="Google Shape;130;p4">
            <a:extLst>
              <a:ext uri="{FF2B5EF4-FFF2-40B4-BE49-F238E27FC236}">
                <a16:creationId xmlns:a16="http://schemas.microsoft.com/office/drawing/2014/main" id="{11FAA318-D998-1FEC-D053-B920FD93CC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Chỗ dành sẵn cho Nội dung 40">
            <a:extLst>
              <a:ext uri="{FF2B5EF4-FFF2-40B4-BE49-F238E27FC236}">
                <a16:creationId xmlns:a16="http://schemas.microsoft.com/office/drawing/2014/main" id="{8B7D8CFE-3F73-FE2C-A548-A5E0CF4A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" y="2625576"/>
            <a:ext cx="21209476" cy="9804505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741680" indent="-741680" algn="just">
              <a:buNone/>
            </a:pPr>
            <a:r>
              <a:rPr lang="en-US" sz="5000" dirty="0">
                <a:latin typeface="Times New Roman"/>
                <a:cs typeface="Times New Roman"/>
              </a:rPr>
              <a:t>- Trang </a:t>
            </a:r>
            <a:r>
              <a:rPr lang="en-US" sz="5000" dirty="0" err="1">
                <a:latin typeface="Times New Roman"/>
                <a:cs typeface="Times New Roman"/>
              </a:rPr>
              <a:t>chủ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dạng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: </a:t>
            </a:r>
            <a:r>
              <a:rPr lang="en-US" sz="5000" dirty="0" err="1">
                <a:latin typeface="Times New Roman"/>
                <a:cs typeface="Times New Roman"/>
              </a:rPr>
              <a:t>Tạo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chủ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hiển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phổ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biến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mới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nhất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yêu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thích</a:t>
            </a:r>
            <a:r>
              <a:rPr lang="en-US" sz="5000" dirty="0">
                <a:latin typeface="Times New Roman"/>
                <a:cs typeface="Times New Roman"/>
              </a:rPr>
              <a:t>.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có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dễ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dàng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chọn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lựa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trải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nghiệm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ngay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từ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chủ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endParaRPr lang="vi-VN" sz="5000" dirty="0">
              <a:latin typeface="Times New Roman"/>
              <a:cs typeface="Times New Roman"/>
            </a:endParaRPr>
          </a:p>
          <a:p>
            <a:pPr marL="741680" indent="-741680" algn="just">
              <a:buFont typeface="Calibri"/>
              <a:buChar char="-"/>
            </a:pPr>
            <a:r>
              <a:rPr lang="en-US" sz="5000" dirty="0" err="1">
                <a:latin typeface="Times New Roman"/>
                <a:cs typeface="Times New Roman"/>
              </a:rPr>
              <a:t>Hệ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thống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phân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loại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: </a:t>
            </a:r>
            <a:r>
              <a:rPr lang="en-US" sz="5000" dirty="0" err="1">
                <a:latin typeface="Times New Roman"/>
                <a:cs typeface="Times New Roman"/>
              </a:rPr>
              <a:t>Xây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dựng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hệ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thống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phân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loại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theo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loại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độ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khó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năm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phát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hành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hoặc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theo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đánh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giá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giúp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họ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tìm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kiếm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dễ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dàng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hơn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endParaRPr lang="vi-VN" sz="5000">
              <a:latin typeface="Times New Roman"/>
              <a:cs typeface="Times New Roman"/>
            </a:endParaRP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- </a:t>
            </a:r>
            <a:r>
              <a:rPr lang="en-US" sz="5000" dirty="0" err="1">
                <a:latin typeface="Times New Roman"/>
                <a:cs typeface="Times New Roman"/>
              </a:rPr>
              <a:t>Bảng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xếp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hạng</a:t>
            </a:r>
            <a:r>
              <a:rPr lang="en-US" sz="5000" dirty="0">
                <a:latin typeface="Times New Roman"/>
                <a:cs typeface="Times New Roman"/>
              </a:rPr>
              <a:t>: Hiển </a:t>
            </a:r>
            <a:r>
              <a:rPr lang="en-US" sz="5000" dirty="0" err="1">
                <a:latin typeface="Times New Roman"/>
                <a:cs typeface="Times New Roman"/>
              </a:rPr>
              <a:t>thị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bảng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xếp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hạng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nhóm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hoặc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giải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đấu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tạo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động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lực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cố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gắng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đạt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thành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tích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cao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hơn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- </a:t>
            </a:r>
            <a:r>
              <a:rPr lang="en-US" sz="5000" dirty="0" err="1">
                <a:latin typeface="Times New Roman"/>
                <a:cs typeface="Times New Roman"/>
              </a:rPr>
              <a:t>Tính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năng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xã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hội</a:t>
            </a:r>
            <a:r>
              <a:rPr lang="en-US" sz="5000" dirty="0">
                <a:latin typeface="Times New Roman"/>
                <a:cs typeface="Times New Roman"/>
              </a:rPr>
              <a:t>: </a:t>
            </a:r>
            <a:r>
              <a:rPr lang="en-US" sz="5000" dirty="0" err="1">
                <a:latin typeface="Times New Roman"/>
                <a:cs typeface="Times New Roman"/>
              </a:rPr>
              <a:t>Tích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hợp</a:t>
            </a:r>
            <a:r>
              <a:rPr lang="en-US" sz="5000" dirty="0">
                <a:latin typeface="Times New Roman"/>
                <a:cs typeface="Times New Roman"/>
              </a:rPr>
              <a:t> chia </a:t>
            </a:r>
            <a:r>
              <a:rPr lang="en-US" sz="5000" dirty="0" err="1">
                <a:latin typeface="Times New Roman"/>
                <a:cs typeface="Times New Roman"/>
              </a:rPr>
              <a:t>sẻ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mạng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xã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hội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kết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nối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với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tài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khoản</a:t>
            </a:r>
            <a:r>
              <a:rPr lang="en-US" sz="5000" dirty="0">
                <a:latin typeface="Times New Roman"/>
                <a:cs typeface="Times New Roman"/>
              </a:rPr>
              <a:t> Facebook </a:t>
            </a:r>
            <a:r>
              <a:rPr lang="en-US" sz="5000" dirty="0" err="1">
                <a:latin typeface="Times New Roman"/>
                <a:cs typeface="Times New Roman"/>
              </a:rPr>
              <a:t>hoặc</a:t>
            </a:r>
            <a:r>
              <a:rPr lang="en-US" sz="5000" dirty="0">
                <a:latin typeface="Times New Roman"/>
                <a:cs typeface="Times New Roman"/>
              </a:rPr>
              <a:t> Twitter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có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thể</a:t>
            </a:r>
            <a:r>
              <a:rPr lang="en-US" sz="5000" dirty="0">
                <a:latin typeface="Times New Roman"/>
                <a:cs typeface="Times New Roman"/>
              </a:rPr>
              <a:t> chia </a:t>
            </a:r>
            <a:r>
              <a:rPr lang="en-US" sz="5000" dirty="0" err="1">
                <a:latin typeface="Times New Roman"/>
                <a:cs typeface="Times New Roman"/>
              </a:rPr>
              <a:t>sẻ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thành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tích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mời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bạn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bè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tham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gia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cùng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br>
              <a:rPr lang="en-US" sz="5000" dirty="0">
                <a:latin typeface="Times New Roman"/>
                <a:cs typeface="Times New Roman"/>
              </a:rPr>
            </a:br>
            <a:endParaRPr lang="vi-VN" sz="5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vi-VN" sz="50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13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5;p4">
            <a:extLst>
              <a:ext uri="{FF2B5EF4-FFF2-40B4-BE49-F238E27FC236}">
                <a16:creationId xmlns:a16="http://schemas.microsoft.com/office/drawing/2014/main" id="{AE74DEC3-66A1-BBBC-EA6B-5598C6771F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4">
            <a:extLst>
              <a:ext uri="{FF2B5EF4-FFF2-40B4-BE49-F238E27FC236}">
                <a16:creationId xmlns:a16="http://schemas.microsoft.com/office/drawing/2014/main" id="{A01DC0D3-802A-6D43-1449-67B7B31C9030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11" name="Google Shape;127;p4">
            <a:extLst>
              <a:ext uri="{FF2B5EF4-FFF2-40B4-BE49-F238E27FC236}">
                <a16:creationId xmlns:a16="http://schemas.microsoft.com/office/drawing/2014/main" id="{53ACFD1B-DECA-018F-CB9F-036275127B63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3" name="Google Shape;128;p4">
            <a:extLst>
              <a:ext uri="{FF2B5EF4-FFF2-40B4-BE49-F238E27FC236}">
                <a16:creationId xmlns:a16="http://schemas.microsoft.com/office/drawing/2014/main" id="{8081B200-603C-4FC8-DBC7-FA9B7CBCBF4A}"/>
              </a:ext>
            </a:extLst>
          </p:cNvPr>
          <p:cNvSpPr txBox="1"/>
          <p:nvPr/>
        </p:nvSpPr>
        <p:spPr>
          <a:xfrm>
            <a:off x="2033683" y="483711"/>
            <a:ext cx="1320981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 2: </a:t>
            </a:r>
            <a:r>
              <a:rPr lang="en-US" sz="6000" b="1" dirty="0" err="1">
                <a:latin typeface="Times New Roman"/>
                <a:cs typeface="Times New Roman"/>
              </a:rPr>
              <a:t>Xây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dựng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bố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cục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của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 Web</a:t>
            </a:r>
            <a:endParaRPr lang="en-US" sz="6000">
              <a:latin typeface="Times New Roman"/>
              <a:cs typeface="Times New Roman"/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5" name="Google Shape;129;p4">
            <a:extLst>
              <a:ext uri="{FF2B5EF4-FFF2-40B4-BE49-F238E27FC236}">
                <a16:creationId xmlns:a16="http://schemas.microsoft.com/office/drawing/2014/main" id="{896BA0C9-5F98-F3C2-3AF3-7AF481CDD8CB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7" name="Google Shape;130;p4">
            <a:extLst>
              <a:ext uri="{FF2B5EF4-FFF2-40B4-BE49-F238E27FC236}">
                <a16:creationId xmlns:a16="http://schemas.microsoft.com/office/drawing/2014/main" id="{D6E1A2A5-BA84-0D4F-99C8-F1335907CF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hỗ dành sẵn cho Nội dung 20">
            <a:extLst>
              <a:ext uri="{FF2B5EF4-FFF2-40B4-BE49-F238E27FC236}">
                <a16:creationId xmlns:a16="http://schemas.microsoft.com/office/drawing/2014/main" id="{A169B48D-6BF2-ACB3-70D1-A61617D7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97922" tIns="98961" rIns="197922" bIns="98961" rtlCol="0" anchor="t">
            <a:normAutofit/>
          </a:bodyPr>
          <a:lstStyle/>
          <a:p>
            <a:pPr marL="0" indent="0">
              <a:buNone/>
            </a:pPr>
            <a:r>
              <a:rPr lang="en-US" sz="5000" dirty="0">
                <a:latin typeface="Times New Roman"/>
                <a:cs typeface="Times New Roman"/>
              </a:rPr>
              <a:t>4.2.1. Header (</a:t>
            </a:r>
            <a:r>
              <a:rPr lang="en-US" sz="5000" err="1">
                <a:latin typeface="Times New Roman"/>
                <a:cs typeface="Times New Roman"/>
              </a:rPr>
              <a:t>Đầu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):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Logo: Hiển </a:t>
            </a:r>
            <a:r>
              <a:rPr lang="en-US" sz="5000" err="1">
                <a:latin typeface="Times New Roman"/>
                <a:cs typeface="Times New Roman"/>
              </a:rPr>
              <a:t>thị</a:t>
            </a:r>
            <a:r>
              <a:rPr lang="en-US" sz="5000" dirty="0">
                <a:latin typeface="Times New Roman"/>
                <a:cs typeface="Times New Roman"/>
              </a:rPr>
              <a:t> logo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 </a:t>
            </a:r>
            <a:r>
              <a:rPr lang="en-US" sz="5000" err="1">
                <a:latin typeface="Times New Roman"/>
                <a:cs typeface="Times New Roman"/>
              </a:rPr>
              <a:t>hoặc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Menu </a:t>
            </a:r>
            <a:r>
              <a:rPr lang="en-US" sz="5000" err="1">
                <a:latin typeface="Times New Roman"/>
                <a:cs typeface="Times New Roman"/>
              </a:rPr>
              <a:t>điều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hướng</a:t>
            </a:r>
            <a:r>
              <a:rPr lang="en-US" sz="5000" dirty="0">
                <a:latin typeface="Times New Roman"/>
                <a:cs typeface="Times New Roman"/>
              </a:rPr>
              <a:t>: Bao </a:t>
            </a:r>
            <a:r>
              <a:rPr lang="en-US" sz="5000" err="1">
                <a:latin typeface="Times New Roman"/>
                <a:cs typeface="Times New Roman"/>
              </a:rPr>
              <a:t>gồm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liên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đến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chính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err="1">
                <a:latin typeface="Times New Roman"/>
                <a:cs typeface="Times New Roman"/>
              </a:rPr>
              <a:t>thể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loại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err="1">
                <a:latin typeface="Times New Roman"/>
                <a:cs typeface="Times New Roman"/>
              </a:rPr>
              <a:t>cộng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đồng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err="1">
                <a:latin typeface="Times New Roman"/>
                <a:cs typeface="Times New Roman"/>
              </a:rPr>
              <a:t>sự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kiện</a:t>
            </a:r>
            <a:r>
              <a:rPr lang="en-US" sz="5000" dirty="0">
                <a:latin typeface="Times New Roman"/>
                <a:cs typeface="Times New Roman"/>
              </a:rPr>
              <a:t>, v.v.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</a:t>
            </a:r>
            <a:r>
              <a:rPr lang="en-US" sz="5000" err="1">
                <a:latin typeface="Times New Roman"/>
                <a:cs typeface="Times New Roman"/>
              </a:rPr>
              <a:t>Tìm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kiếm</a:t>
            </a:r>
            <a:r>
              <a:rPr lang="en-US" sz="5000" dirty="0">
                <a:latin typeface="Times New Roman"/>
                <a:cs typeface="Times New Roman"/>
              </a:rPr>
              <a:t>: Cung </a:t>
            </a:r>
            <a:r>
              <a:rPr lang="en-US" sz="5000" err="1">
                <a:latin typeface="Times New Roman"/>
                <a:cs typeface="Times New Roman"/>
              </a:rPr>
              <a:t>cấp</a:t>
            </a:r>
            <a:r>
              <a:rPr lang="en-US" sz="5000" dirty="0">
                <a:latin typeface="Times New Roman"/>
                <a:cs typeface="Times New Roman"/>
              </a:rPr>
              <a:t> ô </a:t>
            </a:r>
            <a:r>
              <a:rPr lang="en-US" sz="5000" err="1">
                <a:latin typeface="Times New Roman"/>
                <a:cs typeface="Times New Roman"/>
              </a:rPr>
              <a:t>tìm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kiếm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dùng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có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dễ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dàng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tìm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kiếm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yêu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thích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br>
              <a:rPr lang="en-US" sz="5000" dirty="0">
                <a:latin typeface="Times New Roman"/>
                <a:cs typeface="Times New Roman"/>
              </a:rPr>
            </a:b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4.2.2. Slider </a:t>
            </a:r>
            <a:r>
              <a:rPr lang="en-US" sz="5000" err="1">
                <a:latin typeface="Times New Roman"/>
                <a:cs typeface="Times New Roman"/>
              </a:rPr>
              <a:t>hoặc</a:t>
            </a:r>
            <a:r>
              <a:rPr lang="en-US" sz="5000" dirty="0">
                <a:latin typeface="Times New Roman"/>
                <a:cs typeface="Times New Roman"/>
              </a:rPr>
              <a:t> Banner: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Hiển </a:t>
            </a:r>
            <a:r>
              <a:rPr lang="en-US" sz="5000" err="1">
                <a:latin typeface="Times New Roman"/>
                <a:cs typeface="Times New Roman"/>
              </a:rPr>
              <a:t>thị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nổi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bật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err="1">
                <a:latin typeface="Times New Roman"/>
                <a:cs typeface="Times New Roman"/>
              </a:rPr>
              <a:t>sự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kiện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hoặc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thông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báo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quan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trọng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hút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sự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chú</a:t>
            </a:r>
            <a:r>
              <a:rPr lang="en-US" sz="5000" dirty="0">
                <a:latin typeface="Times New Roman"/>
                <a:cs typeface="Times New Roman"/>
              </a:rPr>
              <a:t> ý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dùng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br>
              <a:rPr lang="en-US" sz="5000" dirty="0">
                <a:latin typeface="Times New Roman"/>
                <a:cs typeface="Times New Roman"/>
              </a:rPr>
            </a:br>
            <a:endParaRPr lang="vi-VN" sz="1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21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4">
            <a:extLst>
              <a:ext uri="{FF2B5EF4-FFF2-40B4-BE49-F238E27FC236}">
                <a16:creationId xmlns:a16="http://schemas.microsoft.com/office/drawing/2014/main" id="{06D8E889-CB61-9842-0069-DA49119AE8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4">
            <a:extLst>
              <a:ext uri="{FF2B5EF4-FFF2-40B4-BE49-F238E27FC236}">
                <a16:creationId xmlns:a16="http://schemas.microsoft.com/office/drawing/2014/main" id="{4FBF47C0-3704-FAA4-B59F-52FEACC2659A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9" name="Google Shape;127;p4">
            <a:extLst>
              <a:ext uri="{FF2B5EF4-FFF2-40B4-BE49-F238E27FC236}">
                <a16:creationId xmlns:a16="http://schemas.microsoft.com/office/drawing/2014/main" id="{61E37B63-81BD-F1A5-E2CA-EFC8F021C1DF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1" name="Google Shape;128;p4">
            <a:extLst>
              <a:ext uri="{FF2B5EF4-FFF2-40B4-BE49-F238E27FC236}">
                <a16:creationId xmlns:a16="http://schemas.microsoft.com/office/drawing/2014/main" id="{3D730B68-E367-4596-26DF-421F78126FA4}"/>
              </a:ext>
            </a:extLst>
          </p:cNvPr>
          <p:cNvSpPr txBox="1"/>
          <p:nvPr/>
        </p:nvSpPr>
        <p:spPr>
          <a:xfrm>
            <a:off x="2033683" y="483711"/>
            <a:ext cx="1320981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 2: </a:t>
            </a:r>
            <a:r>
              <a:rPr lang="en-US" sz="6000" b="1" dirty="0" err="1">
                <a:latin typeface="Times New Roman"/>
                <a:cs typeface="Times New Roman"/>
              </a:rPr>
              <a:t>Xây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dựng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bố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cục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của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 Web</a:t>
            </a:r>
            <a:endParaRPr lang="en-US" sz="6000">
              <a:latin typeface="Times New Roman"/>
              <a:cs typeface="Times New Roman"/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3" name="Google Shape;129;p4">
            <a:extLst>
              <a:ext uri="{FF2B5EF4-FFF2-40B4-BE49-F238E27FC236}">
                <a16:creationId xmlns:a16="http://schemas.microsoft.com/office/drawing/2014/main" id="{0B3A1D1B-7AC8-D9C9-D099-8F3A76390F38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5" name="Google Shape;130;p4">
            <a:extLst>
              <a:ext uri="{FF2B5EF4-FFF2-40B4-BE49-F238E27FC236}">
                <a16:creationId xmlns:a16="http://schemas.microsoft.com/office/drawing/2014/main" id="{1880AD34-9F95-6B17-955C-292822B495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hỗ dành sẵn cho Nội dung 20">
            <a:extLst>
              <a:ext uri="{FF2B5EF4-FFF2-40B4-BE49-F238E27FC236}">
                <a16:creationId xmlns:a16="http://schemas.microsoft.com/office/drawing/2014/main" id="{0BC86222-2A6B-B377-FB29-5EB0EE763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768" y="3108538"/>
            <a:ext cx="19183827" cy="8792102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0" indent="0">
              <a:buNone/>
            </a:pPr>
            <a:r>
              <a:rPr lang="en-US" sz="5000" dirty="0">
                <a:latin typeface="Times New Roman"/>
                <a:cs typeface="Times New Roman"/>
              </a:rPr>
              <a:t>4.2.3. Danh </a:t>
            </a:r>
            <a:r>
              <a:rPr lang="en-US" sz="5000" dirty="0" err="1">
                <a:latin typeface="Times New Roman"/>
                <a:cs typeface="Times New Roman"/>
              </a:rPr>
              <a:t>sách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: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Hiển </a:t>
            </a:r>
            <a:r>
              <a:rPr lang="en-US" sz="5000" dirty="0" err="1">
                <a:latin typeface="Times New Roman"/>
                <a:cs typeface="Times New Roman"/>
              </a:rPr>
              <a:t>thị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phổ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biến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mới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nhất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yêu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thích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hoặc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theo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loại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dùng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dễ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dàng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lựa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chọn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br>
              <a:rPr lang="en-US" sz="5000" dirty="0">
                <a:latin typeface="Times New Roman"/>
                <a:cs typeface="Times New Roman"/>
              </a:rPr>
            </a:b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4.2.4. </a:t>
            </a:r>
            <a:r>
              <a:rPr lang="en-US" sz="5000" dirty="0" err="1">
                <a:latin typeface="Times New Roman"/>
                <a:cs typeface="Times New Roman"/>
              </a:rPr>
              <a:t>Phân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loại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: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</a:t>
            </a:r>
            <a:r>
              <a:rPr lang="en-US" sz="5000" dirty="0" err="1">
                <a:latin typeface="Times New Roman"/>
                <a:cs typeface="Times New Roman"/>
              </a:rPr>
              <a:t>Tạo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mục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phân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loại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theo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loại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độ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khó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năm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phát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hành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dùng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có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lọc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chọn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theo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sở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thích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mình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br>
              <a:rPr lang="en-US" sz="5000" dirty="0">
                <a:latin typeface="Times New Roman"/>
                <a:cs typeface="Times New Roman"/>
              </a:rPr>
            </a:b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4.2.5. Thông tin chi </a:t>
            </a:r>
            <a:r>
              <a:rPr lang="en-US" sz="5000" dirty="0" err="1">
                <a:latin typeface="Times New Roman"/>
                <a:cs typeface="Times New Roman"/>
              </a:rPr>
              <a:t>tiết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: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Trang chi </a:t>
            </a:r>
            <a:r>
              <a:rPr lang="en-US" sz="5000" dirty="0" err="1">
                <a:latin typeface="Times New Roman"/>
                <a:cs typeface="Times New Roman"/>
              </a:rPr>
              <a:t>tiết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mỗi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trò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nên</a:t>
            </a:r>
            <a:r>
              <a:rPr lang="en-US" sz="5000" dirty="0">
                <a:latin typeface="Times New Roman"/>
                <a:cs typeface="Times New Roman"/>
              </a:rPr>
              <a:t> bao </a:t>
            </a:r>
            <a:r>
              <a:rPr lang="en-US" sz="5000" dirty="0" err="1">
                <a:latin typeface="Times New Roman"/>
                <a:cs typeface="Times New Roman"/>
              </a:rPr>
              <a:t>gồm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hình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ảnh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mô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tả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đánh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giá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lượt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nút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trực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tiếp</a:t>
            </a:r>
            <a:r>
              <a:rPr lang="en-US" sz="5000" dirty="0">
                <a:latin typeface="Times New Roman"/>
                <a:cs typeface="Times New Roman"/>
              </a:rPr>
              <a:t>, v.v.</a:t>
            </a:r>
            <a:br>
              <a:rPr lang="en-US" sz="5000" dirty="0">
                <a:latin typeface="Times New Roman"/>
                <a:cs typeface="Times New Roman"/>
              </a:rPr>
            </a:br>
            <a:endParaRPr lang="en-US" sz="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462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4">
            <a:extLst>
              <a:ext uri="{FF2B5EF4-FFF2-40B4-BE49-F238E27FC236}">
                <a16:creationId xmlns:a16="http://schemas.microsoft.com/office/drawing/2014/main" id="{D99FC014-F851-0330-F048-069F8C20E7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4">
            <a:extLst>
              <a:ext uri="{FF2B5EF4-FFF2-40B4-BE49-F238E27FC236}">
                <a16:creationId xmlns:a16="http://schemas.microsoft.com/office/drawing/2014/main" id="{3611C7C6-014E-0B44-7D71-AAAA348FEF61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9" name="Google Shape;127;p4">
            <a:extLst>
              <a:ext uri="{FF2B5EF4-FFF2-40B4-BE49-F238E27FC236}">
                <a16:creationId xmlns:a16="http://schemas.microsoft.com/office/drawing/2014/main" id="{1F33B15C-4B43-3C84-B3C3-090ED8643325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1" name="Google Shape;128;p4">
            <a:extLst>
              <a:ext uri="{FF2B5EF4-FFF2-40B4-BE49-F238E27FC236}">
                <a16:creationId xmlns:a16="http://schemas.microsoft.com/office/drawing/2014/main" id="{8E6F9A62-1375-7C3F-89D4-8954CB1E5CDA}"/>
              </a:ext>
            </a:extLst>
          </p:cNvPr>
          <p:cNvSpPr txBox="1"/>
          <p:nvPr/>
        </p:nvSpPr>
        <p:spPr>
          <a:xfrm>
            <a:off x="2033683" y="483711"/>
            <a:ext cx="1320981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 2: </a:t>
            </a:r>
            <a:r>
              <a:rPr lang="en-US" sz="6000" b="1" dirty="0" err="1">
                <a:latin typeface="Times New Roman"/>
                <a:cs typeface="Times New Roman"/>
              </a:rPr>
              <a:t>Xây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dựng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bố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cục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của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 Web</a:t>
            </a:r>
            <a:endParaRPr lang="en-US" sz="6000">
              <a:latin typeface="Times New Roman"/>
              <a:cs typeface="Times New Roman"/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3" name="Google Shape;129;p4">
            <a:extLst>
              <a:ext uri="{FF2B5EF4-FFF2-40B4-BE49-F238E27FC236}">
                <a16:creationId xmlns:a16="http://schemas.microsoft.com/office/drawing/2014/main" id="{38A69EA3-B1B1-1C74-F708-D60B78945769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5" name="Google Shape;130;p4">
            <a:extLst>
              <a:ext uri="{FF2B5EF4-FFF2-40B4-BE49-F238E27FC236}">
                <a16:creationId xmlns:a16="http://schemas.microsoft.com/office/drawing/2014/main" id="{1E86D6C6-FB0A-0E0F-9741-934FF4D192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hỗ dành sẵn cho Nội dung 20">
            <a:extLst>
              <a:ext uri="{FF2B5EF4-FFF2-40B4-BE49-F238E27FC236}">
                <a16:creationId xmlns:a16="http://schemas.microsoft.com/office/drawing/2014/main" id="{A676FEFE-7E3D-6CA8-1C6C-336CBFBC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788" y="3108538"/>
            <a:ext cx="19460052" cy="8792102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0" indent="0">
              <a:buNone/>
            </a:pPr>
            <a:r>
              <a:rPr lang="en-US" sz="5000" dirty="0">
                <a:latin typeface="Times New Roman"/>
                <a:cs typeface="Times New Roman"/>
              </a:rPr>
              <a:t>4.2.6. </a:t>
            </a:r>
            <a:r>
              <a:rPr lang="en-US" sz="5000" dirty="0" err="1">
                <a:latin typeface="Times New Roman"/>
                <a:cs typeface="Times New Roman"/>
              </a:rPr>
              <a:t>Bảng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xếp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hạng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giải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đấu</a:t>
            </a:r>
            <a:r>
              <a:rPr lang="en-US" sz="5000" dirty="0">
                <a:latin typeface="Times New Roman"/>
                <a:cs typeface="Times New Roman"/>
              </a:rPr>
              <a:t>: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Hiển </a:t>
            </a:r>
            <a:r>
              <a:rPr lang="en-US" sz="5000" dirty="0" err="1">
                <a:latin typeface="Times New Roman"/>
                <a:cs typeface="Times New Roman"/>
              </a:rPr>
              <a:t>thị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bảng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xếp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hạng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giải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đấu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đang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diễn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ra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thông</a:t>
            </a:r>
            <a:r>
              <a:rPr lang="en-US" sz="5000" dirty="0">
                <a:latin typeface="Times New Roman"/>
                <a:cs typeface="Times New Roman"/>
              </a:rPr>
              <a:t> tin </a:t>
            </a:r>
            <a:r>
              <a:rPr lang="en-US" sz="5000" dirty="0" err="1">
                <a:latin typeface="Times New Roman"/>
                <a:cs typeface="Times New Roman"/>
              </a:rPr>
              <a:t>về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giải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thưởng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kích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thích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sự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tham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gia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chơi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br>
              <a:rPr lang="en-US" sz="5000" dirty="0">
                <a:latin typeface="Times New Roman"/>
                <a:cs typeface="Times New Roman"/>
              </a:rPr>
            </a:b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4.2.7. Footer (</a:t>
            </a:r>
            <a:r>
              <a:rPr lang="en-US" sz="5000" dirty="0" err="1">
                <a:latin typeface="Times New Roman"/>
                <a:cs typeface="Times New Roman"/>
              </a:rPr>
              <a:t>Chân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):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Liên </a:t>
            </a:r>
            <a:r>
              <a:rPr lang="en-US" sz="5000" dirty="0" err="1">
                <a:latin typeface="Times New Roman"/>
                <a:cs typeface="Times New Roman"/>
              </a:rPr>
              <a:t>kết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đến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quan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trọng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như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liên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hệ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thông</a:t>
            </a:r>
            <a:r>
              <a:rPr lang="en-US" sz="5000" dirty="0">
                <a:latin typeface="Times New Roman"/>
                <a:cs typeface="Times New Roman"/>
              </a:rPr>
              <a:t> tin </a:t>
            </a:r>
            <a:r>
              <a:rPr lang="en-US" sz="5000" dirty="0" err="1">
                <a:latin typeface="Times New Roman"/>
                <a:cs typeface="Times New Roman"/>
              </a:rPr>
              <a:t>về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web, </a:t>
            </a:r>
            <a:r>
              <a:rPr lang="en-US" sz="5000" dirty="0" err="1">
                <a:latin typeface="Times New Roman"/>
                <a:cs typeface="Times New Roman"/>
              </a:rPr>
              <a:t>chính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sách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bảo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mật</a:t>
            </a:r>
            <a:r>
              <a:rPr lang="en-US" sz="5000" dirty="0">
                <a:latin typeface="Times New Roman"/>
                <a:cs typeface="Times New Roman"/>
              </a:rPr>
              <a:t>, </a:t>
            </a:r>
            <a:r>
              <a:rPr lang="en-US" sz="5000" dirty="0" err="1">
                <a:latin typeface="Times New Roman"/>
                <a:cs typeface="Times New Roman"/>
              </a:rPr>
              <a:t>điều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khoản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, v.v.</a:t>
            </a:r>
            <a:br>
              <a:rPr lang="en-US" sz="5000" dirty="0">
                <a:latin typeface="Times New Roman"/>
                <a:cs typeface="Times New Roman"/>
              </a:rPr>
            </a:br>
            <a:r>
              <a:rPr lang="en-US" sz="5000" dirty="0">
                <a:latin typeface="Times New Roman"/>
                <a:cs typeface="Times New Roman"/>
              </a:rPr>
              <a:t> - Thông tin </a:t>
            </a:r>
            <a:r>
              <a:rPr lang="en-US" sz="5000" dirty="0" err="1">
                <a:latin typeface="Times New Roman"/>
                <a:cs typeface="Times New Roman"/>
              </a:rPr>
              <a:t>liên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hệ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biểu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tượng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mạng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xã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hội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dùng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có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kết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nối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liên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lạc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  <a:br>
              <a:rPr lang="en-US" sz="5000" dirty="0">
                <a:latin typeface="Times New Roman"/>
                <a:cs typeface="Times New Roman"/>
              </a:rPr>
            </a:br>
            <a:endParaRPr lang="en-US" sz="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22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4">
            <a:extLst>
              <a:ext uri="{FF2B5EF4-FFF2-40B4-BE49-F238E27FC236}">
                <a16:creationId xmlns:a16="http://schemas.microsoft.com/office/drawing/2014/main" id="{CA31E88B-18E4-41DE-BB92-850849A98F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4">
            <a:extLst>
              <a:ext uri="{FF2B5EF4-FFF2-40B4-BE49-F238E27FC236}">
                <a16:creationId xmlns:a16="http://schemas.microsoft.com/office/drawing/2014/main" id="{9E08E99B-D85D-B9F6-AA4B-9CDD1833FC45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9" name="Google Shape;127;p4">
            <a:extLst>
              <a:ext uri="{FF2B5EF4-FFF2-40B4-BE49-F238E27FC236}">
                <a16:creationId xmlns:a16="http://schemas.microsoft.com/office/drawing/2014/main" id="{389A7519-7CD9-2E15-AA3E-5FAC266FD48E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1" name="Google Shape;128;p4">
            <a:extLst>
              <a:ext uri="{FF2B5EF4-FFF2-40B4-BE49-F238E27FC236}">
                <a16:creationId xmlns:a16="http://schemas.microsoft.com/office/drawing/2014/main" id="{2D8DDBD4-2F46-AA13-2737-3B46E43DE37C}"/>
              </a:ext>
            </a:extLst>
          </p:cNvPr>
          <p:cNvSpPr txBox="1"/>
          <p:nvPr/>
        </p:nvSpPr>
        <p:spPr>
          <a:xfrm>
            <a:off x="2033683" y="483711"/>
            <a:ext cx="1320981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 3: </a:t>
            </a:r>
            <a:r>
              <a:rPr lang="en-US" sz="6000" b="1" dirty="0" err="1">
                <a:latin typeface="Times New Roman"/>
                <a:cs typeface="Times New Roman"/>
              </a:rPr>
              <a:t>Thiết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kế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 Web </a:t>
            </a:r>
            <a:r>
              <a:rPr lang="en-US" sz="6000" b="1" dirty="0" err="1">
                <a:latin typeface="Times New Roman"/>
                <a:cs typeface="Times New Roman"/>
              </a:rPr>
              <a:t>bằng</a:t>
            </a:r>
            <a:r>
              <a:rPr lang="en-US" sz="6000" b="1" dirty="0">
                <a:latin typeface="Times New Roman"/>
                <a:cs typeface="Times New Roman"/>
              </a:rPr>
              <a:t> HTML </a:t>
            </a:r>
            <a:r>
              <a:rPr lang="en-US" sz="6000" b="1" dirty="0" err="1">
                <a:latin typeface="Times New Roman"/>
                <a:cs typeface="Times New Roman"/>
              </a:rPr>
              <a:t>và</a:t>
            </a:r>
            <a:r>
              <a:rPr lang="en-US" sz="6000" b="1" dirty="0">
                <a:latin typeface="Times New Roman"/>
                <a:cs typeface="Times New Roman"/>
              </a:rPr>
              <a:t> CSS</a:t>
            </a:r>
            <a:r>
              <a:rPr lang="en-US" sz="6000" b="1" dirty="0">
                <a:solidFill>
                  <a:srgbClr val="000090"/>
                </a:solidFill>
                <a:latin typeface="Times New Roman"/>
                <a:cs typeface="Times New Roman"/>
              </a:rPr>
              <a:t> 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b="1" dirty="0">
              <a:solidFill>
                <a:srgbClr val="000090"/>
              </a:solidFill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3" name="Google Shape;129;p4">
            <a:extLst>
              <a:ext uri="{FF2B5EF4-FFF2-40B4-BE49-F238E27FC236}">
                <a16:creationId xmlns:a16="http://schemas.microsoft.com/office/drawing/2014/main" id="{718C72B4-4682-DAE6-79B8-A87CBFB9DFDC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5" name="Google Shape;130;p4">
            <a:extLst>
              <a:ext uri="{FF2B5EF4-FFF2-40B4-BE49-F238E27FC236}">
                <a16:creationId xmlns:a16="http://schemas.microsoft.com/office/drawing/2014/main" id="{300C12C2-3FFB-6D1E-6164-A919029D2D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hỗ dành sẵn cho Nội dung 20">
            <a:extLst>
              <a:ext uri="{FF2B5EF4-FFF2-40B4-BE49-F238E27FC236}">
                <a16:creationId xmlns:a16="http://schemas.microsoft.com/office/drawing/2014/main" id="{A2FAF323-B6E6-0AD7-83BA-4451E5EA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1" y="2395255"/>
            <a:ext cx="21163439" cy="9942558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HTML: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&lt;!DOCTYPE&gt;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khai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báo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kiểu</a:t>
            </a:r>
            <a:r>
              <a:rPr lang="en-US" sz="5000" dirty="0">
                <a:latin typeface="Times New Roman"/>
                <a:cs typeface="Times New Roman"/>
              </a:rPr>
              <a:t> HTML </a:t>
            </a:r>
            <a:r>
              <a:rPr lang="en-US" sz="5000" err="1">
                <a:latin typeface="Times New Roman"/>
                <a:cs typeface="Times New Roman"/>
              </a:rPr>
              <a:t>đang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endParaRPr lang="en-US" sz="5000">
              <a:latin typeface="Times New Roman"/>
              <a:cs typeface="Times New Roman"/>
            </a:endParaRP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&lt;head&gt;: </a:t>
            </a:r>
            <a:r>
              <a:rPr lang="en-US" sz="5000" err="1">
                <a:latin typeface="Times New Roman"/>
                <a:cs typeface="Times New Roman"/>
              </a:rPr>
              <a:t>chứa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thông</a:t>
            </a:r>
            <a:r>
              <a:rPr lang="en-US" sz="5000" dirty="0">
                <a:latin typeface="Times New Roman"/>
                <a:cs typeface="Times New Roman"/>
              </a:rPr>
              <a:t> tin meta, </a:t>
            </a:r>
            <a:r>
              <a:rPr lang="en-US" sz="5000" err="1">
                <a:latin typeface="Times New Roman"/>
                <a:cs typeface="Times New Roman"/>
              </a:rPr>
              <a:t>tiêu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đề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 </a:t>
            </a:r>
            <a:r>
              <a:rPr lang="en-US" sz="500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liên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kết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đến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tập</a:t>
            </a:r>
            <a:r>
              <a:rPr lang="en-US" sz="5000" dirty="0">
                <a:latin typeface="Times New Roman"/>
                <a:cs typeface="Times New Roman"/>
              </a:rPr>
              <a:t> tin CSS.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&lt;body&gt;: </a:t>
            </a:r>
            <a:r>
              <a:rPr lang="en-US" sz="5000" err="1">
                <a:latin typeface="Times New Roman"/>
                <a:cs typeface="Times New Roman"/>
              </a:rPr>
              <a:t>chứa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toàn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bộ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nội</a:t>
            </a:r>
            <a:r>
              <a:rPr lang="en-US" sz="5000" dirty="0">
                <a:latin typeface="Times New Roman"/>
                <a:cs typeface="Times New Roman"/>
              </a:rPr>
              <a:t> dung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&lt;title&gt;: </a:t>
            </a:r>
            <a:r>
              <a:rPr lang="en-US" sz="5000" err="1">
                <a:latin typeface="Times New Roman"/>
                <a:cs typeface="Times New Roman"/>
              </a:rPr>
              <a:t>chứa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tiêu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đề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web, </a:t>
            </a:r>
            <a:r>
              <a:rPr lang="en-US" sz="5000" err="1">
                <a:latin typeface="Times New Roman"/>
                <a:cs typeface="Times New Roman"/>
              </a:rPr>
              <a:t>sau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đó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hiển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thanh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tiêu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đề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trình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duyệt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&lt;</a:t>
            </a:r>
            <a:r>
              <a:rPr lang="en-US" sz="5000" err="1">
                <a:latin typeface="Times New Roman"/>
                <a:cs typeface="Times New Roman"/>
              </a:rPr>
              <a:t>img</a:t>
            </a:r>
            <a:r>
              <a:rPr lang="en-US" sz="5000" dirty="0">
                <a:latin typeface="Times New Roman"/>
                <a:cs typeface="Times New Roman"/>
              </a:rPr>
              <a:t>&gt;:  Hiển </a:t>
            </a:r>
            <a:r>
              <a:rPr lang="en-US" sz="5000" err="1">
                <a:latin typeface="Times New Roman"/>
                <a:cs typeface="Times New Roman"/>
              </a:rPr>
              <a:t>thị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hình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ảnh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liên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quan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đến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chùa</a:t>
            </a:r>
            <a:r>
              <a:rPr lang="en-US" sz="5000" dirty="0">
                <a:latin typeface="Times New Roman"/>
                <a:cs typeface="Times New Roman"/>
              </a:rPr>
              <a:t> Hương </a:t>
            </a:r>
            <a:r>
              <a:rPr lang="en-US" sz="500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hiện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trên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&lt;h1&gt;: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tạo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tiêu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đề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&lt;div&gt;: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nhóm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mục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thanh</a:t>
            </a:r>
            <a:r>
              <a:rPr lang="en-US" sz="5000" dirty="0">
                <a:latin typeface="Times New Roman"/>
                <a:cs typeface="Times New Roman"/>
              </a:rPr>
              <a:t> menu </a:t>
            </a:r>
            <a:r>
              <a:rPr lang="en-US" sz="5000" err="1">
                <a:latin typeface="Times New Roman"/>
                <a:cs typeface="Times New Roman"/>
              </a:rPr>
              <a:t>đa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cấp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&lt;</a:t>
            </a:r>
            <a:r>
              <a:rPr lang="en-US" sz="5000" dirty="0" err="1">
                <a:latin typeface="Times New Roman"/>
                <a:cs typeface="Times New Roman"/>
              </a:rPr>
              <a:t>ul</a:t>
            </a:r>
            <a:r>
              <a:rPr lang="en-US" sz="5000" dirty="0">
                <a:latin typeface="Times New Roman"/>
                <a:cs typeface="Times New Roman"/>
              </a:rPr>
              <a:t>&gt;: </a:t>
            </a:r>
            <a:r>
              <a:rPr lang="en-US" sz="5000" dirty="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đại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diện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danh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sách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mục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thanh</a:t>
            </a:r>
            <a:r>
              <a:rPr lang="en-US" sz="5000" dirty="0">
                <a:latin typeface="Times New Roman"/>
                <a:cs typeface="Times New Roman"/>
              </a:rPr>
              <a:t> menu </a:t>
            </a:r>
            <a:r>
              <a:rPr lang="en-US" sz="5000" dirty="0" err="1">
                <a:latin typeface="Times New Roman"/>
                <a:cs typeface="Times New Roman"/>
              </a:rPr>
              <a:t>đa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dirty="0" err="1">
                <a:latin typeface="Times New Roman"/>
                <a:cs typeface="Times New Roman"/>
              </a:rPr>
              <a:t>cấp</a:t>
            </a:r>
            <a:r>
              <a:rPr lang="en-US" sz="5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21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4">
            <a:extLst>
              <a:ext uri="{FF2B5EF4-FFF2-40B4-BE49-F238E27FC236}">
                <a16:creationId xmlns:a16="http://schemas.microsoft.com/office/drawing/2014/main" id="{3E3D2535-2CDF-236B-26F8-5A787F8079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30297"/>
            <a:ext cx="21315364" cy="10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4">
            <a:extLst>
              <a:ext uri="{FF2B5EF4-FFF2-40B4-BE49-F238E27FC236}">
                <a16:creationId xmlns:a16="http://schemas.microsoft.com/office/drawing/2014/main" id="{C3A3B345-A1C4-BA9D-B243-0B2A57067117}"/>
              </a:ext>
            </a:extLst>
          </p:cNvPr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NGƯỜI TRÌNH BÀY</a:t>
            </a:r>
            <a:endParaRPr/>
          </a:p>
        </p:txBody>
      </p:sp>
      <p:sp>
        <p:nvSpPr>
          <p:cNvPr id="9" name="Google Shape;127;p4">
            <a:extLst>
              <a:ext uri="{FF2B5EF4-FFF2-40B4-BE49-F238E27FC236}">
                <a16:creationId xmlns:a16="http://schemas.microsoft.com/office/drawing/2014/main" id="{97109CFB-5792-E84E-BEA5-E23E2568F19F}"/>
              </a:ext>
            </a:extLst>
          </p:cNvPr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Slide: số….</a:t>
            </a:r>
            <a:endParaRPr/>
          </a:p>
        </p:txBody>
      </p:sp>
      <p:sp>
        <p:nvSpPr>
          <p:cNvPr id="11" name="Google Shape;128;p4">
            <a:extLst>
              <a:ext uri="{FF2B5EF4-FFF2-40B4-BE49-F238E27FC236}">
                <a16:creationId xmlns:a16="http://schemas.microsoft.com/office/drawing/2014/main" id="{8717E3FF-E723-0735-4F14-6DC271D69125}"/>
              </a:ext>
            </a:extLst>
          </p:cNvPr>
          <p:cNvSpPr txBox="1"/>
          <p:nvPr/>
        </p:nvSpPr>
        <p:spPr>
          <a:xfrm>
            <a:off x="2033683" y="483711"/>
            <a:ext cx="1320981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b="1" dirty="0" err="1">
                <a:solidFill>
                  <a:srgbClr val="000090"/>
                </a:solidFill>
              </a:rPr>
              <a:t>Chương</a:t>
            </a:r>
            <a:r>
              <a:rPr lang="en-US" sz="6000" b="1" dirty="0">
                <a:solidFill>
                  <a:srgbClr val="000090"/>
                </a:solidFill>
              </a:rPr>
              <a:t> 3: </a:t>
            </a:r>
            <a:r>
              <a:rPr lang="en-US" sz="6000" b="1" dirty="0" err="1">
                <a:latin typeface="Times New Roman"/>
                <a:cs typeface="Times New Roman"/>
              </a:rPr>
              <a:t>Thiết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kế</a:t>
            </a:r>
            <a:r>
              <a:rPr lang="en-US" sz="6000" b="1" dirty="0">
                <a:latin typeface="Times New Roman"/>
                <a:cs typeface="Times New Roman"/>
              </a:rPr>
              <a:t> </a:t>
            </a:r>
            <a:r>
              <a:rPr lang="en-US" sz="6000" b="1" dirty="0" err="1">
                <a:latin typeface="Times New Roman"/>
                <a:cs typeface="Times New Roman"/>
              </a:rPr>
              <a:t>trang</a:t>
            </a:r>
            <a:r>
              <a:rPr lang="en-US" sz="6000" b="1" dirty="0">
                <a:latin typeface="Times New Roman"/>
                <a:cs typeface="Times New Roman"/>
              </a:rPr>
              <a:t> Web </a:t>
            </a:r>
            <a:r>
              <a:rPr lang="en-US" sz="6000" b="1" dirty="0" err="1">
                <a:latin typeface="Times New Roman"/>
                <a:cs typeface="Times New Roman"/>
              </a:rPr>
              <a:t>bằng</a:t>
            </a:r>
            <a:r>
              <a:rPr lang="en-US" sz="6000" b="1" dirty="0">
                <a:latin typeface="Times New Roman"/>
                <a:cs typeface="Times New Roman"/>
              </a:rPr>
              <a:t> HTML </a:t>
            </a:r>
            <a:r>
              <a:rPr lang="en-US" sz="6000" b="1" dirty="0" err="1">
                <a:latin typeface="Times New Roman"/>
                <a:cs typeface="Times New Roman"/>
              </a:rPr>
              <a:t>và</a:t>
            </a:r>
            <a:r>
              <a:rPr lang="en-US" sz="6000" b="1" dirty="0">
                <a:latin typeface="Times New Roman"/>
                <a:cs typeface="Times New Roman"/>
              </a:rPr>
              <a:t> CSS</a:t>
            </a:r>
            <a:r>
              <a:rPr lang="en-US" sz="6000" b="1" dirty="0">
                <a:solidFill>
                  <a:srgbClr val="000090"/>
                </a:solidFill>
                <a:latin typeface="Times New Roman"/>
                <a:cs typeface="Times New Roman"/>
              </a:rPr>
              <a:t> 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b="1" dirty="0">
              <a:solidFill>
                <a:srgbClr val="000090"/>
              </a:solidFill>
            </a:endParaRPr>
          </a:p>
          <a:p>
            <a:endParaRPr lang="vi-VN" sz="6000" b="1" dirty="0">
              <a:solidFill>
                <a:srgbClr val="000090"/>
              </a:solidFill>
            </a:endParaRPr>
          </a:p>
        </p:txBody>
      </p:sp>
      <p:sp>
        <p:nvSpPr>
          <p:cNvPr id="13" name="Google Shape;129;p4">
            <a:extLst>
              <a:ext uri="{FF2B5EF4-FFF2-40B4-BE49-F238E27FC236}">
                <a16:creationId xmlns:a16="http://schemas.microsoft.com/office/drawing/2014/main" id="{C6BC78FC-D08E-C111-6D4F-05258F4A58B6}"/>
              </a:ext>
            </a:extLst>
          </p:cNvPr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HỌC ĐỂ THAY ĐỔI</a:t>
            </a:r>
            <a:endParaRPr/>
          </a:p>
        </p:txBody>
      </p:sp>
      <p:pic>
        <p:nvPicPr>
          <p:cNvPr id="15" name="Google Shape;130;p4">
            <a:extLst>
              <a:ext uri="{FF2B5EF4-FFF2-40B4-BE49-F238E27FC236}">
                <a16:creationId xmlns:a16="http://schemas.microsoft.com/office/drawing/2014/main" id="{E192E705-AB26-405D-7CF8-08CDA38C1C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845" y="1585221"/>
            <a:ext cx="11253216" cy="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hỗ dành sẵn cho Nội dung 20">
            <a:extLst>
              <a:ext uri="{FF2B5EF4-FFF2-40B4-BE49-F238E27FC236}">
                <a16:creationId xmlns:a16="http://schemas.microsoft.com/office/drawing/2014/main" id="{AA293B0F-46A5-EB66-065C-DC5916F7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1" y="2395255"/>
            <a:ext cx="21163439" cy="9942558"/>
          </a:xfrm>
        </p:spPr>
        <p:txBody>
          <a:bodyPr vert="horz" lIns="197922" tIns="98961" rIns="197922" bIns="98961" rtlCol="0" anchor="t">
            <a:noAutofit/>
          </a:bodyPr>
          <a:lstStyle/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HTML:</a:t>
            </a:r>
          </a:p>
          <a:p>
            <a:pPr marL="741680" indent="-741680">
              <a:buNone/>
            </a:pPr>
            <a:r>
              <a:rPr lang="en-US" sz="5000">
                <a:latin typeface="Times New Roman"/>
                <a:cs typeface="Times New Roman"/>
              </a:rPr>
              <a:t>&lt;li&gt;: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đại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diện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mục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thanh</a:t>
            </a:r>
            <a:r>
              <a:rPr lang="en-US" sz="5000">
                <a:latin typeface="Times New Roman"/>
                <a:cs typeface="Times New Roman"/>
              </a:rPr>
              <a:t> menu </a:t>
            </a:r>
            <a:r>
              <a:rPr lang="en-US" sz="5000" err="1">
                <a:latin typeface="Times New Roman"/>
                <a:cs typeface="Times New Roman"/>
              </a:rPr>
              <a:t>đa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cấp</a:t>
            </a:r>
            <a:r>
              <a:rPr lang="en-US" sz="5000">
                <a:latin typeface="Times New Roman"/>
                <a:cs typeface="Times New Roman"/>
              </a:rPr>
              <a:t>.</a:t>
            </a: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r>
              <a:rPr lang="en-US" sz="5000">
                <a:latin typeface="Times New Roman"/>
                <a:cs typeface="Times New Roman"/>
              </a:rPr>
              <a:t>&lt;</a:t>
            </a:r>
            <a:r>
              <a:rPr lang="en-US" sz="5000" err="1">
                <a:latin typeface="Times New Roman"/>
                <a:cs typeface="Times New Roman"/>
              </a:rPr>
              <a:t>br</a:t>
            </a:r>
            <a:r>
              <a:rPr lang="en-US" sz="5000">
                <a:latin typeface="Times New Roman"/>
                <a:cs typeface="Times New Roman"/>
              </a:rPr>
              <a:t>&gt;: </a:t>
            </a:r>
            <a:r>
              <a:rPr lang="en-US" sz="5000" err="1">
                <a:latin typeface="Times New Roman"/>
                <a:cs typeface="Times New Roman"/>
              </a:rPr>
              <a:t>Thẻ</a:t>
            </a:r>
            <a:r>
              <a:rPr lang="en-US" sz="5000">
                <a:latin typeface="Times New Roman"/>
                <a:cs typeface="Times New Roman"/>
              </a:rPr>
              <a:t> &lt;</a:t>
            </a:r>
            <a:r>
              <a:rPr lang="en-US" sz="5000" err="1">
                <a:latin typeface="Times New Roman"/>
                <a:cs typeface="Times New Roman"/>
              </a:rPr>
              <a:t>br</a:t>
            </a:r>
            <a:r>
              <a:rPr lang="en-US" sz="5000">
                <a:latin typeface="Times New Roman"/>
                <a:cs typeface="Times New Roman"/>
              </a:rPr>
              <a:t>&gt;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>
                <a:latin typeface="Times New Roman"/>
                <a:cs typeface="Times New Roman"/>
              </a:rPr>
              <a:t> web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xuống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dòng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đoạn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>
                <a:latin typeface="Times New Roman"/>
                <a:cs typeface="Times New Roman"/>
              </a:rPr>
              <a:t> web.</a:t>
            </a: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r>
              <a:rPr lang="en-US" sz="5000">
                <a:latin typeface="Times New Roman"/>
                <a:cs typeface="Times New Roman"/>
              </a:rPr>
              <a:t>&lt;b&gt;: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>
                <a:latin typeface="Times New Roman"/>
                <a:cs typeface="Times New Roman"/>
              </a:rPr>
              <a:t> web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đánh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dấu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những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mục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quan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trọng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>
                <a:latin typeface="Times New Roman"/>
                <a:cs typeface="Times New Roman"/>
              </a:rPr>
              <a:t> web</a:t>
            </a: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r>
              <a:rPr lang="en-US" sz="5000">
                <a:latin typeface="Times New Roman"/>
                <a:cs typeface="Times New Roman"/>
              </a:rPr>
              <a:t>&lt;p&gt;: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sử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dụng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ghi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nội</a:t>
            </a:r>
            <a:r>
              <a:rPr lang="en-US" sz="5000">
                <a:latin typeface="Times New Roman"/>
                <a:cs typeface="Times New Roman"/>
              </a:rPr>
              <a:t> dung, </a:t>
            </a:r>
            <a:r>
              <a:rPr lang="en-US" sz="5000" err="1">
                <a:latin typeface="Times New Roman"/>
                <a:cs typeface="Times New Roman"/>
              </a:rPr>
              <a:t>những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văn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>
                <a:latin typeface="Times New Roman"/>
                <a:cs typeface="Times New Roman"/>
              </a:rPr>
              <a:t> web</a:t>
            </a: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r>
              <a:rPr lang="en-US" sz="5000">
                <a:latin typeface="Times New Roman"/>
                <a:cs typeface="Times New Roman"/>
              </a:rPr>
              <a:t>&lt;center&gt;: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căn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giữa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một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số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hình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ảnh</a:t>
            </a:r>
            <a:r>
              <a:rPr lang="en-US" sz="5000">
                <a:latin typeface="Times New Roman"/>
                <a:cs typeface="Times New Roman"/>
              </a:rPr>
              <a:t>, </a:t>
            </a:r>
            <a:r>
              <a:rPr lang="en-US" sz="5000" err="1">
                <a:latin typeface="Times New Roman"/>
                <a:cs typeface="Times New Roman"/>
              </a:rPr>
              <a:t>những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chữ</a:t>
            </a:r>
            <a:r>
              <a:rPr lang="en-US" sz="5000">
                <a:latin typeface="Times New Roman"/>
                <a:cs typeface="Times New Roman"/>
              </a:rPr>
              <a:t> in </a:t>
            </a:r>
            <a:r>
              <a:rPr lang="en-US" sz="5000" err="1">
                <a:latin typeface="Times New Roman"/>
                <a:cs typeface="Times New Roman"/>
              </a:rPr>
              <a:t>nghiêng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>
                <a:latin typeface="Times New Roman"/>
                <a:cs typeface="Times New Roman"/>
              </a:rPr>
              <a:t> web.</a:t>
            </a: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r>
              <a:rPr lang="en-US" sz="5000">
                <a:latin typeface="Times New Roman"/>
                <a:cs typeface="Times New Roman"/>
              </a:rPr>
              <a:t>&lt;</a:t>
            </a:r>
            <a:r>
              <a:rPr lang="en-US" sz="5000" err="1">
                <a:latin typeface="Times New Roman"/>
                <a:cs typeface="Times New Roman"/>
              </a:rPr>
              <a:t>i</a:t>
            </a:r>
            <a:r>
              <a:rPr lang="en-US" sz="5000">
                <a:latin typeface="Times New Roman"/>
                <a:cs typeface="Times New Roman"/>
              </a:rPr>
              <a:t>&gt;: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>
                <a:latin typeface="Times New Roman"/>
                <a:cs typeface="Times New Roman"/>
              </a:rPr>
              <a:t> in </a:t>
            </a:r>
            <a:r>
              <a:rPr lang="en-US" sz="5000" err="1">
                <a:latin typeface="Times New Roman"/>
                <a:cs typeface="Times New Roman"/>
              </a:rPr>
              <a:t>nghiêng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chữ</a:t>
            </a:r>
            <a:r>
              <a:rPr lang="en-US" sz="5000">
                <a:latin typeface="Times New Roman"/>
                <a:cs typeface="Times New Roman"/>
              </a:rPr>
              <a:t>,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>
                <a:latin typeface="Times New Roman"/>
                <a:cs typeface="Times New Roman"/>
              </a:rPr>
              <a:t> web </a:t>
            </a:r>
            <a:r>
              <a:rPr lang="en-US" sz="5000" err="1">
                <a:latin typeface="Times New Roman"/>
                <a:cs typeface="Times New Roman"/>
              </a:rPr>
              <a:t>thì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được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dùng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ghi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chú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dưới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nhũng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bức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ảnh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trong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>
                <a:latin typeface="Times New Roman"/>
                <a:cs typeface="Times New Roman"/>
              </a:rPr>
              <a:t> web. </a:t>
            </a:r>
            <a:endParaRPr lang="en-US" sz="5000" dirty="0">
              <a:latin typeface="Times New Roman"/>
              <a:cs typeface="Times New Roman"/>
            </a:endParaRPr>
          </a:p>
          <a:p>
            <a:pPr marL="741680" indent="-741680">
              <a:buNone/>
            </a:pPr>
            <a:r>
              <a:rPr lang="en-US" sz="5000" dirty="0">
                <a:latin typeface="Times New Roman"/>
                <a:cs typeface="Times New Roman"/>
              </a:rPr>
              <a:t>&lt;footer&gt;: </a:t>
            </a:r>
            <a:r>
              <a:rPr lang="en-US" sz="5000" err="1">
                <a:latin typeface="Times New Roman"/>
                <a:cs typeface="Times New Roman"/>
              </a:rPr>
              <a:t>Để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chứa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thông</a:t>
            </a:r>
            <a:r>
              <a:rPr lang="en-US" sz="5000" dirty="0">
                <a:latin typeface="Times New Roman"/>
                <a:cs typeface="Times New Roman"/>
              </a:rPr>
              <a:t> tin ở </a:t>
            </a:r>
            <a:r>
              <a:rPr lang="en-US" sz="5000" err="1">
                <a:latin typeface="Times New Roman"/>
                <a:cs typeface="Times New Roman"/>
              </a:rPr>
              <a:t>cuối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web, </a:t>
            </a:r>
            <a:r>
              <a:rPr lang="en-US" sz="5000" err="1">
                <a:latin typeface="Times New Roman"/>
                <a:cs typeface="Times New Roman"/>
              </a:rPr>
              <a:t>thông</a:t>
            </a:r>
            <a:r>
              <a:rPr lang="en-US" sz="5000" dirty="0">
                <a:latin typeface="Times New Roman"/>
                <a:cs typeface="Times New Roman"/>
              </a:rPr>
              <a:t> tin </a:t>
            </a:r>
            <a:r>
              <a:rPr lang="en-US" sz="5000" err="1">
                <a:latin typeface="Times New Roman"/>
                <a:cs typeface="Times New Roman"/>
              </a:rPr>
              <a:t>về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người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làm</a:t>
            </a:r>
            <a:r>
              <a:rPr lang="en-US" sz="5000" dirty="0">
                <a:latin typeface="Times New Roman"/>
                <a:cs typeface="Times New Roman"/>
              </a:rPr>
              <a:t> web </a:t>
            </a:r>
            <a:r>
              <a:rPr lang="en-US" sz="5000" err="1">
                <a:latin typeface="Times New Roman"/>
                <a:cs typeface="Times New Roman"/>
              </a:rPr>
              <a:t>và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cảnh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cáo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bản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quyền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của</a:t>
            </a:r>
            <a:r>
              <a:rPr lang="en-US" sz="5000" dirty="0">
                <a:latin typeface="Times New Roman"/>
                <a:cs typeface="Times New Roman"/>
              </a:rPr>
              <a:t> </a:t>
            </a:r>
            <a:r>
              <a:rPr lang="en-US" sz="5000" err="1">
                <a:latin typeface="Times New Roman"/>
                <a:cs typeface="Times New Roman"/>
              </a:rPr>
              <a:t>trang</a:t>
            </a:r>
            <a:r>
              <a:rPr lang="en-US" sz="5000" dirty="0">
                <a:latin typeface="Times New Roman"/>
                <a:cs typeface="Times New Roman"/>
              </a:rPr>
              <a:t> web.</a:t>
            </a:r>
          </a:p>
          <a:p>
            <a:pPr marL="741680" indent="-741680">
              <a:buNone/>
            </a:pPr>
            <a:endParaRPr lang="en-US" sz="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834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101</Words>
  <Application>Microsoft Office PowerPoint</Application>
  <PresentationFormat>Tùy chỉnh</PresentationFormat>
  <Paragraphs>26</Paragraphs>
  <Slides>16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17" baseType="lpstr"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248</cp:revision>
  <dcterms:created xsi:type="dcterms:W3CDTF">2022-08-02T03:49:07Z</dcterms:created>
  <dcterms:modified xsi:type="dcterms:W3CDTF">2024-03-11T18:47:37Z</dcterms:modified>
</cp:coreProperties>
</file>